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2"/>
  </p:notesMasterIdLst>
  <p:sldIdLst>
    <p:sldId id="256" r:id="rId2"/>
    <p:sldId id="261" r:id="rId3"/>
    <p:sldId id="298" r:id="rId4"/>
    <p:sldId id="299" r:id="rId5"/>
    <p:sldId id="307" r:id="rId6"/>
    <p:sldId id="309" r:id="rId7"/>
    <p:sldId id="257" r:id="rId8"/>
    <p:sldId id="303" r:id="rId9"/>
    <p:sldId id="297" r:id="rId10"/>
    <p:sldId id="300" r:id="rId11"/>
    <p:sldId id="301" r:id="rId12"/>
    <p:sldId id="302" r:id="rId13"/>
    <p:sldId id="304" r:id="rId14"/>
    <p:sldId id="305" r:id="rId15"/>
    <p:sldId id="306" r:id="rId16"/>
    <p:sldId id="277" r:id="rId17"/>
    <p:sldId id="260" r:id="rId18"/>
    <p:sldId id="314" r:id="rId19"/>
    <p:sldId id="269" r:id="rId20"/>
    <p:sldId id="313" r:id="rId21"/>
    <p:sldId id="315" r:id="rId22"/>
    <p:sldId id="296" r:id="rId23"/>
    <p:sldId id="262" r:id="rId24"/>
    <p:sldId id="272" r:id="rId25"/>
    <p:sldId id="285" r:id="rId26"/>
    <p:sldId id="270" r:id="rId27"/>
    <p:sldId id="283" r:id="rId28"/>
    <p:sldId id="291" r:id="rId29"/>
    <p:sldId id="292" r:id="rId30"/>
    <p:sldId id="293" r:id="rId31"/>
  </p:sldIdLst>
  <p:sldSz cx="9144000" cy="5143500" type="screen16x9"/>
  <p:notesSz cx="6858000" cy="9144000"/>
  <p:embeddedFontLst>
    <p:embeddedFont>
      <p:font typeface="Bellota" panose="020B0604020202020204" charset="0"/>
      <p:regular r:id="rId33"/>
      <p:bold r:id="rId34"/>
      <p:italic r:id="rId35"/>
      <p:boldItalic r:id="rId36"/>
    </p:embeddedFont>
    <p:embeddedFont>
      <p:font typeface="Bellota Text" panose="020B0604020202020204" charset="0"/>
      <p:regular r:id="rId37"/>
      <p:bold r:id="rId38"/>
      <p:italic r:id="rId39"/>
      <p:boldItalic r:id="rId40"/>
    </p:embeddedFont>
    <p:embeddedFont>
      <p:font typeface="Bellota Text Light" panose="020B0604020202020204" charset="0"/>
      <p:regular r:id="rId41"/>
      <p:bold r:id="rId42"/>
      <p:italic r:id="rId43"/>
      <p:boldItalic r:id="rId44"/>
    </p:embeddedFont>
    <p:embeddedFont>
      <p:font typeface="Satisfy"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1F52A6-A606-4D11-9BC2-5BA803DFAFF6}">
  <a:tblStyle styleId="{241F52A6-A606-4D11-9BC2-5BA803DFAFF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0EBCB6B-6929-4B4B-9B83-FFC68D3EDE3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821" autoAdjust="0"/>
  </p:normalViewPr>
  <p:slideViewPr>
    <p:cSldViewPr snapToGrid="0">
      <p:cViewPr>
        <p:scale>
          <a:sx n="75" d="100"/>
          <a:sy n="75" d="100"/>
        </p:scale>
        <p:origin x="198" y="9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b2f7c811e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b2f7c811e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b2f7c811ed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b2f7c811ed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35694cd56_0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35694cd56_0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77ac4a4f4f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77ac4a4f4f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8" name="Google Shape;113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8332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6081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4"/>
        </a:solidFill>
        <a:effectLst/>
      </p:bgPr>
    </p:bg>
    <p:spTree>
      <p:nvGrpSpPr>
        <p:cNvPr id="1"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1753925" y="689125"/>
            <a:ext cx="5636136" cy="2822749"/>
          </a:xfrm>
          <a:prstGeom prst="rect">
            <a:avLst/>
          </a:prstGeom>
          <a:noFill/>
          <a:ln>
            <a:noFill/>
          </a:ln>
          <a:effectLst>
            <a:outerShdw blurRad="28575" dist="9525" dir="5400000" algn="bl" rotWithShape="0">
              <a:srgbClr val="274E13">
                <a:alpha val="40000"/>
              </a:srgbClr>
            </a:outerShdw>
          </a:effectLst>
        </p:spPr>
      </p:pic>
      <p:pic>
        <p:nvPicPr>
          <p:cNvPr id="12" name="Google Shape;12;p2"/>
          <p:cNvPicPr preferRelativeResize="0"/>
          <p:nvPr/>
        </p:nvPicPr>
        <p:blipFill>
          <a:blip r:embed="rId3">
            <a:alphaModFix/>
          </a:blip>
          <a:stretch>
            <a:fillRect/>
          </a:stretch>
        </p:blipFill>
        <p:spPr>
          <a:xfrm>
            <a:off x="0" y="3067050"/>
            <a:ext cx="9144000" cy="2076450"/>
          </a:xfrm>
          <a:prstGeom prst="rect">
            <a:avLst/>
          </a:prstGeom>
          <a:noFill/>
          <a:ln>
            <a:noFill/>
          </a:ln>
        </p:spPr>
      </p:pic>
      <p:sp>
        <p:nvSpPr>
          <p:cNvPr id="13" name="Google Shape;13;p2"/>
          <p:cNvSpPr txBox="1">
            <a:spLocks noGrp="1"/>
          </p:cNvSpPr>
          <p:nvPr>
            <p:ph type="ctrTitle"/>
          </p:nvPr>
        </p:nvSpPr>
        <p:spPr>
          <a:xfrm>
            <a:off x="1914900" y="1232450"/>
            <a:ext cx="5314200" cy="1736100"/>
          </a:xfrm>
          <a:prstGeom prst="rect">
            <a:avLst/>
          </a:prstGeom>
        </p:spPr>
        <p:txBody>
          <a:bodyPr spcFirstLastPara="1" wrap="square" lIns="0" tIns="0" rIns="0" bIns="0" anchor="ctr" anchorCtr="0">
            <a:noAutofit/>
          </a:bodyPr>
          <a:lstStyle>
            <a:lvl1pPr lvl="0" rtl="0">
              <a:spcBef>
                <a:spcPts val="0"/>
              </a:spcBef>
              <a:spcAft>
                <a:spcPts val="0"/>
              </a:spcAft>
              <a:buClr>
                <a:schemeClr val="lt2"/>
              </a:buClr>
              <a:buSzPts val="5000"/>
              <a:buNone/>
              <a:defRPr sz="5000">
                <a:solidFill>
                  <a:schemeClr val="lt2"/>
                </a:solidFill>
              </a:defRPr>
            </a:lvl1pPr>
            <a:lvl2pPr lvl="1" rtl="0">
              <a:spcBef>
                <a:spcPts val="0"/>
              </a:spcBef>
              <a:spcAft>
                <a:spcPts val="0"/>
              </a:spcAft>
              <a:buClr>
                <a:schemeClr val="lt2"/>
              </a:buClr>
              <a:buSzPts val="5000"/>
              <a:buNone/>
              <a:defRPr sz="5000">
                <a:solidFill>
                  <a:schemeClr val="lt2"/>
                </a:solidFill>
              </a:defRPr>
            </a:lvl2pPr>
            <a:lvl3pPr lvl="2" rtl="0">
              <a:spcBef>
                <a:spcPts val="0"/>
              </a:spcBef>
              <a:spcAft>
                <a:spcPts val="0"/>
              </a:spcAft>
              <a:buClr>
                <a:schemeClr val="lt2"/>
              </a:buClr>
              <a:buSzPts val="5000"/>
              <a:buNone/>
              <a:defRPr sz="5000">
                <a:solidFill>
                  <a:schemeClr val="lt2"/>
                </a:solidFill>
              </a:defRPr>
            </a:lvl3pPr>
            <a:lvl4pPr lvl="3" rtl="0">
              <a:spcBef>
                <a:spcPts val="0"/>
              </a:spcBef>
              <a:spcAft>
                <a:spcPts val="0"/>
              </a:spcAft>
              <a:buClr>
                <a:schemeClr val="lt2"/>
              </a:buClr>
              <a:buSzPts val="5000"/>
              <a:buNone/>
              <a:defRPr sz="5000">
                <a:solidFill>
                  <a:schemeClr val="lt2"/>
                </a:solidFill>
              </a:defRPr>
            </a:lvl4pPr>
            <a:lvl5pPr lvl="4" rtl="0">
              <a:spcBef>
                <a:spcPts val="0"/>
              </a:spcBef>
              <a:spcAft>
                <a:spcPts val="0"/>
              </a:spcAft>
              <a:buClr>
                <a:schemeClr val="lt2"/>
              </a:buClr>
              <a:buSzPts val="5000"/>
              <a:buNone/>
              <a:defRPr sz="5000">
                <a:solidFill>
                  <a:schemeClr val="lt2"/>
                </a:solidFill>
              </a:defRPr>
            </a:lvl5pPr>
            <a:lvl6pPr lvl="5" rtl="0">
              <a:spcBef>
                <a:spcPts val="0"/>
              </a:spcBef>
              <a:spcAft>
                <a:spcPts val="0"/>
              </a:spcAft>
              <a:buClr>
                <a:schemeClr val="lt2"/>
              </a:buClr>
              <a:buSzPts val="5000"/>
              <a:buNone/>
              <a:defRPr sz="5000">
                <a:solidFill>
                  <a:schemeClr val="lt2"/>
                </a:solidFill>
              </a:defRPr>
            </a:lvl6pPr>
            <a:lvl7pPr lvl="6" rtl="0">
              <a:spcBef>
                <a:spcPts val="0"/>
              </a:spcBef>
              <a:spcAft>
                <a:spcPts val="0"/>
              </a:spcAft>
              <a:buClr>
                <a:schemeClr val="lt2"/>
              </a:buClr>
              <a:buSzPts val="5000"/>
              <a:buNone/>
              <a:defRPr sz="5000">
                <a:solidFill>
                  <a:schemeClr val="lt2"/>
                </a:solidFill>
              </a:defRPr>
            </a:lvl7pPr>
            <a:lvl8pPr lvl="7" rtl="0">
              <a:spcBef>
                <a:spcPts val="0"/>
              </a:spcBef>
              <a:spcAft>
                <a:spcPts val="0"/>
              </a:spcAft>
              <a:buClr>
                <a:schemeClr val="lt2"/>
              </a:buClr>
              <a:buSzPts val="5000"/>
              <a:buNone/>
              <a:defRPr sz="5000">
                <a:solidFill>
                  <a:schemeClr val="lt2"/>
                </a:solidFill>
              </a:defRPr>
            </a:lvl8pPr>
            <a:lvl9pPr lvl="8" rtl="0">
              <a:spcBef>
                <a:spcPts val="0"/>
              </a:spcBef>
              <a:spcAft>
                <a:spcPts val="0"/>
              </a:spcAft>
              <a:buClr>
                <a:schemeClr val="lt2"/>
              </a:buClr>
              <a:buSzPts val="5000"/>
              <a:buNone/>
              <a:defRPr sz="5000">
                <a:solidFill>
                  <a:schemeClr val="lt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3"/>
        </a:solidFill>
        <a:effectLst/>
      </p:bgPr>
    </p:bg>
    <p:spTree>
      <p:nvGrpSpPr>
        <p:cNvPr id="1" name="Shape 19"/>
        <p:cNvGrpSpPr/>
        <p:nvPr/>
      </p:nvGrpSpPr>
      <p:grpSpPr>
        <a:xfrm>
          <a:off x="0" y="0"/>
          <a:ext cx="0" cy="0"/>
          <a:chOff x="0" y="0"/>
          <a:chExt cx="0" cy="0"/>
        </a:xfrm>
      </p:grpSpPr>
      <p:pic>
        <p:nvPicPr>
          <p:cNvPr id="20" name="Google Shape;20;p4"/>
          <p:cNvPicPr preferRelativeResize="0"/>
          <p:nvPr/>
        </p:nvPicPr>
        <p:blipFill>
          <a:blip r:embed="rId2">
            <a:alphaModFix/>
          </a:blip>
          <a:stretch>
            <a:fillRect/>
          </a:stretch>
        </p:blipFill>
        <p:spPr>
          <a:xfrm>
            <a:off x="2305875" y="271169"/>
            <a:ext cx="4532251" cy="4546531"/>
          </a:xfrm>
          <a:prstGeom prst="rect">
            <a:avLst/>
          </a:prstGeom>
          <a:noFill/>
          <a:ln>
            <a:noFill/>
          </a:ln>
        </p:spPr>
      </p:pic>
      <p:pic>
        <p:nvPicPr>
          <p:cNvPr id="21" name="Google Shape;21;p4"/>
          <p:cNvPicPr preferRelativeResize="0"/>
          <p:nvPr/>
        </p:nvPicPr>
        <p:blipFill>
          <a:blip r:embed="rId3">
            <a:alphaModFix/>
          </a:blip>
          <a:stretch>
            <a:fillRect/>
          </a:stretch>
        </p:blipFill>
        <p:spPr>
          <a:xfrm>
            <a:off x="0" y="3067050"/>
            <a:ext cx="9144000" cy="2076450"/>
          </a:xfrm>
          <a:prstGeom prst="rect">
            <a:avLst/>
          </a:prstGeom>
          <a:noFill/>
          <a:ln>
            <a:noFill/>
          </a:ln>
        </p:spPr>
      </p:pic>
      <p:sp>
        <p:nvSpPr>
          <p:cNvPr id="22" name="Google Shape;22;p4"/>
          <p:cNvSpPr txBox="1">
            <a:spLocks noGrp="1"/>
          </p:cNvSpPr>
          <p:nvPr>
            <p:ph type="body" idx="1"/>
          </p:nvPr>
        </p:nvSpPr>
        <p:spPr>
          <a:xfrm>
            <a:off x="2743200" y="2161800"/>
            <a:ext cx="3657600" cy="819900"/>
          </a:xfrm>
          <a:prstGeom prst="rect">
            <a:avLst/>
          </a:prstGeom>
        </p:spPr>
        <p:txBody>
          <a:bodyPr spcFirstLastPara="1" wrap="square" lIns="0" tIns="0" rIns="0" bIns="0" anchor="ctr" anchorCtr="0">
            <a:noAutofit/>
          </a:bodyPr>
          <a:lstStyle>
            <a:lvl1pPr marL="457200" lvl="0" indent="-387350" algn="ctr" rtl="0">
              <a:spcBef>
                <a:spcPts val="0"/>
              </a:spcBef>
              <a:spcAft>
                <a:spcPts val="0"/>
              </a:spcAft>
              <a:buClr>
                <a:schemeClr val="lt1"/>
              </a:buClr>
              <a:buSzPts val="2500"/>
              <a:buChar char="⬩"/>
              <a:defRPr sz="2500" i="1">
                <a:solidFill>
                  <a:schemeClr val="lt1"/>
                </a:solidFill>
              </a:defRPr>
            </a:lvl1pPr>
            <a:lvl2pPr marL="914400" lvl="1" indent="-387350" algn="ctr" rtl="0">
              <a:spcBef>
                <a:spcPts val="800"/>
              </a:spcBef>
              <a:spcAft>
                <a:spcPts val="0"/>
              </a:spcAft>
              <a:buClr>
                <a:schemeClr val="lt1"/>
              </a:buClr>
              <a:buSzPts val="2500"/>
              <a:buChar char="◇"/>
              <a:defRPr sz="2500" i="1">
                <a:solidFill>
                  <a:schemeClr val="lt1"/>
                </a:solidFill>
              </a:defRPr>
            </a:lvl2pPr>
            <a:lvl3pPr marL="1371600" lvl="2" indent="-387350" algn="ctr" rtl="0">
              <a:spcBef>
                <a:spcPts val="800"/>
              </a:spcBef>
              <a:spcAft>
                <a:spcPts val="0"/>
              </a:spcAft>
              <a:buClr>
                <a:schemeClr val="lt1"/>
              </a:buClr>
              <a:buSzPts val="2500"/>
              <a:buChar char="■"/>
              <a:defRPr sz="2500" i="1">
                <a:solidFill>
                  <a:schemeClr val="lt1"/>
                </a:solidFill>
              </a:defRPr>
            </a:lvl3pPr>
            <a:lvl4pPr marL="1828800" lvl="3" indent="-387350" algn="ctr" rtl="0">
              <a:spcBef>
                <a:spcPts val="800"/>
              </a:spcBef>
              <a:spcAft>
                <a:spcPts val="0"/>
              </a:spcAft>
              <a:buClr>
                <a:schemeClr val="lt1"/>
              </a:buClr>
              <a:buSzPts val="2500"/>
              <a:buChar char="●"/>
              <a:defRPr sz="2500" i="1">
                <a:solidFill>
                  <a:schemeClr val="lt1"/>
                </a:solidFill>
              </a:defRPr>
            </a:lvl4pPr>
            <a:lvl5pPr marL="2286000" lvl="4" indent="-387350" algn="ctr" rtl="0">
              <a:spcBef>
                <a:spcPts val="800"/>
              </a:spcBef>
              <a:spcAft>
                <a:spcPts val="0"/>
              </a:spcAft>
              <a:buClr>
                <a:schemeClr val="lt1"/>
              </a:buClr>
              <a:buSzPts val="2500"/>
              <a:buChar char="○"/>
              <a:defRPr sz="2500" i="1">
                <a:solidFill>
                  <a:schemeClr val="lt1"/>
                </a:solidFill>
              </a:defRPr>
            </a:lvl5pPr>
            <a:lvl6pPr marL="2743200" lvl="5" indent="-387350" algn="ctr" rtl="0">
              <a:spcBef>
                <a:spcPts val="800"/>
              </a:spcBef>
              <a:spcAft>
                <a:spcPts val="0"/>
              </a:spcAft>
              <a:buClr>
                <a:schemeClr val="lt1"/>
              </a:buClr>
              <a:buSzPts val="2500"/>
              <a:buChar char="■"/>
              <a:defRPr sz="2500" i="1">
                <a:solidFill>
                  <a:schemeClr val="lt1"/>
                </a:solidFill>
              </a:defRPr>
            </a:lvl6pPr>
            <a:lvl7pPr marL="3200400" lvl="6" indent="-387350" algn="ctr" rtl="0">
              <a:spcBef>
                <a:spcPts val="800"/>
              </a:spcBef>
              <a:spcAft>
                <a:spcPts val="0"/>
              </a:spcAft>
              <a:buClr>
                <a:schemeClr val="lt1"/>
              </a:buClr>
              <a:buSzPts val="2500"/>
              <a:buChar char="●"/>
              <a:defRPr sz="2500" i="1">
                <a:solidFill>
                  <a:schemeClr val="lt1"/>
                </a:solidFill>
              </a:defRPr>
            </a:lvl7pPr>
            <a:lvl8pPr marL="3657600" lvl="7" indent="-387350" algn="ctr" rtl="0">
              <a:spcBef>
                <a:spcPts val="800"/>
              </a:spcBef>
              <a:spcAft>
                <a:spcPts val="0"/>
              </a:spcAft>
              <a:buClr>
                <a:schemeClr val="lt1"/>
              </a:buClr>
              <a:buSzPts val="2500"/>
              <a:buChar char="○"/>
              <a:defRPr sz="2500" i="1">
                <a:solidFill>
                  <a:schemeClr val="lt1"/>
                </a:solidFill>
              </a:defRPr>
            </a:lvl8pPr>
            <a:lvl9pPr marL="4114800" lvl="8" indent="-387350" algn="ctr" rtl="0">
              <a:spcBef>
                <a:spcPts val="800"/>
              </a:spcBef>
              <a:spcAft>
                <a:spcPts val="800"/>
              </a:spcAft>
              <a:buClr>
                <a:schemeClr val="lt1"/>
              </a:buClr>
              <a:buSzPts val="2500"/>
              <a:buChar char="■"/>
              <a:defRPr sz="2500" i="1">
                <a:solidFill>
                  <a:schemeClr val="lt1"/>
                </a:solidFill>
              </a:defRPr>
            </a:lvl9pPr>
          </a:lstStyle>
          <a:p>
            <a:endParaRPr/>
          </a:p>
        </p:txBody>
      </p:sp>
      <p:sp>
        <p:nvSpPr>
          <p:cNvPr id="23" name="Google Shape;23;p4"/>
          <p:cNvSpPr txBox="1"/>
          <p:nvPr/>
        </p:nvSpPr>
        <p:spPr>
          <a:xfrm>
            <a:off x="3593400" y="271169"/>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lt2"/>
                </a:solidFill>
                <a:latin typeface="Satisfy"/>
                <a:ea typeface="Satisfy"/>
                <a:cs typeface="Satisfy"/>
                <a:sym typeface="Satisfy"/>
              </a:rPr>
              <a:t>“</a:t>
            </a:r>
            <a:endParaRPr sz="9600">
              <a:solidFill>
                <a:schemeClr val="lt2"/>
              </a:solidFill>
              <a:latin typeface="Satisfy"/>
              <a:ea typeface="Satisfy"/>
              <a:cs typeface="Satisfy"/>
              <a:sym typeface="Satisfy"/>
            </a:endParaRPr>
          </a:p>
        </p:txBody>
      </p:sp>
      <p:sp>
        <p:nvSpPr>
          <p:cNvPr id="24" name="Google Shape;24;p4"/>
          <p:cNvSpPr txBox="1">
            <a:spLocks noGrp="1"/>
          </p:cNvSpPr>
          <p:nvPr>
            <p:ph type="sldNum" idx="12"/>
          </p:nvPr>
        </p:nvSpPr>
        <p:spPr>
          <a:xfrm>
            <a:off x="4297650" y="4218625"/>
            <a:ext cx="548700" cy="9249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
        <p:cNvGrpSpPr/>
        <p:nvPr/>
      </p:nvGrpSpPr>
      <p:grpSpPr>
        <a:xfrm>
          <a:off x="0" y="0"/>
          <a:ext cx="0" cy="0"/>
          <a:chOff x="0" y="0"/>
          <a:chExt cx="0" cy="0"/>
        </a:xfrm>
      </p:grpSpPr>
      <p:pic>
        <p:nvPicPr>
          <p:cNvPr id="26" name="Google Shape;26;p5"/>
          <p:cNvPicPr preferRelativeResize="0"/>
          <p:nvPr/>
        </p:nvPicPr>
        <p:blipFill>
          <a:blip r:embed="rId2">
            <a:alphaModFix/>
          </a:blip>
          <a:stretch>
            <a:fillRect/>
          </a:stretch>
        </p:blipFill>
        <p:spPr>
          <a:xfrm>
            <a:off x="50" y="3586169"/>
            <a:ext cx="9144000" cy="1557338"/>
          </a:xfrm>
          <a:prstGeom prst="rect">
            <a:avLst/>
          </a:prstGeom>
          <a:noFill/>
          <a:ln>
            <a:noFill/>
          </a:ln>
        </p:spPr>
      </p:pic>
      <p:sp>
        <p:nvSpPr>
          <p:cNvPr id="27" name="Google Shape;27;p5"/>
          <p:cNvSpPr txBox="1">
            <a:spLocks noGrp="1"/>
          </p:cNvSpPr>
          <p:nvPr>
            <p:ph type="title"/>
          </p:nvPr>
        </p:nvSpPr>
        <p:spPr>
          <a:xfrm>
            <a:off x="1080050" y="531200"/>
            <a:ext cx="69840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1080050" y="1201548"/>
            <a:ext cx="69840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29" name="Google Shape;29;p5"/>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30" name="Google Shape;30;p5"/>
          <p:cNvSpPr/>
          <p:nvPr/>
        </p:nvSpPr>
        <p:spPr>
          <a:xfrm>
            <a:off x="3850763" y="978150"/>
            <a:ext cx="1442481" cy="75397"/>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1"/>
        <p:cNvGrpSpPr/>
        <p:nvPr/>
      </p:nvGrpSpPr>
      <p:grpSpPr>
        <a:xfrm>
          <a:off x="0" y="0"/>
          <a:ext cx="0" cy="0"/>
          <a:chOff x="0" y="0"/>
          <a:chExt cx="0" cy="0"/>
        </a:xfrm>
      </p:grpSpPr>
      <p:pic>
        <p:nvPicPr>
          <p:cNvPr id="32" name="Google Shape;32;p6"/>
          <p:cNvPicPr preferRelativeResize="0"/>
          <p:nvPr/>
        </p:nvPicPr>
        <p:blipFill>
          <a:blip r:embed="rId2">
            <a:alphaModFix/>
          </a:blip>
          <a:stretch>
            <a:fillRect/>
          </a:stretch>
        </p:blipFill>
        <p:spPr>
          <a:xfrm>
            <a:off x="50" y="3586169"/>
            <a:ext cx="9144000" cy="1557338"/>
          </a:xfrm>
          <a:prstGeom prst="rect">
            <a:avLst/>
          </a:prstGeom>
          <a:noFill/>
          <a:ln>
            <a:noFill/>
          </a:ln>
        </p:spPr>
      </p:pic>
      <p:sp>
        <p:nvSpPr>
          <p:cNvPr id="33" name="Google Shape;33;p6"/>
          <p:cNvSpPr txBox="1">
            <a:spLocks noGrp="1"/>
          </p:cNvSpPr>
          <p:nvPr>
            <p:ph type="title"/>
          </p:nvPr>
        </p:nvSpPr>
        <p:spPr>
          <a:xfrm>
            <a:off x="1080050" y="531200"/>
            <a:ext cx="69840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4" name="Google Shape;34;p6"/>
          <p:cNvSpPr txBox="1">
            <a:spLocks noGrp="1"/>
          </p:cNvSpPr>
          <p:nvPr>
            <p:ph type="body" idx="1"/>
          </p:nvPr>
        </p:nvSpPr>
        <p:spPr>
          <a:xfrm>
            <a:off x="855275" y="1201550"/>
            <a:ext cx="3473100" cy="29994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5" name="Google Shape;35;p6"/>
          <p:cNvSpPr txBox="1">
            <a:spLocks noGrp="1"/>
          </p:cNvSpPr>
          <p:nvPr>
            <p:ph type="body" idx="2"/>
          </p:nvPr>
        </p:nvSpPr>
        <p:spPr>
          <a:xfrm>
            <a:off x="4815599" y="1201550"/>
            <a:ext cx="3473100" cy="29994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6" name="Google Shape;36;p6"/>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37" name="Google Shape;37;p6"/>
          <p:cNvSpPr/>
          <p:nvPr/>
        </p:nvSpPr>
        <p:spPr>
          <a:xfrm>
            <a:off x="3850763" y="978150"/>
            <a:ext cx="1442481" cy="75397"/>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
        <p:cNvGrpSpPr/>
        <p:nvPr/>
      </p:nvGrpSpPr>
      <p:grpSpPr>
        <a:xfrm>
          <a:off x="0" y="0"/>
          <a:ext cx="0" cy="0"/>
          <a:chOff x="0" y="0"/>
          <a:chExt cx="0" cy="0"/>
        </a:xfrm>
      </p:grpSpPr>
      <p:pic>
        <p:nvPicPr>
          <p:cNvPr id="47" name="Google Shape;47;p8"/>
          <p:cNvPicPr preferRelativeResize="0"/>
          <p:nvPr/>
        </p:nvPicPr>
        <p:blipFill>
          <a:blip r:embed="rId2">
            <a:alphaModFix/>
          </a:blip>
          <a:stretch>
            <a:fillRect/>
          </a:stretch>
        </p:blipFill>
        <p:spPr>
          <a:xfrm>
            <a:off x="50" y="3586169"/>
            <a:ext cx="9144000" cy="1557338"/>
          </a:xfrm>
          <a:prstGeom prst="rect">
            <a:avLst/>
          </a:prstGeom>
          <a:noFill/>
          <a:ln>
            <a:noFill/>
          </a:ln>
        </p:spPr>
      </p:pic>
      <p:sp>
        <p:nvSpPr>
          <p:cNvPr id="48" name="Google Shape;48;p8"/>
          <p:cNvSpPr txBox="1">
            <a:spLocks noGrp="1"/>
          </p:cNvSpPr>
          <p:nvPr>
            <p:ph type="title"/>
          </p:nvPr>
        </p:nvSpPr>
        <p:spPr>
          <a:xfrm>
            <a:off x="1080050" y="531200"/>
            <a:ext cx="69840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9" name="Google Shape;49;p8"/>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50" name="Google Shape;50;p8"/>
          <p:cNvSpPr/>
          <p:nvPr/>
        </p:nvSpPr>
        <p:spPr>
          <a:xfrm>
            <a:off x="3850763" y="978150"/>
            <a:ext cx="1442481" cy="75397"/>
          </a:xfrm>
          <a:custGeom>
            <a:avLst/>
            <a:gdLst/>
            <a:ahLst/>
            <a:cxnLst/>
            <a:rect l="l" t="t" r="r" b="b"/>
            <a:pathLst>
              <a:path w="27831" h="2831" extrusionOk="0">
                <a:moveTo>
                  <a:pt x="27264" y="944"/>
                </a:moveTo>
                <a:lnTo>
                  <a:pt x="27359" y="1086"/>
                </a:lnTo>
                <a:lnTo>
                  <a:pt x="27359" y="944"/>
                </a:lnTo>
                <a:close/>
                <a:moveTo>
                  <a:pt x="27359" y="1086"/>
                </a:moveTo>
                <a:lnTo>
                  <a:pt x="27359" y="1133"/>
                </a:lnTo>
                <a:lnTo>
                  <a:pt x="27372" y="1106"/>
                </a:lnTo>
                <a:lnTo>
                  <a:pt x="27372" y="1106"/>
                </a:lnTo>
                <a:lnTo>
                  <a:pt x="27359" y="1086"/>
                </a:lnTo>
                <a:close/>
                <a:moveTo>
                  <a:pt x="27453" y="944"/>
                </a:moveTo>
                <a:lnTo>
                  <a:pt x="27372" y="1106"/>
                </a:lnTo>
                <a:lnTo>
                  <a:pt x="27372" y="1106"/>
                </a:lnTo>
                <a:lnTo>
                  <a:pt x="27453" y="1227"/>
                </a:lnTo>
                <a:lnTo>
                  <a:pt x="27453" y="944"/>
                </a:lnTo>
                <a:close/>
                <a:moveTo>
                  <a:pt x="27642" y="1039"/>
                </a:moveTo>
                <a:lnTo>
                  <a:pt x="27453" y="1227"/>
                </a:lnTo>
                <a:lnTo>
                  <a:pt x="27453" y="1322"/>
                </a:lnTo>
                <a:lnTo>
                  <a:pt x="27453" y="1416"/>
                </a:lnTo>
                <a:lnTo>
                  <a:pt x="27830" y="1416"/>
                </a:lnTo>
                <a:lnTo>
                  <a:pt x="27830" y="1227"/>
                </a:lnTo>
                <a:lnTo>
                  <a:pt x="27736" y="1322"/>
                </a:lnTo>
                <a:lnTo>
                  <a:pt x="27736" y="1227"/>
                </a:lnTo>
                <a:lnTo>
                  <a:pt x="27736" y="1133"/>
                </a:lnTo>
                <a:lnTo>
                  <a:pt x="27642" y="1039"/>
                </a:lnTo>
                <a:close/>
                <a:moveTo>
                  <a:pt x="20189" y="1"/>
                </a:moveTo>
                <a:lnTo>
                  <a:pt x="20095" y="190"/>
                </a:lnTo>
                <a:lnTo>
                  <a:pt x="20000" y="95"/>
                </a:lnTo>
                <a:lnTo>
                  <a:pt x="19906" y="284"/>
                </a:lnTo>
                <a:lnTo>
                  <a:pt x="19812" y="473"/>
                </a:lnTo>
                <a:lnTo>
                  <a:pt x="19529" y="284"/>
                </a:lnTo>
                <a:lnTo>
                  <a:pt x="19340" y="95"/>
                </a:lnTo>
                <a:lnTo>
                  <a:pt x="19246" y="95"/>
                </a:lnTo>
                <a:lnTo>
                  <a:pt x="19246" y="190"/>
                </a:lnTo>
                <a:lnTo>
                  <a:pt x="19151" y="378"/>
                </a:lnTo>
                <a:lnTo>
                  <a:pt x="19434" y="190"/>
                </a:lnTo>
                <a:lnTo>
                  <a:pt x="19246" y="473"/>
                </a:lnTo>
                <a:lnTo>
                  <a:pt x="19434" y="378"/>
                </a:lnTo>
                <a:lnTo>
                  <a:pt x="19434" y="567"/>
                </a:lnTo>
                <a:lnTo>
                  <a:pt x="19151" y="567"/>
                </a:lnTo>
                <a:lnTo>
                  <a:pt x="19151" y="190"/>
                </a:lnTo>
                <a:lnTo>
                  <a:pt x="19057" y="95"/>
                </a:lnTo>
                <a:lnTo>
                  <a:pt x="18963" y="95"/>
                </a:lnTo>
                <a:lnTo>
                  <a:pt x="18774" y="284"/>
                </a:lnTo>
                <a:lnTo>
                  <a:pt x="18680" y="473"/>
                </a:lnTo>
                <a:lnTo>
                  <a:pt x="18585" y="378"/>
                </a:lnTo>
                <a:lnTo>
                  <a:pt x="18491" y="190"/>
                </a:lnTo>
                <a:lnTo>
                  <a:pt x="18397" y="378"/>
                </a:lnTo>
                <a:lnTo>
                  <a:pt x="17925" y="567"/>
                </a:lnTo>
                <a:lnTo>
                  <a:pt x="18019" y="284"/>
                </a:lnTo>
                <a:lnTo>
                  <a:pt x="17831" y="378"/>
                </a:lnTo>
                <a:lnTo>
                  <a:pt x="17642" y="567"/>
                </a:lnTo>
                <a:lnTo>
                  <a:pt x="17642" y="661"/>
                </a:lnTo>
                <a:lnTo>
                  <a:pt x="17453" y="567"/>
                </a:lnTo>
                <a:lnTo>
                  <a:pt x="17170" y="473"/>
                </a:lnTo>
                <a:lnTo>
                  <a:pt x="16699" y="473"/>
                </a:lnTo>
                <a:lnTo>
                  <a:pt x="16699" y="567"/>
                </a:lnTo>
                <a:lnTo>
                  <a:pt x="16604" y="661"/>
                </a:lnTo>
                <a:lnTo>
                  <a:pt x="16416" y="378"/>
                </a:lnTo>
                <a:lnTo>
                  <a:pt x="16227" y="378"/>
                </a:lnTo>
                <a:lnTo>
                  <a:pt x="15661" y="661"/>
                </a:lnTo>
                <a:lnTo>
                  <a:pt x="15661" y="473"/>
                </a:lnTo>
                <a:lnTo>
                  <a:pt x="15567" y="756"/>
                </a:lnTo>
                <a:lnTo>
                  <a:pt x="15378" y="473"/>
                </a:lnTo>
                <a:lnTo>
                  <a:pt x="15567" y="473"/>
                </a:lnTo>
                <a:lnTo>
                  <a:pt x="15472" y="378"/>
                </a:lnTo>
                <a:lnTo>
                  <a:pt x="15378" y="378"/>
                </a:lnTo>
                <a:lnTo>
                  <a:pt x="15189" y="473"/>
                </a:lnTo>
                <a:lnTo>
                  <a:pt x="15000" y="756"/>
                </a:lnTo>
                <a:lnTo>
                  <a:pt x="14906" y="661"/>
                </a:lnTo>
                <a:lnTo>
                  <a:pt x="14812" y="473"/>
                </a:lnTo>
                <a:lnTo>
                  <a:pt x="14529" y="756"/>
                </a:lnTo>
                <a:lnTo>
                  <a:pt x="14623" y="567"/>
                </a:lnTo>
                <a:lnTo>
                  <a:pt x="14529" y="661"/>
                </a:lnTo>
                <a:lnTo>
                  <a:pt x="14340" y="756"/>
                </a:lnTo>
                <a:lnTo>
                  <a:pt x="14340" y="567"/>
                </a:lnTo>
                <a:lnTo>
                  <a:pt x="14246" y="473"/>
                </a:lnTo>
                <a:lnTo>
                  <a:pt x="13963" y="378"/>
                </a:lnTo>
                <a:lnTo>
                  <a:pt x="13585" y="284"/>
                </a:lnTo>
                <a:lnTo>
                  <a:pt x="13302" y="284"/>
                </a:lnTo>
                <a:lnTo>
                  <a:pt x="13302" y="378"/>
                </a:lnTo>
                <a:lnTo>
                  <a:pt x="13302" y="473"/>
                </a:lnTo>
                <a:lnTo>
                  <a:pt x="13208" y="473"/>
                </a:lnTo>
                <a:lnTo>
                  <a:pt x="13208" y="661"/>
                </a:lnTo>
                <a:lnTo>
                  <a:pt x="13114" y="661"/>
                </a:lnTo>
                <a:lnTo>
                  <a:pt x="13019" y="567"/>
                </a:lnTo>
                <a:lnTo>
                  <a:pt x="12925" y="378"/>
                </a:lnTo>
                <a:lnTo>
                  <a:pt x="12831" y="95"/>
                </a:lnTo>
                <a:lnTo>
                  <a:pt x="12831" y="378"/>
                </a:lnTo>
                <a:lnTo>
                  <a:pt x="12736" y="378"/>
                </a:lnTo>
                <a:lnTo>
                  <a:pt x="12642" y="284"/>
                </a:lnTo>
                <a:lnTo>
                  <a:pt x="12548" y="190"/>
                </a:lnTo>
                <a:lnTo>
                  <a:pt x="12265" y="190"/>
                </a:lnTo>
                <a:lnTo>
                  <a:pt x="12170" y="473"/>
                </a:lnTo>
                <a:lnTo>
                  <a:pt x="12076" y="378"/>
                </a:lnTo>
                <a:lnTo>
                  <a:pt x="11887" y="284"/>
                </a:lnTo>
                <a:lnTo>
                  <a:pt x="11510" y="378"/>
                </a:lnTo>
                <a:lnTo>
                  <a:pt x="10755" y="661"/>
                </a:lnTo>
                <a:lnTo>
                  <a:pt x="10661" y="473"/>
                </a:lnTo>
                <a:lnTo>
                  <a:pt x="10567" y="378"/>
                </a:lnTo>
                <a:lnTo>
                  <a:pt x="10095" y="378"/>
                </a:lnTo>
                <a:lnTo>
                  <a:pt x="9529" y="473"/>
                </a:lnTo>
                <a:lnTo>
                  <a:pt x="9340" y="473"/>
                </a:lnTo>
                <a:lnTo>
                  <a:pt x="9152" y="378"/>
                </a:lnTo>
                <a:lnTo>
                  <a:pt x="9152" y="473"/>
                </a:lnTo>
                <a:lnTo>
                  <a:pt x="9152" y="567"/>
                </a:lnTo>
                <a:lnTo>
                  <a:pt x="8963" y="661"/>
                </a:lnTo>
                <a:lnTo>
                  <a:pt x="8869" y="567"/>
                </a:lnTo>
                <a:lnTo>
                  <a:pt x="8680" y="473"/>
                </a:lnTo>
                <a:lnTo>
                  <a:pt x="8680" y="756"/>
                </a:lnTo>
                <a:lnTo>
                  <a:pt x="8491" y="661"/>
                </a:lnTo>
                <a:lnTo>
                  <a:pt x="8208" y="567"/>
                </a:lnTo>
                <a:lnTo>
                  <a:pt x="7925" y="661"/>
                </a:lnTo>
                <a:lnTo>
                  <a:pt x="7831" y="756"/>
                </a:lnTo>
                <a:lnTo>
                  <a:pt x="7548" y="567"/>
                </a:lnTo>
                <a:lnTo>
                  <a:pt x="7359" y="473"/>
                </a:lnTo>
                <a:lnTo>
                  <a:pt x="7170" y="944"/>
                </a:lnTo>
                <a:lnTo>
                  <a:pt x="6982" y="661"/>
                </a:lnTo>
                <a:lnTo>
                  <a:pt x="6793" y="661"/>
                </a:lnTo>
                <a:lnTo>
                  <a:pt x="6604" y="756"/>
                </a:lnTo>
                <a:lnTo>
                  <a:pt x="6510" y="661"/>
                </a:lnTo>
                <a:lnTo>
                  <a:pt x="6416" y="756"/>
                </a:lnTo>
                <a:lnTo>
                  <a:pt x="6038" y="944"/>
                </a:lnTo>
                <a:lnTo>
                  <a:pt x="6038" y="1039"/>
                </a:lnTo>
                <a:lnTo>
                  <a:pt x="5850" y="1133"/>
                </a:lnTo>
                <a:lnTo>
                  <a:pt x="5850" y="1039"/>
                </a:lnTo>
                <a:lnTo>
                  <a:pt x="5755" y="1039"/>
                </a:lnTo>
                <a:lnTo>
                  <a:pt x="5567" y="1227"/>
                </a:lnTo>
                <a:lnTo>
                  <a:pt x="5472" y="1227"/>
                </a:lnTo>
                <a:lnTo>
                  <a:pt x="5378" y="1039"/>
                </a:lnTo>
                <a:lnTo>
                  <a:pt x="5378" y="1133"/>
                </a:lnTo>
                <a:lnTo>
                  <a:pt x="5189" y="1227"/>
                </a:lnTo>
                <a:lnTo>
                  <a:pt x="5095" y="1133"/>
                </a:lnTo>
                <a:lnTo>
                  <a:pt x="4906" y="1039"/>
                </a:lnTo>
                <a:lnTo>
                  <a:pt x="5189" y="1039"/>
                </a:lnTo>
                <a:lnTo>
                  <a:pt x="5095" y="944"/>
                </a:lnTo>
                <a:lnTo>
                  <a:pt x="5095" y="756"/>
                </a:lnTo>
                <a:lnTo>
                  <a:pt x="5001" y="944"/>
                </a:lnTo>
                <a:lnTo>
                  <a:pt x="4529" y="944"/>
                </a:lnTo>
                <a:lnTo>
                  <a:pt x="4529" y="1133"/>
                </a:lnTo>
                <a:lnTo>
                  <a:pt x="4718" y="1133"/>
                </a:lnTo>
                <a:lnTo>
                  <a:pt x="4623" y="1227"/>
                </a:lnTo>
                <a:lnTo>
                  <a:pt x="4623" y="1133"/>
                </a:lnTo>
                <a:lnTo>
                  <a:pt x="4529" y="1416"/>
                </a:lnTo>
                <a:lnTo>
                  <a:pt x="4340" y="1227"/>
                </a:lnTo>
                <a:lnTo>
                  <a:pt x="4152" y="1039"/>
                </a:lnTo>
                <a:lnTo>
                  <a:pt x="3963" y="1039"/>
                </a:lnTo>
                <a:lnTo>
                  <a:pt x="3774" y="1416"/>
                </a:lnTo>
                <a:lnTo>
                  <a:pt x="3774" y="1322"/>
                </a:lnTo>
                <a:lnTo>
                  <a:pt x="3774" y="1227"/>
                </a:lnTo>
                <a:lnTo>
                  <a:pt x="3680" y="1322"/>
                </a:lnTo>
                <a:lnTo>
                  <a:pt x="3586" y="1510"/>
                </a:lnTo>
                <a:lnTo>
                  <a:pt x="3208" y="1416"/>
                </a:lnTo>
                <a:lnTo>
                  <a:pt x="2454" y="1416"/>
                </a:lnTo>
                <a:lnTo>
                  <a:pt x="1793" y="1510"/>
                </a:lnTo>
                <a:lnTo>
                  <a:pt x="1510" y="1605"/>
                </a:lnTo>
                <a:lnTo>
                  <a:pt x="1321" y="1699"/>
                </a:lnTo>
                <a:lnTo>
                  <a:pt x="1321" y="1605"/>
                </a:lnTo>
                <a:lnTo>
                  <a:pt x="1038" y="1699"/>
                </a:lnTo>
                <a:lnTo>
                  <a:pt x="755" y="1793"/>
                </a:lnTo>
                <a:lnTo>
                  <a:pt x="567" y="1793"/>
                </a:lnTo>
                <a:lnTo>
                  <a:pt x="378" y="1888"/>
                </a:lnTo>
                <a:lnTo>
                  <a:pt x="284" y="1699"/>
                </a:lnTo>
                <a:lnTo>
                  <a:pt x="95" y="1605"/>
                </a:lnTo>
                <a:lnTo>
                  <a:pt x="1" y="1793"/>
                </a:lnTo>
                <a:lnTo>
                  <a:pt x="1" y="2076"/>
                </a:lnTo>
                <a:lnTo>
                  <a:pt x="95" y="2548"/>
                </a:lnTo>
                <a:lnTo>
                  <a:pt x="189" y="2831"/>
                </a:lnTo>
                <a:lnTo>
                  <a:pt x="284" y="2737"/>
                </a:lnTo>
                <a:lnTo>
                  <a:pt x="472" y="2831"/>
                </a:lnTo>
                <a:lnTo>
                  <a:pt x="567" y="2548"/>
                </a:lnTo>
                <a:lnTo>
                  <a:pt x="661" y="2642"/>
                </a:lnTo>
                <a:lnTo>
                  <a:pt x="661" y="2737"/>
                </a:lnTo>
                <a:lnTo>
                  <a:pt x="755" y="2642"/>
                </a:lnTo>
                <a:lnTo>
                  <a:pt x="944" y="2548"/>
                </a:lnTo>
                <a:lnTo>
                  <a:pt x="1227" y="2548"/>
                </a:lnTo>
                <a:lnTo>
                  <a:pt x="1227" y="2642"/>
                </a:lnTo>
                <a:lnTo>
                  <a:pt x="1321" y="2737"/>
                </a:lnTo>
                <a:lnTo>
                  <a:pt x="1416" y="2831"/>
                </a:lnTo>
                <a:lnTo>
                  <a:pt x="1510" y="2642"/>
                </a:lnTo>
                <a:lnTo>
                  <a:pt x="1793" y="2548"/>
                </a:lnTo>
                <a:lnTo>
                  <a:pt x="1699" y="2642"/>
                </a:lnTo>
                <a:lnTo>
                  <a:pt x="1887" y="2737"/>
                </a:lnTo>
                <a:lnTo>
                  <a:pt x="1887" y="2454"/>
                </a:lnTo>
                <a:lnTo>
                  <a:pt x="1982" y="2265"/>
                </a:lnTo>
                <a:lnTo>
                  <a:pt x="2076" y="2737"/>
                </a:lnTo>
                <a:lnTo>
                  <a:pt x="2171" y="2359"/>
                </a:lnTo>
                <a:lnTo>
                  <a:pt x="2265" y="2642"/>
                </a:lnTo>
                <a:lnTo>
                  <a:pt x="2265" y="2548"/>
                </a:lnTo>
                <a:lnTo>
                  <a:pt x="2359" y="2454"/>
                </a:lnTo>
                <a:lnTo>
                  <a:pt x="2454" y="2548"/>
                </a:lnTo>
                <a:lnTo>
                  <a:pt x="2454" y="2737"/>
                </a:lnTo>
                <a:lnTo>
                  <a:pt x="2548" y="2548"/>
                </a:lnTo>
                <a:lnTo>
                  <a:pt x="2548" y="2454"/>
                </a:lnTo>
                <a:lnTo>
                  <a:pt x="2642" y="2548"/>
                </a:lnTo>
                <a:lnTo>
                  <a:pt x="2642" y="2642"/>
                </a:lnTo>
                <a:lnTo>
                  <a:pt x="2831" y="2454"/>
                </a:lnTo>
                <a:lnTo>
                  <a:pt x="3020" y="2454"/>
                </a:lnTo>
                <a:lnTo>
                  <a:pt x="3114" y="2265"/>
                </a:lnTo>
                <a:lnTo>
                  <a:pt x="3114" y="2076"/>
                </a:lnTo>
                <a:lnTo>
                  <a:pt x="3208" y="1982"/>
                </a:lnTo>
                <a:lnTo>
                  <a:pt x="3208" y="2076"/>
                </a:lnTo>
                <a:lnTo>
                  <a:pt x="3208" y="2265"/>
                </a:lnTo>
                <a:lnTo>
                  <a:pt x="3303" y="2076"/>
                </a:lnTo>
                <a:lnTo>
                  <a:pt x="3491" y="2076"/>
                </a:lnTo>
                <a:lnTo>
                  <a:pt x="3491" y="2171"/>
                </a:lnTo>
                <a:lnTo>
                  <a:pt x="3397" y="2265"/>
                </a:lnTo>
                <a:lnTo>
                  <a:pt x="3303" y="2359"/>
                </a:lnTo>
                <a:lnTo>
                  <a:pt x="3303" y="2548"/>
                </a:lnTo>
                <a:lnTo>
                  <a:pt x="3491" y="2548"/>
                </a:lnTo>
                <a:lnTo>
                  <a:pt x="3586" y="2454"/>
                </a:lnTo>
                <a:lnTo>
                  <a:pt x="3680" y="2265"/>
                </a:lnTo>
                <a:lnTo>
                  <a:pt x="4152" y="2265"/>
                </a:lnTo>
                <a:lnTo>
                  <a:pt x="4152" y="2359"/>
                </a:lnTo>
                <a:lnTo>
                  <a:pt x="4246" y="2171"/>
                </a:lnTo>
                <a:lnTo>
                  <a:pt x="4340" y="2171"/>
                </a:lnTo>
                <a:lnTo>
                  <a:pt x="4246" y="2265"/>
                </a:lnTo>
                <a:lnTo>
                  <a:pt x="5284" y="2265"/>
                </a:lnTo>
                <a:lnTo>
                  <a:pt x="5567" y="2171"/>
                </a:lnTo>
                <a:lnTo>
                  <a:pt x="5755" y="2171"/>
                </a:lnTo>
                <a:lnTo>
                  <a:pt x="5755" y="2076"/>
                </a:lnTo>
                <a:lnTo>
                  <a:pt x="6416" y="2076"/>
                </a:lnTo>
                <a:lnTo>
                  <a:pt x="6510" y="1888"/>
                </a:lnTo>
                <a:lnTo>
                  <a:pt x="6604" y="1888"/>
                </a:lnTo>
                <a:lnTo>
                  <a:pt x="7170" y="1982"/>
                </a:lnTo>
                <a:lnTo>
                  <a:pt x="7453" y="1888"/>
                </a:lnTo>
                <a:lnTo>
                  <a:pt x="7548" y="1888"/>
                </a:lnTo>
                <a:lnTo>
                  <a:pt x="7642" y="1699"/>
                </a:lnTo>
                <a:lnTo>
                  <a:pt x="7736" y="1888"/>
                </a:lnTo>
                <a:lnTo>
                  <a:pt x="7925" y="2076"/>
                </a:lnTo>
                <a:lnTo>
                  <a:pt x="8114" y="1793"/>
                </a:lnTo>
                <a:lnTo>
                  <a:pt x="8114" y="1982"/>
                </a:lnTo>
                <a:lnTo>
                  <a:pt x="8208" y="1793"/>
                </a:lnTo>
                <a:lnTo>
                  <a:pt x="8302" y="1982"/>
                </a:lnTo>
                <a:lnTo>
                  <a:pt x="8302" y="1888"/>
                </a:lnTo>
                <a:lnTo>
                  <a:pt x="8302" y="1793"/>
                </a:lnTo>
                <a:lnTo>
                  <a:pt x="8491" y="1793"/>
                </a:lnTo>
                <a:lnTo>
                  <a:pt x="8585" y="1888"/>
                </a:lnTo>
                <a:lnTo>
                  <a:pt x="8774" y="1793"/>
                </a:lnTo>
                <a:lnTo>
                  <a:pt x="8774" y="1982"/>
                </a:lnTo>
                <a:lnTo>
                  <a:pt x="8869" y="1888"/>
                </a:lnTo>
                <a:lnTo>
                  <a:pt x="9718" y="1888"/>
                </a:lnTo>
                <a:lnTo>
                  <a:pt x="9623" y="1793"/>
                </a:lnTo>
                <a:lnTo>
                  <a:pt x="9718" y="1605"/>
                </a:lnTo>
                <a:lnTo>
                  <a:pt x="9812" y="1699"/>
                </a:lnTo>
                <a:lnTo>
                  <a:pt x="9812" y="1793"/>
                </a:lnTo>
                <a:lnTo>
                  <a:pt x="9906" y="1888"/>
                </a:lnTo>
                <a:lnTo>
                  <a:pt x="10095" y="1982"/>
                </a:lnTo>
                <a:lnTo>
                  <a:pt x="10661" y="1793"/>
                </a:lnTo>
                <a:lnTo>
                  <a:pt x="11038" y="1510"/>
                </a:lnTo>
                <a:lnTo>
                  <a:pt x="11133" y="1699"/>
                </a:lnTo>
                <a:lnTo>
                  <a:pt x="11321" y="1699"/>
                </a:lnTo>
                <a:lnTo>
                  <a:pt x="11510" y="1605"/>
                </a:lnTo>
                <a:lnTo>
                  <a:pt x="11604" y="1416"/>
                </a:lnTo>
                <a:lnTo>
                  <a:pt x="11982" y="1605"/>
                </a:lnTo>
                <a:lnTo>
                  <a:pt x="12453" y="1699"/>
                </a:lnTo>
                <a:lnTo>
                  <a:pt x="12642" y="1510"/>
                </a:lnTo>
                <a:lnTo>
                  <a:pt x="12642" y="1699"/>
                </a:lnTo>
                <a:lnTo>
                  <a:pt x="12925" y="1510"/>
                </a:lnTo>
                <a:lnTo>
                  <a:pt x="13208" y="1510"/>
                </a:lnTo>
                <a:lnTo>
                  <a:pt x="14057" y="1699"/>
                </a:lnTo>
                <a:lnTo>
                  <a:pt x="14434" y="1793"/>
                </a:lnTo>
                <a:lnTo>
                  <a:pt x="14812" y="1793"/>
                </a:lnTo>
                <a:lnTo>
                  <a:pt x="15095" y="1699"/>
                </a:lnTo>
                <a:lnTo>
                  <a:pt x="15378" y="1510"/>
                </a:lnTo>
                <a:lnTo>
                  <a:pt x="15472" y="1416"/>
                </a:lnTo>
                <a:lnTo>
                  <a:pt x="15472" y="1510"/>
                </a:lnTo>
                <a:lnTo>
                  <a:pt x="15472" y="1699"/>
                </a:lnTo>
                <a:lnTo>
                  <a:pt x="16416" y="1510"/>
                </a:lnTo>
                <a:lnTo>
                  <a:pt x="16416" y="1605"/>
                </a:lnTo>
                <a:lnTo>
                  <a:pt x="16510" y="1605"/>
                </a:lnTo>
                <a:lnTo>
                  <a:pt x="16604" y="1510"/>
                </a:lnTo>
                <a:lnTo>
                  <a:pt x="17642" y="1510"/>
                </a:lnTo>
                <a:lnTo>
                  <a:pt x="17736" y="1605"/>
                </a:lnTo>
                <a:lnTo>
                  <a:pt x="17831" y="1605"/>
                </a:lnTo>
                <a:lnTo>
                  <a:pt x="18397" y="1510"/>
                </a:lnTo>
                <a:lnTo>
                  <a:pt x="19057" y="1322"/>
                </a:lnTo>
                <a:lnTo>
                  <a:pt x="18774" y="1605"/>
                </a:lnTo>
                <a:lnTo>
                  <a:pt x="19151" y="1322"/>
                </a:lnTo>
                <a:lnTo>
                  <a:pt x="19340" y="1322"/>
                </a:lnTo>
                <a:lnTo>
                  <a:pt x="19340" y="1510"/>
                </a:lnTo>
                <a:lnTo>
                  <a:pt x="19529" y="1416"/>
                </a:lnTo>
                <a:lnTo>
                  <a:pt x="19906" y="1416"/>
                </a:lnTo>
                <a:lnTo>
                  <a:pt x="20000" y="1322"/>
                </a:lnTo>
                <a:lnTo>
                  <a:pt x="20095" y="944"/>
                </a:lnTo>
                <a:lnTo>
                  <a:pt x="20095" y="1133"/>
                </a:lnTo>
                <a:lnTo>
                  <a:pt x="20189" y="1227"/>
                </a:lnTo>
                <a:lnTo>
                  <a:pt x="20189" y="1416"/>
                </a:lnTo>
                <a:lnTo>
                  <a:pt x="20283" y="1322"/>
                </a:lnTo>
                <a:lnTo>
                  <a:pt x="20378" y="1322"/>
                </a:lnTo>
                <a:lnTo>
                  <a:pt x="20378" y="1416"/>
                </a:lnTo>
                <a:lnTo>
                  <a:pt x="20661" y="1227"/>
                </a:lnTo>
                <a:lnTo>
                  <a:pt x="20944" y="1133"/>
                </a:lnTo>
                <a:lnTo>
                  <a:pt x="21038" y="1133"/>
                </a:lnTo>
                <a:lnTo>
                  <a:pt x="21132" y="1416"/>
                </a:lnTo>
                <a:lnTo>
                  <a:pt x="21604" y="1227"/>
                </a:lnTo>
                <a:lnTo>
                  <a:pt x="21510" y="1039"/>
                </a:lnTo>
                <a:lnTo>
                  <a:pt x="21510" y="944"/>
                </a:lnTo>
                <a:lnTo>
                  <a:pt x="21698" y="944"/>
                </a:lnTo>
                <a:lnTo>
                  <a:pt x="21604" y="1039"/>
                </a:lnTo>
                <a:lnTo>
                  <a:pt x="21982" y="1039"/>
                </a:lnTo>
                <a:lnTo>
                  <a:pt x="21887" y="1227"/>
                </a:lnTo>
                <a:lnTo>
                  <a:pt x="21887" y="1227"/>
                </a:lnTo>
                <a:lnTo>
                  <a:pt x="22170" y="1039"/>
                </a:lnTo>
                <a:lnTo>
                  <a:pt x="22265" y="1227"/>
                </a:lnTo>
                <a:lnTo>
                  <a:pt x="22265" y="1133"/>
                </a:lnTo>
                <a:lnTo>
                  <a:pt x="22265" y="1039"/>
                </a:lnTo>
                <a:lnTo>
                  <a:pt x="22548" y="1039"/>
                </a:lnTo>
                <a:lnTo>
                  <a:pt x="22642" y="1322"/>
                </a:lnTo>
                <a:lnTo>
                  <a:pt x="23019" y="1227"/>
                </a:lnTo>
                <a:lnTo>
                  <a:pt x="23208" y="1133"/>
                </a:lnTo>
                <a:lnTo>
                  <a:pt x="23302" y="1039"/>
                </a:lnTo>
                <a:lnTo>
                  <a:pt x="23397" y="1133"/>
                </a:lnTo>
                <a:lnTo>
                  <a:pt x="23397" y="1227"/>
                </a:lnTo>
                <a:lnTo>
                  <a:pt x="23680" y="1227"/>
                </a:lnTo>
                <a:lnTo>
                  <a:pt x="23868" y="1133"/>
                </a:lnTo>
                <a:lnTo>
                  <a:pt x="24057" y="1227"/>
                </a:lnTo>
                <a:lnTo>
                  <a:pt x="24246" y="1227"/>
                </a:lnTo>
                <a:lnTo>
                  <a:pt x="24246" y="1133"/>
                </a:lnTo>
                <a:lnTo>
                  <a:pt x="24529" y="1227"/>
                </a:lnTo>
                <a:lnTo>
                  <a:pt x="24906" y="1322"/>
                </a:lnTo>
                <a:lnTo>
                  <a:pt x="25179" y="1048"/>
                </a:lnTo>
                <a:lnTo>
                  <a:pt x="25095" y="1133"/>
                </a:lnTo>
                <a:lnTo>
                  <a:pt x="25189" y="1227"/>
                </a:lnTo>
                <a:lnTo>
                  <a:pt x="25189" y="1133"/>
                </a:lnTo>
                <a:lnTo>
                  <a:pt x="25283" y="1039"/>
                </a:lnTo>
                <a:lnTo>
                  <a:pt x="25378" y="944"/>
                </a:lnTo>
                <a:lnTo>
                  <a:pt x="25472" y="944"/>
                </a:lnTo>
                <a:lnTo>
                  <a:pt x="25472" y="1133"/>
                </a:lnTo>
                <a:lnTo>
                  <a:pt x="25566" y="1039"/>
                </a:lnTo>
                <a:lnTo>
                  <a:pt x="25661" y="1039"/>
                </a:lnTo>
                <a:lnTo>
                  <a:pt x="25566" y="1133"/>
                </a:lnTo>
                <a:lnTo>
                  <a:pt x="25661" y="1227"/>
                </a:lnTo>
                <a:lnTo>
                  <a:pt x="25849" y="1322"/>
                </a:lnTo>
                <a:lnTo>
                  <a:pt x="25944" y="1133"/>
                </a:lnTo>
                <a:lnTo>
                  <a:pt x="26132" y="1039"/>
                </a:lnTo>
                <a:lnTo>
                  <a:pt x="26132" y="1039"/>
                </a:lnTo>
                <a:lnTo>
                  <a:pt x="26038" y="1227"/>
                </a:lnTo>
                <a:lnTo>
                  <a:pt x="26132" y="1322"/>
                </a:lnTo>
                <a:lnTo>
                  <a:pt x="26321" y="1416"/>
                </a:lnTo>
                <a:lnTo>
                  <a:pt x="26415" y="1416"/>
                </a:lnTo>
                <a:lnTo>
                  <a:pt x="26887" y="1227"/>
                </a:lnTo>
                <a:lnTo>
                  <a:pt x="27264" y="944"/>
                </a:lnTo>
                <a:lnTo>
                  <a:pt x="27170" y="944"/>
                </a:lnTo>
                <a:lnTo>
                  <a:pt x="27264" y="850"/>
                </a:lnTo>
                <a:lnTo>
                  <a:pt x="26981" y="756"/>
                </a:lnTo>
                <a:lnTo>
                  <a:pt x="26887" y="944"/>
                </a:lnTo>
                <a:lnTo>
                  <a:pt x="26793" y="1133"/>
                </a:lnTo>
                <a:lnTo>
                  <a:pt x="26793" y="661"/>
                </a:lnTo>
                <a:lnTo>
                  <a:pt x="26604" y="944"/>
                </a:lnTo>
                <a:lnTo>
                  <a:pt x="26510" y="850"/>
                </a:lnTo>
                <a:lnTo>
                  <a:pt x="26415" y="756"/>
                </a:lnTo>
                <a:lnTo>
                  <a:pt x="26321" y="944"/>
                </a:lnTo>
                <a:lnTo>
                  <a:pt x="26227" y="661"/>
                </a:lnTo>
                <a:lnTo>
                  <a:pt x="26038" y="756"/>
                </a:lnTo>
                <a:lnTo>
                  <a:pt x="25849" y="661"/>
                </a:lnTo>
                <a:lnTo>
                  <a:pt x="25378" y="567"/>
                </a:lnTo>
                <a:lnTo>
                  <a:pt x="25283" y="661"/>
                </a:lnTo>
                <a:lnTo>
                  <a:pt x="25095" y="756"/>
                </a:lnTo>
                <a:lnTo>
                  <a:pt x="25189" y="473"/>
                </a:lnTo>
                <a:lnTo>
                  <a:pt x="25000" y="661"/>
                </a:lnTo>
                <a:lnTo>
                  <a:pt x="25000" y="661"/>
                </a:lnTo>
                <a:lnTo>
                  <a:pt x="25095" y="473"/>
                </a:lnTo>
                <a:lnTo>
                  <a:pt x="24906" y="567"/>
                </a:lnTo>
                <a:lnTo>
                  <a:pt x="24717" y="567"/>
                </a:lnTo>
                <a:lnTo>
                  <a:pt x="24717" y="756"/>
                </a:lnTo>
                <a:lnTo>
                  <a:pt x="24623" y="1039"/>
                </a:lnTo>
                <a:lnTo>
                  <a:pt x="24623" y="850"/>
                </a:lnTo>
                <a:lnTo>
                  <a:pt x="24717" y="661"/>
                </a:lnTo>
                <a:lnTo>
                  <a:pt x="24623" y="756"/>
                </a:lnTo>
                <a:lnTo>
                  <a:pt x="24623" y="661"/>
                </a:lnTo>
                <a:lnTo>
                  <a:pt x="24529" y="473"/>
                </a:lnTo>
                <a:lnTo>
                  <a:pt x="24529" y="661"/>
                </a:lnTo>
                <a:lnTo>
                  <a:pt x="24434" y="567"/>
                </a:lnTo>
                <a:lnTo>
                  <a:pt x="24340" y="378"/>
                </a:lnTo>
                <a:lnTo>
                  <a:pt x="24246" y="567"/>
                </a:lnTo>
                <a:lnTo>
                  <a:pt x="23963" y="567"/>
                </a:lnTo>
                <a:lnTo>
                  <a:pt x="23397" y="661"/>
                </a:lnTo>
                <a:lnTo>
                  <a:pt x="23114" y="661"/>
                </a:lnTo>
                <a:lnTo>
                  <a:pt x="22925" y="567"/>
                </a:lnTo>
                <a:lnTo>
                  <a:pt x="22925" y="473"/>
                </a:lnTo>
                <a:lnTo>
                  <a:pt x="23019" y="473"/>
                </a:lnTo>
                <a:lnTo>
                  <a:pt x="22642" y="378"/>
                </a:lnTo>
                <a:lnTo>
                  <a:pt x="22736" y="473"/>
                </a:lnTo>
                <a:lnTo>
                  <a:pt x="22548" y="473"/>
                </a:lnTo>
                <a:lnTo>
                  <a:pt x="22642" y="284"/>
                </a:lnTo>
                <a:lnTo>
                  <a:pt x="22548" y="190"/>
                </a:lnTo>
                <a:lnTo>
                  <a:pt x="22453" y="190"/>
                </a:lnTo>
                <a:lnTo>
                  <a:pt x="22359" y="284"/>
                </a:lnTo>
                <a:lnTo>
                  <a:pt x="22170" y="378"/>
                </a:lnTo>
                <a:lnTo>
                  <a:pt x="22076" y="284"/>
                </a:lnTo>
                <a:lnTo>
                  <a:pt x="22170" y="473"/>
                </a:lnTo>
                <a:lnTo>
                  <a:pt x="21887" y="190"/>
                </a:lnTo>
                <a:lnTo>
                  <a:pt x="21793" y="190"/>
                </a:lnTo>
                <a:lnTo>
                  <a:pt x="21698" y="378"/>
                </a:lnTo>
                <a:lnTo>
                  <a:pt x="21604" y="756"/>
                </a:lnTo>
                <a:lnTo>
                  <a:pt x="21415" y="661"/>
                </a:lnTo>
                <a:lnTo>
                  <a:pt x="21510" y="473"/>
                </a:lnTo>
                <a:lnTo>
                  <a:pt x="21604" y="284"/>
                </a:lnTo>
                <a:lnTo>
                  <a:pt x="21415" y="284"/>
                </a:lnTo>
                <a:lnTo>
                  <a:pt x="21415" y="190"/>
                </a:lnTo>
                <a:lnTo>
                  <a:pt x="21227" y="378"/>
                </a:lnTo>
                <a:lnTo>
                  <a:pt x="20944" y="567"/>
                </a:lnTo>
                <a:lnTo>
                  <a:pt x="20566" y="1"/>
                </a:lnTo>
                <a:lnTo>
                  <a:pt x="20472" y="95"/>
                </a:lnTo>
                <a:lnTo>
                  <a:pt x="20472" y="190"/>
                </a:lnTo>
                <a:lnTo>
                  <a:pt x="20472" y="378"/>
                </a:lnTo>
                <a:lnTo>
                  <a:pt x="20283" y="284"/>
                </a:lnTo>
                <a:lnTo>
                  <a:pt x="20283" y="190"/>
                </a:lnTo>
                <a:lnTo>
                  <a:pt x="20378" y="95"/>
                </a:lnTo>
                <a:lnTo>
                  <a:pt x="202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pic>
        <p:nvPicPr>
          <p:cNvPr id="56" name="Google Shape;56;p10"/>
          <p:cNvPicPr preferRelativeResize="0"/>
          <p:nvPr/>
        </p:nvPicPr>
        <p:blipFill>
          <a:blip r:embed="rId2">
            <a:alphaModFix/>
          </a:blip>
          <a:stretch>
            <a:fillRect/>
          </a:stretch>
        </p:blipFill>
        <p:spPr>
          <a:xfrm>
            <a:off x="50" y="3586169"/>
            <a:ext cx="9144000" cy="1557338"/>
          </a:xfrm>
          <a:prstGeom prst="rect">
            <a:avLst/>
          </a:prstGeom>
          <a:noFill/>
          <a:ln>
            <a:noFill/>
          </a:ln>
        </p:spPr>
      </p:pic>
      <p:sp>
        <p:nvSpPr>
          <p:cNvPr id="57" name="Google Shape;57;p10"/>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otally blank">
  <p:cSld name="BLANK_1">
    <p:spTree>
      <p:nvGrpSpPr>
        <p:cNvPr id="1" name="Shape 58"/>
        <p:cNvGrpSpPr/>
        <p:nvPr/>
      </p:nvGrpSpPr>
      <p:grpSpPr>
        <a:xfrm>
          <a:off x="0" y="0"/>
          <a:ext cx="0" cy="0"/>
          <a:chOff x="0" y="0"/>
          <a:chExt cx="0" cy="0"/>
        </a:xfrm>
      </p:grpSpPr>
      <p:sp>
        <p:nvSpPr>
          <p:cNvPr id="59" name="Google Shape;59;p11"/>
          <p:cNvSpPr txBox="1">
            <a:spLocks noGrp="1"/>
          </p:cNvSpPr>
          <p:nvPr>
            <p:ph type="sldNum" idx="12"/>
          </p:nvPr>
        </p:nvSpPr>
        <p:spPr>
          <a:xfrm>
            <a:off x="4297650" y="4465974"/>
            <a:ext cx="548700" cy="677400"/>
          </a:xfrm>
          <a:prstGeom prst="rect">
            <a:avLst/>
          </a:prstGeom>
          <a:effectLst>
            <a:outerShdw blurRad="57150" dist="19050" dir="5400000" algn="bl" rotWithShape="0">
              <a:schemeClr val="dk1">
                <a:alpha val="50000"/>
              </a:schemeClr>
            </a:outerShdw>
          </a:effectLst>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9">
            <a:alphaModFix/>
          </a:blip>
          <a:stretch>
            <a:fillRect/>
          </a:stretch>
        </p:blipFill>
        <p:spPr>
          <a:xfrm>
            <a:off x="50" y="0"/>
            <a:ext cx="9144000" cy="5143500"/>
          </a:xfrm>
          <a:prstGeom prst="rect">
            <a:avLst/>
          </a:prstGeom>
          <a:noFill/>
          <a:ln>
            <a:noFill/>
          </a:ln>
        </p:spPr>
      </p:pic>
      <p:sp>
        <p:nvSpPr>
          <p:cNvPr id="7" name="Google Shape;7;p1"/>
          <p:cNvSpPr txBox="1">
            <a:spLocks noGrp="1"/>
          </p:cNvSpPr>
          <p:nvPr>
            <p:ph type="title"/>
          </p:nvPr>
        </p:nvSpPr>
        <p:spPr>
          <a:xfrm>
            <a:off x="1080050" y="531200"/>
            <a:ext cx="6984000" cy="3963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1pPr>
            <a:lvl2pPr lvl="1"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2pPr>
            <a:lvl3pPr lvl="2"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3pPr>
            <a:lvl4pPr lvl="3"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4pPr>
            <a:lvl5pPr lvl="4"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5pPr>
            <a:lvl6pPr lvl="5"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6pPr>
            <a:lvl7pPr lvl="6"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7pPr>
            <a:lvl8pPr lvl="7"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8pPr>
            <a:lvl9pPr lvl="8" algn="ctr" rtl="0">
              <a:lnSpc>
                <a:spcPct val="90000"/>
              </a:lnSpc>
              <a:spcBef>
                <a:spcPts val="0"/>
              </a:spcBef>
              <a:spcAft>
                <a:spcPts val="0"/>
              </a:spcAft>
              <a:buClr>
                <a:schemeClr val="dk1"/>
              </a:buClr>
              <a:buSzPts val="3200"/>
              <a:buFont typeface="Satisfy"/>
              <a:buNone/>
              <a:defRPr sz="3200">
                <a:solidFill>
                  <a:schemeClr val="dk1"/>
                </a:solidFill>
                <a:latin typeface="Satisfy"/>
                <a:ea typeface="Satisfy"/>
                <a:cs typeface="Satisfy"/>
                <a:sym typeface="Satisfy"/>
              </a:defRPr>
            </a:lvl9pPr>
          </a:lstStyle>
          <a:p>
            <a:endParaRPr/>
          </a:p>
        </p:txBody>
      </p:sp>
      <p:sp>
        <p:nvSpPr>
          <p:cNvPr id="8" name="Google Shape;8;p1"/>
          <p:cNvSpPr txBox="1">
            <a:spLocks noGrp="1"/>
          </p:cNvSpPr>
          <p:nvPr>
            <p:ph type="body" idx="1"/>
          </p:nvPr>
        </p:nvSpPr>
        <p:spPr>
          <a:xfrm>
            <a:off x="1080050" y="1201548"/>
            <a:ext cx="69840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4"/>
              </a:buClr>
              <a:buSzPts val="2400"/>
              <a:buFont typeface="Bellota Text Light"/>
              <a:buChar char="⬩"/>
              <a:defRPr sz="2400">
                <a:solidFill>
                  <a:schemeClr val="dk1"/>
                </a:solidFill>
                <a:latin typeface="Bellota Text Light"/>
                <a:ea typeface="Bellota Text Light"/>
                <a:cs typeface="Bellota Text Light"/>
                <a:sym typeface="Bellota Text Light"/>
              </a:defRPr>
            </a:lvl1pPr>
            <a:lvl2pPr marL="914400" lvl="1" indent="-381000" rtl="0">
              <a:lnSpc>
                <a:spcPct val="115000"/>
              </a:lnSpc>
              <a:spcBef>
                <a:spcPts val="800"/>
              </a:spcBef>
              <a:spcAft>
                <a:spcPts val="0"/>
              </a:spcAft>
              <a:buClr>
                <a:schemeClr val="accent5"/>
              </a:buClr>
              <a:buSzPts val="2400"/>
              <a:buFont typeface="Bellota Text Light"/>
              <a:buChar char="◇"/>
              <a:defRPr sz="2400">
                <a:solidFill>
                  <a:schemeClr val="dk1"/>
                </a:solidFill>
                <a:latin typeface="Bellota Text Light"/>
                <a:ea typeface="Bellota Text Light"/>
                <a:cs typeface="Bellota Text Light"/>
                <a:sym typeface="Bellota Text Light"/>
              </a:defRPr>
            </a:lvl2pPr>
            <a:lvl3pPr marL="1371600" lvl="2" indent="-381000" rtl="0">
              <a:lnSpc>
                <a:spcPct val="115000"/>
              </a:lnSpc>
              <a:spcBef>
                <a:spcPts val="800"/>
              </a:spcBef>
              <a:spcAft>
                <a:spcPts val="0"/>
              </a:spcAft>
              <a:buClr>
                <a:schemeClr val="accent1"/>
              </a:buClr>
              <a:buSzPts val="2400"/>
              <a:buFont typeface="Bellota Text Light"/>
              <a:buChar char="■"/>
              <a:defRPr sz="2400">
                <a:solidFill>
                  <a:schemeClr val="dk1"/>
                </a:solidFill>
                <a:latin typeface="Bellota Text Light"/>
                <a:ea typeface="Bellota Text Light"/>
                <a:cs typeface="Bellota Text Light"/>
                <a:sym typeface="Bellota Text Light"/>
              </a:defRPr>
            </a:lvl3pPr>
            <a:lvl4pPr marL="1828800" lvl="3" indent="-381000" rtl="0">
              <a:lnSpc>
                <a:spcPct val="115000"/>
              </a:lnSpc>
              <a:spcBef>
                <a:spcPts val="800"/>
              </a:spcBef>
              <a:spcAft>
                <a:spcPts val="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4pPr>
            <a:lvl5pPr marL="2286000" lvl="4" indent="-381000" rtl="0">
              <a:lnSpc>
                <a:spcPct val="115000"/>
              </a:lnSpc>
              <a:spcBef>
                <a:spcPts val="800"/>
              </a:spcBef>
              <a:spcAft>
                <a:spcPts val="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5pPr>
            <a:lvl6pPr marL="2743200" lvl="5" indent="-381000" rtl="0">
              <a:lnSpc>
                <a:spcPct val="115000"/>
              </a:lnSpc>
              <a:spcBef>
                <a:spcPts val="800"/>
              </a:spcBef>
              <a:spcAft>
                <a:spcPts val="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6pPr>
            <a:lvl7pPr marL="3200400" lvl="6" indent="-381000" rtl="0">
              <a:lnSpc>
                <a:spcPct val="115000"/>
              </a:lnSpc>
              <a:spcBef>
                <a:spcPts val="800"/>
              </a:spcBef>
              <a:spcAft>
                <a:spcPts val="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7pPr>
            <a:lvl8pPr marL="3657600" lvl="7" indent="-381000" rtl="0">
              <a:lnSpc>
                <a:spcPct val="115000"/>
              </a:lnSpc>
              <a:spcBef>
                <a:spcPts val="800"/>
              </a:spcBef>
              <a:spcAft>
                <a:spcPts val="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8pPr>
            <a:lvl9pPr marL="4114800" lvl="8" indent="-381000" rtl="0">
              <a:lnSpc>
                <a:spcPct val="115000"/>
              </a:lnSpc>
              <a:spcBef>
                <a:spcPts val="800"/>
              </a:spcBef>
              <a:spcAft>
                <a:spcPts val="800"/>
              </a:spcAft>
              <a:buClr>
                <a:schemeClr val="dk1"/>
              </a:buClr>
              <a:buSzPts val="2400"/>
              <a:buFont typeface="Bellota Text Light"/>
              <a:buChar char="■"/>
              <a:defRPr sz="2400">
                <a:solidFill>
                  <a:schemeClr val="dk1"/>
                </a:solidFill>
                <a:latin typeface="Bellota Text Light"/>
                <a:ea typeface="Bellota Text Light"/>
                <a:cs typeface="Bellota Text Light"/>
                <a:sym typeface="Bellota Text Light"/>
              </a:defRPr>
            </a:lvl9pPr>
          </a:lstStyle>
          <a:p>
            <a:endParaRPr/>
          </a:p>
        </p:txBody>
      </p:sp>
      <p:sp>
        <p:nvSpPr>
          <p:cNvPr id="9" name="Google Shape;9;p1"/>
          <p:cNvSpPr txBox="1">
            <a:spLocks noGrp="1"/>
          </p:cNvSpPr>
          <p:nvPr>
            <p:ph type="sldNum" idx="12"/>
          </p:nvPr>
        </p:nvSpPr>
        <p:spPr>
          <a:xfrm>
            <a:off x="4297650" y="4465974"/>
            <a:ext cx="548700" cy="677400"/>
          </a:xfrm>
          <a:prstGeom prst="rect">
            <a:avLst/>
          </a:prstGeom>
          <a:noFill/>
          <a:ln>
            <a:noFill/>
          </a:ln>
        </p:spPr>
        <p:txBody>
          <a:bodyPr spcFirstLastPara="1" wrap="square" lIns="0" tIns="0" rIns="0" bIns="0" anchor="ctr" anchorCtr="0">
            <a:noAutofit/>
          </a:bodyPr>
          <a:lstStyle>
            <a:lvl1pPr lvl="0" algn="ctr" rtl="0">
              <a:buNone/>
              <a:defRPr sz="1300">
                <a:solidFill>
                  <a:schemeClr val="lt1"/>
                </a:solidFill>
                <a:latin typeface="Satisfy"/>
                <a:ea typeface="Satisfy"/>
                <a:cs typeface="Satisfy"/>
                <a:sym typeface="Satisfy"/>
              </a:defRPr>
            </a:lvl1pPr>
            <a:lvl2pPr lvl="1" algn="ctr" rtl="0">
              <a:buNone/>
              <a:defRPr sz="1300">
                <a:solidFill>
                  <a:schemeClr val="lt1"/>
                </a:solidFill>
                <a:latin typeface="Satisfy"/>
                <a:ea typeface="Satisfy"/>
                <a:cs typeface="Satisfy"/>
                <a:sym typeface="Satisfy"/>
              </a:defRPr>
            </a:lvl2pPr>
            <a:lvl3pPr lvl="2" algn="ctr" rtl="0">
              <a:buNone/>
              <a:defRPr sz="1300">
                <a:solidFill>
                  <a:schemeClr val="lt1"/>
                </a:solidFill>
                <a:latin typeface="Satisfy"/>
                <a:ea typeface="Satisfy"/>
                <a:cs typeface="Satisfy"/>
                <a:sym typeface="Satisfy"/>
              </a:defRPr>
            </a:lvl3pPr>
            <a:lvl4pPr lvl="3" algn="ctr" rtl="0">
              <a:buNone/>
              <a:defRPr sz="1300">
                <a:solidFill>
                  <a:schemeClr val="lt1"/>
                </a:solidFill>
                <a:latin typeface="Satisfy"/>
                <a:ea typeface="Satisfy"/>
                <a:cs typeface="Satisfy"/>
                <a:sym typeface="Satisfy"/>
              </a:defRPr>
            </a:lvl4pPr>
            <a:lvl5pPr lvl="4" algn="ctr" rtl="0">
              <a:buNone/>
              <a:defRPr sz="1300">
                <a:solidFill>
                  <a:schemeClr val="lt1"/>
                </a:solidFill>
                <a:latin typeface="Satisfy"/>
                <a:ea typeface="Satisfy"/>
                <a:cs typeface="Satisfy"/>
                <a:sym typeface="Satisfy"/>
              </a:defRPr>
            </a:lvl5pPr>
            <a:lvl6pPr lvl="5" algn="ctr" rtl="0">
              <a:buNone/>
              <a:defRPr sz="1300">
                <a:solidFill>
                  <a:schemeClr val="lt1"/>
                </a:solidFill>
                <a:latin typeface="Satisfy"/>
                <a:ea typeface="Satisfy"/>
                <a:cs typeface="Satisfy"/>
                <a:sym typeface="Satisfy"/>
              </a:defRPr>
            </a:lvl6pPr>
            <a:lvl7pPr lvl="6" algn="ctr" rtl="0">
              <a:buNone/>
              <a:defRPr sz="1300">
                <a:solidFill>
                  <a:schemeClr val="lt1"/>
                </a:solidFill>
                <a:latin typeface="Satisfy"/>
                <a:ea typeface="Satisfy"/>
                <a:cs typeface="Satisfy"/>
                <a:sym typeface="Satisfy"/>
              </a:defRPr>
            </a:lvl7pPr>
            <a:lvl8pPr lvl="7" algn="ctr" rtl="0">
              <a:buNone/>
              <a:defRPr sz="1300">
                <a:solidFill>
                  <a:schemeClr val="lt1"/>
                </a:solidFill>
                <a:latin typeface="Satisfy"/>
                <a:ea typeface="Satisfy"/>
                <a:cs typeface="Satisfy"/>
                <a:sym typeface="Satisfy"/>
              </a:defRPr>
            </a:lvl8pPr>
            <a:lvl9pPr lvl="8" algn="ctr" rtl="0">
              <a:buNone/>
              <a:defRPr sz="1300">
                <a:solidFill>
                  <a:schemeClr val="lt1"/>
                </a:solidFill>
                <a:latin typeface="Satisfy"/>
                <a:ea typeface="Satisfy"/>
                <a:cs typeface="Satisfy"/>
                <a:sym typeface="Satisfy"/>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6" r:id="rId6"/>
    <p:sldLayoutId id="2147483657"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2"/>
          <p:cNvSpPr txBox="1">
            <a:spLocks noGrp="1"/>
          </p:cNvSpPr>
          <p:nvPr>
            <p:ph type="ctrTitle"/>
          </p:nvPr>
        </p:nvSpPr>
        <p:spPr>
          <a:xfrm>
            <a:off x="1914900" y="1232450"/>
            <a:ext cx="5314200" cy="1736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This is Your Presentation Title</a:t>
            </a:r>
            <a:endParaRPr dirty="0"/>
          </a:p>
        </p:txBody>
      </p:sp>
      <p:pic>
        <p:nvPicPr>
          <p:cNvPr id="3" name="Picture 2">
            <a:extLst>
              <a:ext uri="{FF2B5EF4-FFF2-40B4-BE49-F238E27FC236}">
                <a16:creationId xmlns:a16="http://schemas.microsoft.com/office/drawing/2014/main" id="{328C09C1-B6F5-5234-66CE-BBB40C517B6B}"/>
              </a:ext>
            </a:extLst>
          </p:cNvPr>
          <p:cNvPicPr>
            <a:picLocks noChangeAspect="1"/>
          </p:cNvPicPr>
          <p:nvPr/>
        </p:nvPicPr>
        <p:blipFill>
          <a:blip r:embed="rId3"/>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0D3E6D8B-C902-5842-CC1F-FB0C12F26CE2}"/>
              </a:ext>
            </a:extLst>
          </p:cNvPr>
          <p:cNvPicPr>
            <a:picLocks noChangeAspect="1"/>
          </p:cNvPicPr>
          <p:nvPr/>
        </p:nvPicPr>
        <p:blipFill>
          <a:blip r:embed="rId4"/>
          <a:stretch>
            <a:fillRect/>
          </a:stretch>
        </p:blipFill>
        <p:spPr>
          <a:xfrm>
            <a:off x="1884744" y="561975"/>
            <a:ext cx="5344355" cy="20907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ectangle: Rounded Corners 11">
            <a:extLst>
              <a:ext uri="{FF2B5EF4-FFF2-40B4-BE49-F238E27FC236}">
                <a16:creationId xmlns:a16="http://schemas.microsoft.com/office/drawing/2014/main" id="{8AFB761E-ADE9-F997-820E-035DD2792A01}"/>
              </a:ext>
            </a:extLst>
          </p:cNvPr>
          <p:cNvSpPr/>
          <p:nvPr/>
        </p:nvSpPr>
        <p:spPr>
          <a:xfrm>
            <a:off x="1828800" y="547200"/>
            <a:ext cx="5486400" cy="2124000"/>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000" b="1" dirty="0">
                <a:latin typeface="Bellota Text" panose="020B0604020202020204" charset="0"/>
                <a:ea typeface="Bellota Text" panose="020B0604020202020204" charset="0"/>
              </a:rPr>
              <a:t>Welcome to the Meal Planner Optimization System!</a:t>
            </a:r>
          </a:p>
          <a:p>
            <a:pPr algn="ctr"/>
            <a:br>
              <a:rPr lang="en-US" dirty="0">
                <a:latin typeface="Bellota Text" panose="020B0604020202020204" charset="0"/>
                <a:ea typeface="Bellota Text" panose="020B0604020202020204" charset="0"/>
              </a:rPr>
            </a:br>
            <a:r>
              <a:rPr lang="en-US" dirty="0">
                <a:latin typeface="Bellota Text" panose="020B0604020202020204" charset="0"/>
                <a:ea typeface="Bellota Text" panose="020B0604020202020204" charset="0"/>
              </a:rPr>
              <a:t> This application helps you create efficient meal plans based on your available ingredients and preferred optimization criteria. You can choose from various algorithms to find the best meal plans that minimize waste or meal values.</a:t>
            </a:r>
            <a:endParaRPr lang="en-IL" dirty="0">
              <a:latin typeface="Bellota Text" panose="020B0604020202020204" charset="0"/>
              <a:ea typeface="Bellota Text"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B7C37-13BC-4494-A24A-7DDDD4809EA8}"/>
              </a:ext>
            </a:extLst>
          </p:cNvPr>
          <p:cNvSpPr>
            <a:spLocks noGrp="1"/>
          </p:cNvSpPr>
          <p:nvPr>
            <p:ph type="title"/>
          </p:nvPr>
        </p:nvSpPr>
        <p:spPr/>
        <p:txBody>
          <a:bodyPr/>
          <a:lstStyle/>
          <a:p>
            <a:r>
              <a:rPr lang="en-US" dirty="0"/>
              <a:t>Simulated Annealing</a:t>
            </a:r>
            <a:endParaRPr lang="en-IL" dirty="0"/>
          </a:p>
        </p:txBody>
      </p:sp>
      <p:sp>
        <p:nvSpPr>
          <p:cNvPr id="5" name="Slide Number Placeholder 4">
            <a:extLst>
              <a:ext uri="{FF2B5EF4-FFF2-40B4-BE49-F238E27FC236}">
                <a16:creationId xmlns:a16="http://schemas.microsoft.com/office/drawing/2014/main" id="{7208B452-C3AA-D119-D734-9BE23F3234C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sp>
        <p:nvSpPr>
          <p:cNvPr id="6" name="Rectangle 2">
            <a:extLst>
              <a:ext uri="{FF2B5EF4-FFF2-40B4-BE49-F238E27FC236}">
                <a16:creationId xmlns:a16="http://schemas.microsoft.com/office/drawing/2014/main" id="{BB610D63-0B10-4151-1B8C-36DC140776AA}"/>
              </a:ext>
            </a:extLst>
          </p:cNvPr>
          <p:cNvSpPr>
            <a:spLocks noGrp="1" noChangeArrowheads="1"/>
          </p:cNvSpPr>
          <p:nvPr>
            <p:ph type="body" idx="1"/>
          </p:nvPr>
        </p:nvSpPr>
        <p:spPr bwMode="auto">
          <a:xfrm>
            <a:off x="1181100" y="927500"/>
            <a:ext cx="6604000" cy="213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Arial" panose="020B0604020202020204" pitchFamily="34" charset="0"/>
            </a:endParaRPr>
          </a:p>
          <a:p>
            <a:pPr lvl="0" defTabSz="914400" eaLnBrk="0" fontAlgn="base" latinLnBrk="0" hangingPunct="0">
              <a:buFont typeface="Arial" panose="020B0604020202020204" pitchFamily="34" charset="0"/>
              <a:buChar char="•"/>
              <a:tabLst/>
            </a:pPr>
            <a:r>
              <a:rPr lang="en-IL" altLang="en-IL" dirty="0"/>
              <a:t>Starts with </a:t>
            </a:r>
            <a:r>
              <a:rPr lang="en-US" altLang="en-IL" dirty="0"/>
              <a:t>a </a:t>
            </a:r>
            <a:r>
              <a:rPr lang="en-IL" altLang="en-IL" dirty="0"/>
              <a:t>random solution</a:t>
            </a:r>
            <a:r>
              <a:rPr lang="en-US" altLang="en-IL" dirty="0"/>
              <a:t>.</a:t>
            </a:r>
            <a:r>
              <a:rPr lang="en-IL" altLang="en-IL" dirty="0"/>
              <a:t> </a:t>
            </a:r>
          </a:p>
          <a:p>
            <a:pPr lvl="0" defTabSz="914400" eaLnBrk="0" fontAlgn="base" latinLnBrk="0" hangingPunct="0">
              <a:buFont typeface="Arial" panose="020B0604020202020204" pitchFamily="34" charset="0"/>
              <a:buChar char="•"/>
              <a:tabLst/>
            </a:pPr>
            <a:r>
              <a:rPr lang="en-IL" altLang="en-IL" dirty="0"/>
              <a:t>Makes small changes, accepting improvements and sometimes worse solutions</a:t>
            </a:r>
            <a:r>
              <a:rPr lang="en-US" altLang="en-IL" dirty="0"/>
              <a:t>.</a:t>
            </a:r>
            <a:endParaRPr lang="en-IL" altLang="en-IL" dirty="0"/>
          </a:p>
          <a:p>
            <a:pPr lvl="0" defTabSz="914400" eaLnBrk="0" fontAlgn="base" latinLnBrk="0" hangingPunct="0">
              <a:buFont typeface="Arial" panose="020B0604020202020204" pitchFamily="34" charset="0"/>
              <a:buChar char="•"/>
              <a:tabLst/>
            </a:pPr>
            <a:r>
              <a:rPr lang="en-IL" altLang="en-IL" dirty="0"/>
              <a:t>Temperature decreases over time, reducing acceptance of worse solutions</a:t>
            </a:r>
            <a:r>
              <a:rPr lang="en-US" altLang="en-IL" dirty="0"/>
              <a:t>,</a:t>
            </a:r>
            <a:r>
              <a:rPr lang="en-IL" altLang="en-IL" dirty="0"/>
              <a:t> </a:t>
            </a:r>
          </a:p>
        </p:txBody>
      </p:sp>
    </p:spTree>
    <p:extLst>
      <p:ext uri="{BB962C8B-B14F-4D97-AF65-F5344CB8AC3E}">
        <p14:creationId xmlns:p14="http://schemas.microsoft.com/office/powerpoint/2010/main" val="3583935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B7C37-13BC-4494-A24A-7DDDD4809EA8}"/>
              </a:ext>
            </a:extLst>
          </p:cNvPr>
          <p:cNvSpPr>
            <a:spLocks noGrp="1"/>
          </p:cNvSpPr>
          <p:nvPr>
            <p:ph type="title"/>
          </p:nvPr>
        </p:nvSpPr>
        <p:spPr>
          <a:xfrm>
            <a:off x="1080050" y="569300"/>
            <a:ext cx="7403550" cy="396300"/>
          </a:xfrm>
        </p:spPr>
        <p:txBody>
          <a:bodyPr/>
          <a:lstStyle/>
          <a:p>
            <a:r>
              <a:rPr lang="en-US" dirty="0"/>
              <a:t>Reinforcement Learning (Q-learning)</a:t>
            </a:r>
            <a:endParaRPr lang="en-IL" dirty="0"/>
          </a:p>
        </p:txBody>
      </p:sp>
      <p:sp>
        <p:nvSpPr>
          <p:cNvPr id="5" name="Slide Number Placeholder 4">
            <a:extLst>
              <a:ext uri="{FF2B5EF4-FFF2-40B4-BE49-F238E27FC236}">
                <a16:creationId xmlns:a16="http://schemas.microsoft.com/office/drawing/2014/main" id="{7208B452-C3AA-D119-D734-9BE23F3234C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sp>
        <p:nvSpPr>
          <p:cNvPr id="7" name="Rectangle 3">
            <a:extLst>
              <a:ext uri="{FF2B5EF4-FFF2-40B4-BE49-F238E27FC236}">
                <a16:creationId xmlns:a16="http://schemas.microsoft.com/office/drawing/2014/main" id="{BB1D6C92-044B-F7F5-4F5C-9B4034C3EDE2}"/>
              </a:ext>
            </a:extLst>
          </p:cNvPr>
          <p:cNvSpPr>
            <a:spLocks noChangeArrowheads="1"/>
          </p:cNvSpPr>
          <p:nvPr/>
        </p:nvSpPr>
        <p:spPr bwMode="auto">
          <a:xfrm>
            <a:off x="692150" y="1284737"/>
            <a:ext cx="7759700" cy="176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Arial" panose="020B0604020202020204" pitchFamily="34" charset="0"/>
            </a:endParaRPr>
          </a:p>
          <a:p>
            <a:pPr marL="457200" indent="-355600" eaLnBrk="0" fontAlgn="base" hangingPunct="0">
              <a:lnSpc>
                <a:spcPct val="115000"/>
              </a:lnSpc>
              <a:buClr>
                <a:schemeClr val="accent4"/>
              </a:buClr>
              <a:buSzPts val="2000"/>
              <a:buFont typeface="Arial" panose="020B0604020202020204" pitchFamily="34" charset="0"/>
              <a:buChar char="•"/>
            </a:pPr>
            <a:r>
              <a:rPr lang="en-IL" altLang="en-IL" sz="2000" dirty="0">
                <a:solidFill>
                  <a:schemeClr val="dk1"/>
                </a:solidFill>
                <a:latin typeface="Bellota Text Light"/>
                <a:ea typeface="Bellota Text Light"/>
                <a:sym typeface="Bellota Text Light"/>
              </a:rPr>
              <a:t>Learns from repeated attempts </a:t>
            </a:r>
          </a:p>
          <a:p>
            <a:pPr marL="457200" indent="-355600" eaLnBrk="0" fontAlgn="base" hangingPunct="0">
              <a:lnSpc>
                <a:spcPct val="115000"/>
              </a:lnSpc>
              <a:buClr>
                <a:schemeClr val="accent4"/>
              </a:buClr>
              <a:buSzPts val="2000"/>
              <a:buFont typeface="Arial" panose="020B0604020202020204" pitchFamily="34" charset="0"/>
              <a:buChar char="•"/>
            </a:pPr>
            <a:r>
              <a:rPr lang="en-IL" altLang="en-IL" sz="2000" dirty="0">
                <a:solidFill>
                  <a:schemeClr val="dk1"/>
                </a:solidFill>
                <a:latin typeface="Bellota Text Light"/>
                <a:ea typeface="Bellota Text Light"/>
                <a:sym typeface="Bellota Text Light"/>
              </a:rPr>
              <a:t>Updates Q-table storing </a:t>
            </a:r>
            <a:r>
              <a:rPr lang="en-US" altLang="en-IL" sz="2000" dirty="0">
                <a:solidFill>
                  <a:schemeClr val="dk1"/>
                </a:solidFill>
                <a:latin typeface="Bellota Text Light"/>
                <a:ea typeface="Bellota Text Light"/>
                <a:sym typeface="Bellota Text Light"/>
              </a:rPr>
              <a:t>the </a:t>
            </a:r>
            <a:r>
              <a:rPr lang="en-IL" altLang="en-IL" sz="2000" dirty="0">
                <a:solidFill>
                  <a:schemeClr val="dk1"/>
                </a:solidFill>
                <a:latin typeface="Bellota Text Light"/>
                <a:ea typeface="Bellota Text Light"/>
                <a:sym typeface="Bellota Text Light"/>
              </a:rPr>
              <a:t>expected value of each action in each state </a:t>
            </a:r>
          </a:p>
          <a:p>
            <a:pPr marL="457200" indent="-355600" eaLnBrk="0" fontAlgn="base" hangingPunct="0">
              <a:lnSpc>
                <a:spcPct val="115000"/>
              </a:lnSpc>
              <a:buClr>
                <a:schemeClr val="accent4"/>
              </a:buClr>
              <a:buSzPts val="2000"/>
              <a:buFont typeface="Arial" panose="020B0604020202020204" pitchFamily="34" charset="0"/>
              <a:buChar char="•"/>
            </a:pPr>
            <a:r>
              <a:rPr lang="en-IL" altLang="en-IL" sz="2000" dirty="0">
                <a:solidFill>
                  <a:schemeClr val="dk1"/>
                </a:solidFill>
                <a:latin typeface="Bellota Text Light"/>
                <a:ea typeface="Bellota Text Light"/>
                <a:sym typeface="Bellota Text Light"/>
              </a:rPr>
              <a:t>Balances exploration and exploitation (epsilon-greed</a:t>
            </a:r>
            <a:r>
              <a:rPr lang="en-US" altLang="en-IL" sz="2000" dirty="0">
                <a:solidFill>
                  <a:schemeClr val="dk1"/>
                </a:solidFill>
                <a:latin typeface="Bellota Text Light"/>
                <a:ea typeface="Bellota Text Light"/>
                <a:sym typeface="Bellota Text Light"/>
              </a:rPr>
              <a:t>y)</a:t>
            </a:r>
            <a:endParaRPr kumimoji="0" lang="en-IL" altLang="en-I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81238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FE4EC-5798-9C3B-FDA6-2BD41AAB999C}"/>
              </a:ext>
            </a:extLst>
          </p:cNvPr>
          <p:cNvSpPr>
            <a:spLocks noGrp="1"/>
          </p:cNvSpPr>
          <p:nvPr>
            <p:ph type="title"/>
          </p:nvPr>
        </p:nvSpPr>
        <p:spPr/>
        <p:txBody>
          <a:bodyPr/>
          <a:lstStyle/>
          <a:p>
            <a:r>
              <a:rPr lang="en-US" dirty="0"/>
              <a:t>Problem Types</a:t>
            </a:r>
            <a:endParaRPr lang="en-IL" dirty="0"/>
          </a:p>
        </p:txBody>
      </p:sp>
      <p:sp>
        <p:nvSpPr>
          <p:cNvPr id="5" name="Slide Number Placeholder 4">
            <a:extLst>
              <a:ext uri="{FF2B5EF4-FFF2-40B4-BE49-F238E27FC236}">
                <a16:creationId xmlns:a16="http://schemas.microsoft.com/office/drawing/2014/main" id="{FFDF215B-C54E-4CC7-8525-EECD1A8DEC2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grpSp>
        <p:nvGrpSpPr>
          <p:cNvPr id="6" name="Google Shape;900;p48">
            <a:extLst>
              <a:ext uri="{FF2B5EF4-FFF2-40B4-BE49-F238E27FC236}">
                <a16:creationId xmlns:a16="http://schemas.microsoft.com/office/drawing/2014/main" id="{5BD3DC90-5D1A-BCBC-BF94-35893D973F80}"/>
              </a:ext>
            </a:extLst>
          </p:cNvPr>
          <p:cNvGrpSpPr/>
          <p:nvPr/>
        </p:nvGrpSpPr>
        <p:grpSpPr>
          <a:xfrm>
            <a:off x="1480160" y="1282823"/>
            <a:ext cx="5634980" cy="2577854"/>
            <a:chOff x="9878975" y="3932835"/>
            <a:chExt cx="719918" cy="645502"/>
          </a:xfrm>
        </p:grpSpPr>
        <p:sp>
          <p:nvSpPr>
            <p:cNvPr id="7" name="Google Shape;901;p48">
              <a:extLst>
                <a:ext uri="{FF2B5EF4-FFF2-40B4-BE49-F238E27FC236}">
                  <a16:creationId xmlns:a16="http://schemas.microsoft.com/office/drawing/2014/main" id="{30A27982-BD4B-C6B1-C4EE-1906B15B5226}"/>
                </a:ext>
              </a:extLst>
            </p:cNvPr>
            <p:cNvSpPr/>
            <p:nvPr/>
          </p:nvSpPr>
          <p:spPr>
            <a:xfrm>
              <a:off x="10225338" y="4216303"/>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 name="Google Shape;902;p48">
              <a:extLst>
                <a:ext uri="{FF2B5EF4-FFF2-40B4-BE49-F238E27FC236}">
                  <a16:creationId xmlns:a16="http://schemas.microsoft.com/office/drawing/2014/main" id="{46B2604D-5A47-5D77-AA0D-580103EA4BE9}"/>
                </a:ext>
              </a:extLst>
            </p:cNvPr>
            <p:cNvSpPr/>
            <p:nvPr/>
          </p:nvSpPr>
          <p:spPr>
            <a:xfrm>
              <a:off x="10067759" y="3932835"/>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903;p48">
              <a:extLst>
                <a:ext uri="{FF2B5EF4-FFF2-40B4-BE49-F238E27FC236}">
                  <a16:creationId xmlns:a16="http://schemas.microsoft.com/office/drawing/2014/main" id="{E2980922-633A-78BD-13E5-FA6F4646E71E}"/>
                </a:ext>
              </a:extLst>
            </p:cNvPr>
            <p:cNvSpPr/>
            <p:nvPr/>
          </p:nvSpPr>
          <p:spPr>
            <a:xfrm>
              <a:off x="9878975" y="4216303"/>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1" name="TextBox 10">
            <a:extLst>
              <a:ext uri="{FF2B5EF4-FFF2-40B4-BE49-F238E27FC236}">
                <a16:creationId xmlns:a16="http://schemas.microsoft.com/office/drawing/2014/main" id="{31C0E6A9-0953-534F-CB55-1AB4C941BBD2}"/>
              </a:ext>
            </a:extLst>
          </p:cNvPr>
          <p:cNvSpPr txBox="1"/>
          <p:nvPr/>
        </p:nvSpPr>
        <p:spPr>
          <a:xfrm>
            <a:off x="3390900" y="1720994"/>
            <a:ext cx="2070100" cy="338554"/>
          </a:xfrm>
          <a:prstGeom prst="rect">
            <a:avLst/>
          </a:prstGeom>
          <a:noFill/>
        </p:spPr>
        <p:txBody>
          <a:bodyPr wrap="square">
            <a:spAutoFit/>
          </a:bodyPr>
          <a:lstStyle/>
          <a:p>
            <a:r>
              <a:rPr lang="en-US" sz="1600" b="1" dirty="0">
                <a:latin typeface="Bellota Text Light" panose="020B0604020202020204" charset="0"/>
                <a:ea typeface="Bellota Text Light" panose="020B0604020202020204" charset="0"/>
              </a:rPr>
              <a:t>Count Expired Items</a:t>
            </a:r>
            <a:endParaRPr lang="en-IL" sz="1600" b="1" dirty="0">
              <a:latin typeface="Bellota Text Light" panose="020B0604020202020204" charset="0"/>
              <a:ea typeface="Bellota Text Light" panose="020B0604020202020204" charset="0"/>
            </a:endParaRPr>
          </a:p>
        </p:txBody>
      </p:sp>
      <p:sp>
        <p:nvSpPr>
          <p:cNvPr id="12" name="TextBox 11">
            <a:extLst>
              <a:ext uri="{FF2B5EF4-FFF2-40B4-BE49-F238E27FC236}">
                <a16:creationId xmlns:a16="http://schemas.microsoft.com/office/drawing/2014/main" id="{2398911B-6046-C8F3-5D2D-1EA98E5742BE}"/>
              </a:ext>
            </a:extLst>
          </p:cNvPr>
          <p:cNvSpPr txBox="1"/>
          <p:nvPr/>
        </p:nvSpPr>
        <p:spPr>
          <a:xfrm>
            <a:off x="2109541" y="2950426"/>
            <a:ext cx="2070100" cy="338554"/>
          </a:xfrm>
          <a:prstGeom prst="rect">
            <a:avLst/>
          </a:prstGeom>
          <a:noFill/>
        </p:spPr>
        <p:txBody>
          <a:bodyPr wrap="square">
            <a:spAutoFit/>
          </a:bodyPr>
          <a:lstStyle/>
          <a:p>
            <a:r>
              <a:rPr lang="en-US" sz="1600" b="1" dirty="0">
                <a:latin typeface="Bellota Text Light" panose="020B0604020202020204" charset="0"/>
                <a:ea typeface="Bellota Text Light" panose="020B0604020202020204" charset="0"/>
              </a:rPr>
              <a:t>Minimize Waster</a:t>
            </a:r>
            <a:endParaRPr lang="en-IL" sz="1600" b="1" dirty="0">
              <a:latin typeface="Bellota Text Light" panose="020B0604020202020204" charset="0"/>
              <a:ea typeface="Bellota Text Light" panose="020B0604020202020204" charset="0"/>
            </a:endParaRPr>
          </a:p>
        </p:txBody>
      </p:sp>
      <p:sp>
        <p:nvSpPr>
          <p:cNvPr id="13" name="TextBox 12">
            <a:extLst>
              <a:ext uri="{FF2B5EF4-FFF2-40B4-BE49-F238E27FC236}">
                <a16:creationId xmlns:a16="http://schemas.microsoft.com/office/drawing/2014/main" id="{846E246A-A82C-CDBD-4452-5A6C05FED8B5}"/>
              </a:ext>
            </a:extLst>
          </p:cNvPr>
          <p:cNvSpPr txBox="1"/>
          <p:nvPr/>
        </p:nvSpPr>
        <p:spPr>
          <a:xfrm>
            <a:off x="4938621" y="2954763"/>
            <a:ext cx="2070100" cy="338554"/>
          </a:xfrm>
          <a:prstGeom prst="rect">
            <a:avLst/>
          </a:prstGeom>
          <a:noFill/>
        </p:spPr>
        <p:txBody>
          <a:bodyPr wrap="square">
            <a:spAutoFit/>
          </a:bodyPr>
          <a:lstStyle/>
          <a:p>
            <a:r>
              <a:rPr lang="en-US" sz="1600" b="1" dirty="0">
                <a:latin typeface="Bellota Text Light" panose="020B0604020202020204" charset="0"/>
                <a:ea typeface="Bellota Text Light" panose="020B0604020202020204" charset="0"/>
              </a:rPr>
              <a:t>Meal Parameters </a:t>
            </a:r>
            <a:endParaRPr lang="en-IL" sz="1600" b="1" dirty="0">
              <a:latin typeface="Bellota Text Light" panose="020B0604020202020204" charset="0"/>
              <a:ea typeface="Bellota Text Light" panose="020B0604020202020204" charset="0"/>
            </a:endParaRPr>
          </a:p>
        </p:txBody>
      </p:sp>
    </p:spTree>
    <p:extLst>
      <p:ext uri="{BB962C8B-B14F-4D97-AF65-F5344CB8AC3E}">
        <p14:creationId xmlns:p14="http://schemas.microsoft.com/office/powerpoint/2010/main" val="1407089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8D4B7-4FF9-3583-9C04-AE77981052CA}"/>
              </a:ext>
            </a:extLst>
          </p:cNvPr>
          <p:cNvSpPr>
            <a:spLocks noGrp="1"/>
          </p:cNvSpPr>
          <p:nvPr>
            <p:ph type="title"/>
          </p:nvPr>
        </p:nvSpPr>
        <p:spPr/>
        <p:txBody>
          <a:bodyPr/>
          <a:lstStyle/>
          <a:p>
            <a:r>
              <a:rPr lang="en-US" dirty="0"/>
              <a:t>Count Expired Items </a:t>
            </a:r>
            <a:endParaRPr lang="en-IL" dirty="0"/>
          </a:p>
        </p:txBody>
      </p:sp>
      <p:sp>
        <p:nvSpPr>
          <p:cNvPr id="5" name="Slide Number Placeholder 4">
            <a:extLst>
              <a:ext uri="{FF2B5EF4-FFF2-40B4-BE49-F238E27FC236}">
                <a16:creationId xmlns:a16="http://schemas.microsoft.com/office/drawing/2014/main" id="{4709A078-E314-F43D-5CA9-69BB651C76A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sp>
        <p:nvSpPr>
          <p:cNvPr id="8" name="Rectangle 2">
            <a:extLst>
              <a:ext uri="{FF2B5EF4-FFF2-40B4-BE49-F238E27FC236}">
                <a16:creationId xmlns:a16="http://schemas.microsoft.com/office/drawing/2014/main" id="{EE553D59-01EE-CB15-31E0-A42E8A727A29}"/>
              </a:ext>
            </a:extLst>
          </p:cNvPr>
          <p:cNvSpPr>
            <a:spLocks noGrp="1" noChangeArrowheads="1"/>
          </p:cNvSpPr>
          <p:nvPr>
            <p:ph type="body" idx="1"/>
          </p:nvPr>
        </p:nvSpPr>
        <p:spPr bwMode="auto">
          <a:xfrm>
            <a:off x="805650" y="1340745"/>
            <a:ext cx="698399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IL"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Score: 1 / (expired count + 1)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endParaRPr>
          </a:p>
          <a:p>
            <a:pPr marL="0" marR="0" lvl="0" indent="0" algn="l" defTabSz="914400" rtl="0" eaLnBrk="0" fontAlgn="base" latinLnBrk="0" hangingPunct="0">
              <a:lnSpc>
                <a:spcPct val="100000"/>
              </a:lnSpc>
              <a:spcBef>
                <a:spcPct val="0"/>
              </a:spcBef>
              <a:spcAft>
                <a:spcPct val="0"/>
              </a:spcAft>
              <a:buClrTx/>
              <a:buSzTx/>
              <a:buNone/>
              <a:tabLst/>
            </a:pPr>
            <a:endParaRPr lang="en-US" altLang="en-IL" sz="1800" dirty="0">
              <a:solidFill>
                <a:schemeClr val="tx1"/>
              </a:solidFill>
              <a:latin typeface="Bellota Text Light" panose="020B0604020202020204" charset="0"/>
              <a:ea typeface="Bellota Text Light" panose="020B060402020202020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IL"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Focuses on minimizing the number of expired items </a:t>
            </a:r>
          </a:p>
        </p:txBody>
      </p:sp>
    </p:spTree>
    <p:extLst>
      <p:ext uri="{BB962C8B-B14F-4D97-AF65-F5344CB8AC3E}">
        <p14:creationId xmlns:p14="http://schemas.microsoft.com/office/powerpoint/2010/main" val="2580854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8D4B7-4FF9-3583-9C04-AE77981052CA}"/>
              </a:ext>
            </a:extLst>
          </p:cNvPr>
          <p:cNvSpPr>
            <a:spLocks noGrp="1"/>
          </p:cNvSpPr>
          <p:nvPr>
            <p:ph type="title"/>
          </p:nvPr>
        </p:nvSpPr>
        <p:spPr/>
        <p:txBody>
          <a:bodyPr/>
          <a:lstStyle/>
          <a:p>
            <a:r>
              <a:rPr lang="en-US" dirty="0"/>
              <a:t>Minimize Waster</a:t>
            </a:r>
            <a:endParaRPr lang="en-IL" dirty="0"/>
          </a:p>
        </p:txBody>
      </p:sp>
      <p:sp>
        <p:nvSpPr>
          <p:cNvPr id="5" name="Slide Number Placeholder 4">
            <a:extLst>
              <a:ext uri="{FF2B5EF4-FFF2-40B4-BE49-F238E27FC236}">
                <a16:creationId xmlns:a16="http://schemas.microsoft.com/office/drawing/2014/main" id="{4709A078-E314-F43D-5CA9-69BB651C76A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sp>
        <p:nvSpPr>
          <p:cNvPr id="6" name="Rectangle 1">
            <a:extLst>
              <a:ext uri="{FF2B5EF4-FFF2-40B4-BE49-F238E27FC236}">
                <a16:creationId xmlns:a16="http://schemas.microsoft.com/office/drawing/2014/main" id="{616F030E-9523-012E-39FD-510E4A5CC76F}"/>
              </a:ext>
            </a:extLst>
          </p:cNvPr>
          <p:cNvSpPr>
            <a:spLocks noGrp="1" noChangeArrowheads="1"/>
          </p:cNvSpPr>
          <p:nvPr>
            <p:ph type="body" idx="1"/>
          </p:nvPr>
        </p:nvSpPr>
        <p:spPr bwMode="auto">
          <a:xfrm>
            <a:off x="1080050" y="1290687"/>
            <a:ext cx="725711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IL"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Score: 1 / (expired count + 1) + Σ[1 / (expiration date - current date + 1)]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IL"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Prioritizes using ingredients closer to expiration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IL"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Provides continuity to choices of actions over time </a:t>
            </a:r>
          </a:p>
        </p:txBody>
      </p:sp>
    </p:spTree>
    <p:extLst>
      <p:ext uri="{BB962C8B-B14F-4D97-AF65-F5344CB8AC3E}">
        <p14:creationId xmlns:p14="http://schemas.microsoft.com/office/powerpoint/2010/main" val="466524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8D4B7-4FF9-3583-9C04-AE77981052CA}"/>
              </a:ext>
            </a:extLst>
          </p:cNvPr>
          <p:cNvSpPr>
            <a:spLocks noGrp="1"/>
          </p:cNvSpPr>
          <p:nvPr>
            <p:ph type="title"/>
          </p:nvPr>
        </p:nvSpPr>
        <p:spPr/>
        <p:txBody>
          <a:bodyPr/>
          <a:lstStyle/>
          <a:p>
            <a:r>
              <a:rPr lang="en-US" dirty="0"/>
              <a:t>Meal Parameters</a:t>
            </a:r>
            <a:endParaRPr lang="en-IL" dirty="0"/>
          </a:p>
        </p:txBody>
      </p:sp>
      <p:sp>
        <p:nvSpPr>
          <p:cNvPr id="5" name="Slide Number Placeholder 4">
            <a:extLst>
              <a:ext uri="{FF2B5EF4-FFF2-40B4-BE49-F238E27FC236}">
                <a16:creationId xmlns:a16="http://schemas.microsoft.com/office/drawing/2014/main" id="{4709A078-E314-F43D-5CA9-69BB651C76A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sp>
        <p:nvSpPr>
          <p:cNvPr id="6" name="Rectangle 1">
            <a:extLst>
              <a:ext uri="{FF2B5EF4-FFF2-40B4-BE49-F238E27FC236}">
                <a16:creationId xmlns:a16="http://schemas.microsoft.com/office/drawing/2014/main" id="{5220BD42-3791-2D42-BE95-3D910DF913A0}"/>
              </a:ext>
            </a:extLst>
          </p:cNvPr>
          <p:cNvSpPr>
            <a:spLocks noGrp="1" noChangeArrowheads="1"/>
          </p:cNvSpPr>
          <p:nvPr>
            <p:ph type="body" idx="1"/>
          </p:nvPr>
        </p:nvSpPr>
        <p:spPr bwMode="auto">
          <a:xfrm>
            <a:off x="856880" y="1371421"/>
            <a:ext cx="794961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IL"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Optimizes based on recipe parameters (e.g., taste, preparation time)</a:t>
            </a:r>
            <a:r>
              <a:rPr kumimoji="0" lang="en-US"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a:t>
            </a:r>
            <a:r>
              <a:rPr kumimoji="0" lang="en-IL"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 </a:t>
            </a:r>
            <a:endParaRPr kumimoji="0" lang="en-US"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IL"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C</a:t>
            </a:r>
            <a:r>
              <a:rPr kumimoji="0" lang="en-IL" altLang="en-IL" sz="1800" b="0" i="0" u="none" strike="noStrike" cap="none" normalizeH="0" baseline="0" dirty="0" err="1">
                <a:ln>
                  <a:noFill/>
                </a:ln>
                <a:solidFill>
                  <a:schemeClr val="tx1"/>
                </a:solidFill>
                <a:effectLst/>
                <a:latin typeface="Bellota Text Light" panose="020B0604020202020204" charset="0"/>
                <a:ea typeface="Bellota Text Light" panose="020B0604020202020204" charset="0"/>
              </a:rPr>
              <a:t>ombined</a:t>
            </a:r>
            <a:r>
              <a:rPr kumimoji="0" lang="en-IL"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 with</a:t>
            </a:r>
            <a:r>
              <a:rPr kumimoji="0" lang="en-US"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 the</a:t>
            </a:r>
            <a:r>
              <a:rPr kumimoji="0" lang="en-IL"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 </a:t>
            </a:r>
            <a:r>
              <a:rPr lang="en-US" altLang="en-IL" sz="1800" dirty="0">
                <a:solidFill>
                  <a:schemeClr val="tx1"/>
                </a:solidFill>
                <a:latin typeface="Bellota Text Light" panose="020B0604020202020204" charset="0"/>
                <a:ea typeface="Bellota Text Light" panose="020B0604020202020204" charset="0"/>
              </a:rPr>
              <a:t>m</a:t>
            </a:r>
            <a:r>
              <a:rPr kumimoji="0" lang="en-US"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inimize </a:t>
            </a:r>
            <a:r>
              <a:rPr lang="en-US" altLang="en-IL" sz="1800" dirty="0">
                <a:solidFill>
                  <a:schemeClr val="tx1"/>
                </a:solidFill>
                <a:latin typeface="Bellota Text Light" panose="020B0604020202020204" charset="0"/>
                <a:ea typeface="Bellota Text Light" panose="020B0604020202020204" charset="0"/>
              </a:rPr>
              <a:t>w</a:t>
            </a:r>
            <a:r>
              <a:rPr kumimoji="0" lang="en-US"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aste problems </a:t>
            </a:r>
            <a:r>
              <a:rPr kumimoji="0" lang="en-IL"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for multi-objective optimization</a:t>
            </a:r>
            <a:r>
              <a:rPr kumimoji="0" lang="en-US"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a:t>
            </a:r>
            <a:r>
              <a:rPr kumimoji="0" lang="en-IL"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rPr>
              <a:t> </a:t>
            </a:r>
          </a:p>
        </p:txBody>
      </p:sp>
    </p:spTree>
    <p:extLst>
      <p:ext uri="{BB962C8B-B14F-4D97-AF65-F5344CB8AC3E}">
        <p14:creationId xmlns:p14="http://schemas.microsoft.com/office/powerpoint/2010/main" val="3194566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3"/>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grpSp>
        <p:nvGrpSpPr>
          <p:cNvPr id="297" name="Google Shape;297;p33"/>
          <p:cNvGrpSpPr/>
          <p:nvPr/>
        </p:nvGrpSpPr>
        <p:grpSpPr>
          <a:xfrm>
            <a:off x="2262797" y="1194679"/>
            <a:ext cx="4542205" cy="2661224"/>
            <a:chOff x="2300897" y="902579"/>
            <a:chExt cx="4542205" cy="2661224"/>
          </a:xfrm>
        </p:grpSpPr>
        <p:sp>
          <p:nvSpPr>
            <p:cNvPr id="298" name="Google Shape;298;p33"/>
            <p:cNvSpPr/>
            <p:nvPr/>
          </p:nvSpPr>
          <p:spPr>
            <a:xfrm>
              <a:off x="2672348" y="90257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33"/>
            <p:cNvSpPr/>
            <p:nvPr/>
          </p:nvSpPr>
          <p:spPr>
            <a:xfrm>
              <a:off x="2300897" y="349377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33"/>
            <p:cNvSpPr/>
            <p:nvPr/>
          </p:nvSpPr>
          <p:spPr>
            <a:xfrm>
              <a:off x="2300897" y="343774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33"/>
            <p:cNvSpPr/>
            <p:nvPr/>
          </p:nvSpPr>
          <p:spPr>
            <a:xfrm>
              <a:off x="4235242" y="343774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3" name="Google Shape;303;p33"/>
          <p:cNvSpPr txBox="1">
            <a:spLocks noGrp="1"/>
          </p:cNvSpPr>
          <p:nvPr>
            <p:ph type="body" idx="4294967295"/>
          </p:nvPr>
        </p:nvSpPr>
        <p:spPr>
          <a:xfrm>
            <a:off x="2694286" y="-513383"/>
            <a:ext cx="4000250" cy="2029580"/>
          </a:xfrm>
          <a:prstGeom prst="rect">
            <a:avLst/>
          </a:prstGeom>
        </p:spPr>
        <p:txBody>
          <a:bodyPr spcFirstLastPara="1" wrap="square" lIns="0" tIns="0" rIns="0" bIns="0" anchor="ctr" anchorCtr="0">
            <a:noAutofit/>
          </a:bodyPr>
          <a:lstStyle/>
          <a:p>
            <a:pPr marL="0" lvl="0" indent="0" algn="ctr" rtl="0">
              <a:spcBef>
                <a:spcPts val="0"/>
              </a:spcBef>
              <a:spcAft>
                <a:spcPts val="800"/>
              </a:spcAft>
              <a:buNone/>
            </a:pPr>
            <a:r>
              <a:rPr lang="en-US" sz="3600" dirty="0">
                <a:latin typeface="Satisfy"/>
                <a:ea typeface="Satisfy"/>
                <a:cs typeface="Satisfy"/>
                <a:sym typeface="Satisfy"/>
              </a:rPr>
              <a:t>User Interface: </a:t>
            </a:r>
          </a:p>
        </p:txBody>
      </p:sp>
      <p:pic>
        <p:nvPicPr>
          <p:cNvPr id="2" name="Picture 1" descr="A table full of food&#10;&#10;Description automatically generated">
            <a:extLst>
              <a:ext uri="{FF2B5EF4-FFF2-40B4-BE49-F238E27FC236}">
                <a16:creationId xmlns:a16="http://schemas.microsoft.com/office/drawing/2014/main" id="{938CB50F-21D9-190F-F6B5-247A611F6FAF}"/>
              </a:ext>
            </a:extLst>
          </p:cNvPr>
          <p:cNvPicPr>
            <a:picLocks noChangeAspect="1"/>
          </p:cNvPicPr>
          <p:nvPr/>
        </p:nvPicPr>
        <p:blipFill>
          <a:blip r:embed="rId3"/>
          <a:stretch>
            <a:fillRect/>
          </a:stretch>
        </p:blipFill>
        <p:spPr>
          <a:xfrm>
            <a:off x="2661236" y="1264710"/>
            <a:ext cx="3736917" cy="243712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body" idx="1"/>
          </p:nvPr>
        </p:nvSpPr>
        <p:spPr>
          <a:xfrm>
            <a:off x="2964873" y="1933200"/>
            <a:ext cx="3616036" cy="819900"/>
          </a:xfrm>
          <a:prstGeom prst="rect">
            <a:avLst/>
          </a:prstGeom>
        </p:spPr>
        <p:txBody>
          <a:bodyPr spcFirstLastPara="1" wrap="square" lIns="0" tIns="0" rIns="0" bIns="0" anchor="ctr" anchorCtr="0">
            <a:noAutofit/>
          </a:bodyPr>
          <a:lstStyle/>
          <a:p>
            <a:pPr marL="69850" indent="0" algn="l">
              <a:buNone/>
            </a:pPr>
            <a:r>
              <a:rPr lang="en-US" sz="1600" dirty="0">
                <a:effectLst/>
              </a:rPr>
              <a:t>Demonstration !!!! </a:t>
            </a:r>
          </a:p>
        </p:txBody>
      </p:sp>
      <p:sp>
        <p:nvSpPr>
          <p:cNvPr id="94" name="Google Shape;94;p16"/>
          <p:cNvSpPr txBox="1">
            <a:spLocks noGrp="1"/>
          </p:cNvSpPr>
          <p:nvPr>
            <p:ph type="sldNum" idx="12"/>
          </p:nvPr>
        </p:nvSpPr>
        <p:spPr>
          <a:xfrm>
            <a:off x="4297650" y="4218625"/>
            <a:ext cx="548700" cy="924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8D4B7-4FF9-3583-9C04-AE77981052CA}"/>
              </a:ext>
            </a:extLst>
          </p:cNvPr>
          <p:cNvSpPr>
            <a:spLocks noGrp="1"/>
          </p:cNvSpPr>
          <p:nvPr>
            <p:ph type="title"/>
          </p:nvPr>
        </p:nvSpPr>
        <p:spPr/>
        <p:txBody>
          <a:bodyPr/>
          <a:lstStyle/>
          <a:p>
            <a:r>
              <a:rPr lang="en-US" sz="3200" dirty="0">
                <a:latin typeface="Satisfy" panose="020B0604020202020204" charset="0"/>
              </a:rPr>
              <a:t>Evaluation:</a:t>
            </a:r>
            <a:endParaRPr lang="en-IL" sz="3200" dirty="0">
              <a:latin typeface="Satisfy" panose="020B0604020202020204" charset="0"/>
            </a:endParaRPr>
          </a:p>
        </p:txBody>
      </p:sp>
      <p:sp>
        <p:nvSpPr>
          <p:cNvPr id="5" name="Slide Number Placeholder 4">
            <a:extLst>
              <a:ext uri="{FF2B5EF4-FFF2-40B4-BE49-F238E27FC236}">
                <a16:creationId xmlns:a16="http://schemas.microsoft.com/office/drawing/2014/main" id="{4709A078-E314-F43D-5CA9-69BB651C76A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sp>
        <p:nvSpPr>
          <p:cNvPr id="6" name="Rectangle 1">
            <a:extLst>
              <a:ext uri="{FF2B5EF4-FFF2-40B4-BE49-F238E27FC236}">
                <a16:creationId xmlns:a16="http://schemas.microsoft.com/office/drawing/2014/main" id="{5220BD42-3791-2D42-BE95-3D910DF913A0}"/>
              </a:ext>
            </a:extLst>
          </p:cNvPr>
          <p:cNvSpPr>
            <a:spLocks noGrp="1" noChangeArrowheads="1"/>
          </p:cNvSpPr>
          <p:nvPr>
            <p:ph type="body" idx="1"/>
          </p:nvPr>
        </p:nvSpPr>
        <p:spPr bwMode="auto">
          <a:xfrm>
            <a:off x="856880" y="178691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Bellota Text Light" panose="020B0604020202020204" charset="0"/>
              <a:ea typeface="Bellota Text Light" panose="020B0604020202020204" charset="0"/>
            </a:endParaRPr>
          </a:p>
        </p:txBody>
      </p:sp>
    </p:spTree>
    <p:extLst>
      <p:ext uri="{BB962C8B-B14F-4D97-AF65-F5344CB8AC3E}">
        <p14:creationId xmlns:p14="http://schemas.microsoft.com/office/powerpoint/2010/main" val="3703657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73"/>
        <p:cNvGrpSpPr/>
        <p:nvPr/>
      </p:nvGrpSpPr>
      <p:grpSpPr>
        <a:xfrm>
          <a:off x="0" y="0"/>
          <a:ext cx="0" cy="0"/>
          <a:chOff x="0" y="0"/>
          <a:chExt cx="0" cy="0"/>
        </a:xfrm>
      </p:grpSpPr>
      <p:sp>
        <p:nvSpPr>
          <p:cNvPr id="7" name="Title 1">
            <a:extLst>
              <a:ext uri="{FF2B5EF4-FFF2-40B4-BE49-F238E27FC236}">
                <a16:creationId xmlns:a16="http://schemas.microsoft.com/office/drawing/2014/main" id="{EB1A1109-440B-49E6-E93D-822FD2CDCD81}"/>
              </a:ext>
            </a:extLst>
          </p:cNvPr>
          <p:cNvSpPr txBox="1">
            <a:spLocks/>
          </p:cNvSpPr>
          <p:nvPr/>
        </p:nvSpPr>
        <p:spPr>
          <a:xfrm>
            <a:off x="3810000" y="378800"/>
            <a:ext cx="1955250" cy="396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latin typeface="Satisfy" panose="020B0604020202020204" charset="0"/>
              </a:rPr>
              <a:t>Results :</a:t>
            </a:r>
            <a:endParaRPr lang="en-IL" sz="3200" dirty="0">
              <a:latin typeface="Satisfy" panose="020B06040202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txBox="1">
            <a:spLocks noGrp="1"/>
          </p:cNvSpPr>
          <p:nvPr>
            <p:ph type="title"/>
          </p:nvPr>
        </p:nvSpPr>
        <p:spPr>
          <a:xfrm>
            <a:off x="1080050" y="531200"/>
            <a:ext cx="69840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US" dirty="0"/>
              <a:t>Motivation</a:t>
            </a:r>
            <a:endParaRPr dirty="0"/>
          </a:p>
        </p:txBody>
      </p:sp>
      <p:sp>
        <p:nvSpPr>
          <p:cNvPr id="100" name="Google Shape;100;p17"/>
          <p:cNvSpPr txBox="1">
            <a:spLocks noGrp="1"/>
          </p:cNvSpPr>
          <p:nvPr>
            <p:ph type="body" idx="1"/>
          </p:nvPr>
        </p:nvSpPr>
        <p:spPr>
          <a:xfrm>
            <a:off x="1017605" y="1114537"/>
            <a:ext cx="6934805" cy="3016248"/>
          </a:xfrm>
          <a:prstGeom prst="rect">
            <a:avLst/>
          </a:prstGeom>
        </p:spPr>
        <p:txBody>
          <a:bodyPr spcFirstLastPara="1" wrap="square" lIns="0" tIns="0" rIns="0" bIns="0" anchor="t" anchorCtr="0">
            <a:noAutofit/>
          </a:bodyPr>
          <a:lstStyle/>
          <a:p>
            <a:pPr marL="76200" indent="0">
              <a:buNone/>
            </a:pPr>
            <a:r>
              <a:rPr lang="en-IL" altLang="en-IL" sz="1200" b="1" dirty="0"/>
              <a:t>Up to 40% of food in the U.S. goes uneaten annually.</a:t>
            </a:r>
            <a:endParaRPr lang="en-US" sz="1200" b="1" dirty="0"/>
          </a:p>
          <a:p>
            <a:pPr>
              <a:buFont typeface="Arial" panose="020B0604020202020204" pitchFamily="34" charset="0"/>
              <a:buChar char="•"/>
            </a:pPr>
            <a:r>
              <a:rPr lang="en-US" sz="1200" b="1" dirty="0"/>
              <a:t>Environmental Benefits</a:t>
            </a:r>
            <a:endParaRPr lang="en-US" sz="1200" dirty="0"/>
          </a:p>
          <a:p>
            <a:pPr marL="742950" lvl="1" indent="-285750">
              <a:buFont typeface="Arial" panose="020B0604020202020204" pitchFamily="34" charset="0"/>
              <a:buChar char="•"/>
            </a:pPr>
            <a:r>
              <a:rPr lang="en-US" sz="1200" b="1" dirty="0"/>
              <a:t>Waste Reduction:</a:t>
            </a:r>
            <a:r>
              <a:rPr lang="en-US" sz="1200" dirty="0"/>
              <a:t> Less food ending up in landfills.</a:t>
            </a:r>
          </a:p>
          <a:p>
            <a:pPr marL="742950" lvl="1" indent="-285750">
              <a:buFont typeface="Arial" panose="020B0604020202020204" pitchFamily="34" charset="0"/>
              <a:buChar char="•"/>
            </a:pPr>
            <a:r>
              <a:rPr lang="en-US" sz="1200" b="1" dirty="0"/>
              <a:t>Resource Conservation:</a:t>
            </a:r>
            <a:r>
              <a:rPr lang="en-US" sz="1200" dirty="0"/>
              <a:t> Saving water and energy used in food production.</a:t>
            </a:r>
          </a:p>
          <a:p>
            <a:pPr>
              <a:buFont typeface="Arial" panose="020B0604020202020204" pitchFamily="34" charset="0"/>
              <a:buChar char="•"/>
            </a:pPr>
            <a:r>
              <a:rPr lang="en-US" sz="1200" b="1" dirty="0"/>
              <a:t>Economic Benefits</a:t>
            </a:r>
            <a:endParaRPr lang="en-US" sz="1200" dirty="0"/>
          </a:p>
          <a:p>
            <a:pPr marL="742950" lvl="1" indent="-285750">
              <a:buFont typeface="Arial" panose="020B0604020202020204" pitchFamily="34" charset="0"/>
              <a:buChar char="•"/>
            </a:pPr>
            <a:r>
              <a:rPr lang="en-US" sz="1200" b="1" dirty="0"/>
              <a:t>Cost Savings:</a:t>
            </a:r>
            <a:r>
              <a:rPr lang="en-US" sz="1200" dirty="0"/>
              <a:t> Reduce expenses related to food purchasing and disposal.</a:t>
            </a:r>
          </a:p>
          <a:p>
            <a:pPr marL="742950" lvl="1" indent="-285750">
              <a:buFont typeface="Arial" panose="020B0604020202020204" pitchFamily="34" charset="0"/>
              <a:buChar char="•"/>
            </a:pPr>
            <a:r>
              <a:rPr lang="en-US" sz="1200" b="1" dirty="0"/>
              <a:t>Efficiency:</a:t>
            </a:r>
            <a:r>
              <a:rPr lang="en-US" sz="1200" dirty="0"/>
              <a:t> Better inventory management leads to operational savings.</a:t>
            </a:r>
          </a:p>
          <a:p>
            <a:pPr>
              <a:buFont typeface="Arial" panose="020B0604020202020204" pitchFamily="34" charset="0"/>
              <a:buChar char="•"/>
            </a:pPr>
            <a:r>
              <a:rPr lang="en-US" sz="1200" b="1" dirty="0"/>
              <a:t>Societal Contribution</a:t>
            </a:r>
            <a:endParaRPr lang="en-US" sz="1200" dirty="0"/>
          </a:p>
          <a:p>
            <a:pPr marL="742950" lvl="1" indent="-285750">
              <a:buFont typeface="Arial" panose="020B0604020202020204" pitchFamily="34" charset="0"/>
              <a:buChar char="•"/>
            </a:pPr>
            <a:r>
              <a:rPr lang="en-US" sz="1200" b="1" dirty="0"/>
              <a:t>Sustainability:</a:t>
            </a:r>
            <a:r>
              <a:rPr lang="en-US" sz="1200" dirty="0"/>
              <a:t> Promotes responsible consumption practices.</a:t>
            </a:r>
          </a:p>
          <a:p>
            <a:pPr marL="742950" lvl="1" indent="-285750">
              <a:buFont typeface="Arial" panose="020B0604020202020204" pitchFamily="34" charset="0"/>
              <a:buChar char="•"/>
            </a:pPr>
            <a:r>
              <a:rPr lang="en-US" sz="1200" b="1" dirty="0"/>
              <a:t>Practical Applications:</a:t>
            </a:r>
            <a:r>
              <a:rPr lang="en-US" sz="1200" dirty="0"/>
              <a:t> Useful for households and commercial kitchens alike.</a:t>
            </a:r>
          </a:p>
        </p:txBody>
      </p:sp>
      <p:sp>
        <p:nvSpPr>
          <p:cNvPr id="101" name="Google Shape;101;p17"/>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8D4B7-4FF9-3583-9C04-AE77981052CA}"/>
              </a:ext>
            </a:extLst>
          </p:cNvPr>
          <p:cNvSpPr>
            <a:spLocks noGrp="1"/>
          </p:cNvSpPr>
          <p:nvPr>
            <p:ph type="title"/>
          </p:nvPr>
        </p:nvSpPr>
        <p:spPr/>
        <p:txBody>
          <a:bodyPr/>
          <a:lstStyle/>
          <a:p>
            <a:r>
              <a:rPr lang="en-US" sz="3200" dirty="0">
                <a:latin typeface="Satisfy" panose="020B0604020202020204" charset="0"/>
              </a:rPr>
              <a:t>Future Work :</a:t>
            </a:r>
            <a:endParaRPr lang="en-IL" sz="3200" dirty="0">
              <a:latin typeface="Satisfy" panose="020B0604020202020204" charset="0"/>
            </a:endParaRPr>
          </a:p>
        </p:txBody>
      </p:sp>
      <p:sp>
        <p:nvSpPr>
          <p:cNvPr id="5" name="Slide Number Placeholder 4">
            <a:extLst>
              <a:ext uri="{FF2B5EF4-FFF2-40B4-BE49-F238E27FC236}">
                <a16:creationId xmlns:a16="http://schemas.microsoft.com/office/drawing/2014/main" id="{4709A078-E314-F43D-5CA9-69BB651C76A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sp>
        <p:nvSpPr>
          <p:cNvPr id="6" name="Rectangle 1">
            <a:extLst>
              <a:ext uri="{FF2B5EF4-FFF2-40B4-BE49-F238E27FC236}">
                <a16:creationId xmlns:a16="http://schemas.microsoft.com/office/drawing/2014/main" id="{616F030E-9523-012E-39FD-510E4A5CC76F}"/>
              </a:ext>
            </a:extLst>
          </p:cNvPr>
          <p:cNvSpPr>
            <a:spLocks noGrp="1" noChangeArrowheads="1"/>
          </p:cNvSpPr>
          <p:nvPr>
            <p:ph type="body" idx="1"/>
          </p:nvPr>
        </p:nvSpPr>
        <p:spPr bwMode="auto">
          <a:xfrm>
            <a:off x="1080050" y="1429186"/>
            <a:ext cx="7165744"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
                <a:schemeClr val="accent4"/>
              </a:buClr>
              <a:buSzTx/>
              <a:buFont typeface="Arial" panose="020B0604020202020204" pitchFamily="34" charset="0"/>
              <a:buChar char="•"/>
              <a:tabLst/>
            </a:pPr>
            <a:endParaRPr lang="en-IL" altLang="en-IL" sz="1800" dirty="0">
              <a:solidFill>
                <a:schemeClr val="tx1"/>
              </a:solidFill>
              <a:latin typeface="Bellota Text Light" panose="020B0604020202020204" charset="0"/>
              <a:ea typeface="Bellota Text Light" panose="020B0604020202020204" charset="0"/>
              <a:sym typeface="Bellota Text Light"/>
            </a:endParaRPr>
          </a:p>
          <a:p>
            <a:pPr marL="285750" marR="0" lvl="0" indent="-285750" algn="l" defTabSz="914400" rtl="0" eaLnBrk="0" fontAlgn="base" latinLnBrk="0" hangingPunct="0">
              <a:lnSpc>
                <a:spcPct val="100000"/>
              </a:lnSpc>
              <a:spcBef>
                <a:spcPct val="0"/>
              </a:spcBef>
              <a:spcAft>
                <a:spcPct val="0"/>
              </a:spcAft>
              <a:buClr>
                <a:schemeClr val="accent4"/>
              </a:buClr>
              <a:buSzTx/>
              <a:buFont typeface="Arial" panose="020B0604020202020204" pitchFamily="34" charset="0"/>
              <a:buChar char="•"/>
              <a:tabLst/>
            </a:pPr>
            <a:r>
              <a:rPr lang="en-IL" altLang="en-IL" sz="1800" dirty="0">
                <a:solidFill>
                  <a:schemeClr val="tx1"/>
                </a:solidFill>
                <a:latin typeface="Bellota Text Light" panose="020B0604020202020204" charset="0"/>
                <a:ea typeface="Bellota Text Light" panose="020B0604020202020204" charset="0"/>
                <a:sym typeface="Bellota Text Light"/>
              </a:rPr>
              <a:t>Expand </a:t>
            </a:r>
            <a:r>
              <a:rPr lang="en-US" altLang="en-IL" sz="1800" dirty="0">
                <a:solidFill>
                  <a:schemeClr val="tx1"/>
                </a:solidFill>
                <a:latin typeface="Bellota Text Light" panose="020B0604020202020204" charset="0"/>
                <a:ea typeface="Bellota Text Light" panose="020B0604020202020204" charset="0"/>
                <a:sym typeface="Bellota Text Light"/>
              </a:rPr>
              <a:t>the </a:t>
            </a:r>
            <a:r>
              <a:rPr lang="en-IL" altLang="en-IL" sz="1800" dirty="0">
                <a:solidFill>
                  <a:schemeClr val="tx1"/>
                </a:solidFill>
                <a:latin typeface="Bellota Text Light" panose="020B0604020202020204" charset="0"/>
                <a:ea typeface="Bellota Text Light" panose="020B0604020202020204" charset="0"/>
                <a:sym typeface="Bellota Text Light"/>
              </a:rPr>
              <a:t>dataset to include more detailed nutritional information </a:t>
            </a:r>
          </a:p>
          <a:p>
            <a:pPr marL="285750" marR="0" lvl="0" indent="-285750" algn="l" defTabSz="914400" rtl="0" eaLnBrk="0" fontAlgn="base" latinLnBrk="0" hangingPunct="0">
              <a:lnSpc>
                <a:spcPct val="100000"/>
              </a:lnSpc>
              <a:spcBef>
                <a:spcPct val="0"/>
              </a:spcBef>
              <a:spcAft>
                <a:spcPct val="0"/>
              </a:spcAft>
              <a:buClr>
                <a:schemeClr val="accent4"/>
              </a:buClr>
              <a:buSzTx/>
              <a:buFont typeface="Arial" panose="020B0604020202020204" pitchFamily="34" charset="0"/>
              <a:buChar char="•"/>
              <a:tabLst/>
            </a:pPr>
            <a:r>
              <a:rPr lang="en-IL" altLang="en-IL" sz="1800" dirty="0">
                <a:solidFill>
                  <a:schemeClr val="tx1"/>
                </a:solidFill>
                <a:latin typeface="Bellota Text Light" panose="020B0604020202020204" charset="0"/>
                <a:ea typeface="Bellota Text Light" panose="020B0604020202020204" charset="0"/>
                <a:sym typeface="Bellota Text Light"/>
              </a:rPr>
              <a:t>Implement constraints for dietary restrictions </a:t>
            </a:r>
          </a:p>
          <a:p>
            <a:pPr marL="285750" marR="0" lvl="0" indent="-285750" algn="l" defTabSz="914400" rtl="0" eaLnBrk="0" fontAlgn="base" latinLnBrk="0" hangingPunct="0">
              <a:lnSpc>
                <a:spcPct val="100000"/>
              </a:lnSpc>
              <a:spcBef>
                <a:spcPct val="0"/>
              </a:spcBef>
              <a:spcAft>
                <a:spcPct val="0"/>
              </a:spcAft>
              <a:buClr>
                <a:schemeClr val="accent4"/>
              </a:buClr>
              <a:buSzTx/>
              <a:buFont typeface="Arial" panose="020B0604020202020204" pitchFamily="34" charset="0"/>
              <a:buChar char="•"/>
              <a:tabLst/>
            </a:pPr>
            <a:r>
              <a:rPr lang="en-IL" altLang="en-IL" sz="1800" dirty="0">
                <a:solidFill>
                  <a:schemeClr val="tx1"/>
                </a:solidFill>
                <a:latin typeface="Bellota Text Light" panose="020B0604020202020204" charset="0"/>
                <a:ea typeface="Bellota Text Light" panose="020B0604020202020204" charset="0"/>
                <a:sym typeface="Bellota Text Light"/>
              </a:rPr>
              <a:t>Optimize for additional factors (e.g., cost, environmental impact) </a:t>
            </a:r>
            <a:endParaRPr lang="en-US" altLang="en-IL" sz="1800" dirty="0">
              <a:solidFill>
                <a:schemeClr val="tx1"/>
              </a:solidFill>
              <a:latin typeface="Bellota Text Light" panose="020B0604020202020204" charset="0"/>
              <a:ea typeface="Bellota Text Light" panose="020B0604020202020204" charset="0"/>
              <a:sym typeface="Bellota Text Light"/>
            </a:endParaRPr>
          </a:p>
          <a:p>
            <a:pPr marL="285750" marR="0" lvl="0" indent="-285750" algn="l" defTabSz="914400" rtl="0" eaLnBrk="0" fontAlgn="base" latinLnBrk="0" hangingPunct="0">
              <a:lnSpc>
                <a:spcPct val="100000"/>
              </a:lnSpc>
              <a:spcBef>
                <a:spcPct val="0"/>
              </a:spcBef>
              <a:spcAft>
                <a:spcPct val="0"/>
              </a:spcAft>
              <a:buClr>
                <a:schemeClr val="accent4"/>
              </a:buClr>
              <a:buSzTx/>
              <a:buFont typeface="Arial" panose="020B0604020202020204" pitchFamily="34" charset="0"/>
              <a:buChar char="•"/>
              <a:tabLst/>
            </a:pPr>
            <a:r>
              <a:rPr lang="en-US" altLang="en-IL" sz="1800" dirty="0">
                <a:solidFill>
                  <a:schemeClr val="tx1"/>
                </a:solidFill>
                <a:latin typeface="Bellota Text Light" panose="020B0604020202020204" charset="0"/>
                <a:ea typeface="Bellota Text Light" panose="020B0604020202020204" charset="0"/>
                <a:sym typeface="Bellota Text Light"/>
              </a:rPr>
              <a:t>Allow misspelling of product inputs.</a:t>
            </a:r>
            <a:endParaRPr lang="en-IL" altLang="en-IL" sz="1800" dirty="0">
              <a:solidFill>
                <a:schemeClr val="tx1"/>
              </a:solidFill>
              <a:latin typeface="Bellota Text Light" panose="020B0604020202020204" charset="0"/>
              <a:ea typeface="Bellota Text Light" panose="020B0604020202020204" charset="0"/>
              <a:sym typeface="Bellota Text Light"/>
            </a:endParaRPr>
          </a:p>
        </p:txBody>
      </p:sp>
    </p:spTree>
    <p:extLst>
      <p:ext uri="{BB962C8B-B14F-4D97-AF65-F5344CB8AC3E}">
        <p14:creationId xmlns:p14="http://schemas.microsoft.com/office/powerpoint/2010/main" val="1496590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8D4B7-4FF9-3583-9C04-AE77981052CA}"/>
              </a:ext>
            </a:extLst>
          </p:cNvPr>
          <p:cNvSpPr>
            <a:spLocks noGrp="1"/>
          </p:cNvSpPr>
          <p:nvPr>
            <p:ph type="title"/>
          </p:nvPr>
        </p:nvSpPr>
        <p:spPr/>
        <p:txBody>
          <a:bodyPr/>
          <a:lstStyle/>
          <a:p>
            <a:r>
              <a:rPr lang="en-US" sz="3200" dirty="0">
                <a:latin typeface="Satisfy" panose="020B0604020202020204" charset="0"/>
              </a:rPr>
              <a:t>Conclusion:</a:t>
            </a:r>
            <a:endParaRPr lang="en-IL" sz="3200" dirty="0">
              <a:latin typeface="Satisfy" panose="020B0604020202020204" charset="0"/>
            </a:endParaRPr>
          </a:p>
        </p:txBody>
      </p:sp>
      <p:sp>
        <p:nvSpPr>
          <p:cNvPr id="5" name="Slide Number Placeholder 4">
            <a:extLst>
              <a:ext uri="{FF2B5EF4-FFF2-40B4-BE49-F238E27FC236}">
                <a16:creationId xmlns:a16="http://schemas.microsoft.com/office/drawing/2014/main" id="{4709A078-E314-F43D-5CA9-69BB651C76A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sp>
        <p:nvSpPr>
          <p:cNvPr id="6" name="Rectangle 1">
            <a:extLst>
              <a:ext uri="{FF2B5EF4-FFF2-40B4-BE49-F238E27FC236}">
                <a16:creationId xmlns:a16="http://schemas.microsoft.com/office/drawing/2014/main" id="{616F030E-9523-012E-39FD-510E4A5CC76F}"/>
              </a:ext>
            </a:extLst>
          </p:cNvPr>
          <p:cNvSpPr>
            <a:spLocks noGrp="1" noChangeArrowheads="1"/>
          </p:cNvSpPr>
          <p:nvPr>
            <p:ph type="body" idx="1"/>
          </p:nvPr>
        </p:nvSpPr>
        <p:spPr bwMode="auto">
          <a:xfrm>
            <a:off x="1080050" y="1429186"/>
            <a:ext cx="7165744"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
                <a:schemeClr val="accent4"/>
              </a:buClr>
              <a:buSzTx/>
              <a:buFont typeface="Arial" panose="020B0604020202020204" pitchFamily="34" charset="0"/>
              <a:buChar char="•"/>
              <a:tabLst/>
            </a:pPr>
            <a:endParaRPr lang="en-IL" altLang="en-IL" sz="1800" dirty="0">
              <a:solidFill>
                <a:schemeClr val="tx1"/>
              </a:solidFill>
              <a:latin typeface="Bellota Text Light" panose="020B0604020202020204" charset="0"/>
              <a:ea typeface="Bellota Text Light" panose="020B0604020202020204" charset="0"/>
              <a:sym typeface="Bellota Text Light"/>
            </a:endParaRPr>
          </a:p>
          <a:p>
            <a:pPr marL="285750" marR="0" lvl="0" indent="-285750" algn="l" defTabSz="914400" rtl="0" eaLnBrk="0" fontAlgn="base" latinLnBrk="0" hangingPunct="0">
              <a:lnSpc>
                <a:spcPct val="100000"/>
              </a:lnSpc>
              <a:spcBef>
                <a:spcPct val="0"/>
              </a:spcBef>
              <a:spcAft>
                <a:spcPct val="0"/>
              </a:spcAft>
              <a:buClr>
                <a:schemeClr val="accent4"/>
              </a:buClr>
              <a:buSzTx/>
              <a:buFont typeface="Arial" panose="020B0604020202020204" pitchFamily="34" charset="0"/>
              <a:buChar char="•"/>
              <a:tabLst/>
            </a:pPr>
            <a:r>
              <a:rPr lang="en-IL" altLang="en-IL" sz="1800" dirty="0">
                <a:solidFill>
                  <a:schemeClr val="tx1"/>
                </a:solidFill>
                <a:latin typeface="Bellota Text Light" panose="020B0604020202020204" charset="0"/>
                <a:ea typeface="Bellota Text Light" panose="020B0604020202020204" charset="0"/>
                <a:sym typeface="Bellota Text Light"/>
              </a:rPr>
              <a:t>Expand </a:t>
            </a:r>
            <a:r>
              <a:rPr lang="en-US" altLang="en-IL" sz="1800" dirty="0">
                <a:solidFill>
                  <a:schemeClr val="tx1"/>
                </a:solidFill>
                <a:latin typeface="Bellota Text Light" panose="020B0604020202020204" charset="0"/>
                <a:ea typeface="Bellota Text Light" panose="020B0604020202020204" charset="0"/>
                <a:sym typeface="Bellota Text Light"/>
              </a:rPr>
              <a:t>the </a:t>
            </a:r>
            <a:r>
              <a:rPr lang="en-IL" altLang="en-IL" sz="1800" dirty="0">
                <a:solidFill>
                  <a:schemeClr val="tx1"/>
                </a:solidFill>
                <a:latin typeface="Bellota Text Light" panose="020B0604020202020204" charset="0"/>
                <a:ea typeface="Bellota Text Light" panose="020B0604020202020204" charset="0"/>
                <a:sym typeface="Bellota Text Light"/>
              </a:rPr>
              <a:t>dataset to include more detailed nutritional information </a:t>
            </a:r>
          </a:p>
          <a:p>
            <a:pPr marL="285750" marR="0" lvl="0" indent="-285750" algn="l" defTabSz="914400" rtl="0" eaLnBrk="0" fontAlgn="base" latinLnBrk="0" hangingPunct="0">
              <a:lnSpc>
                <a:spcPct val="100000"/>
              </a:lnSpc>
              <a:spcBef>
                <a:spcPct val="0"/>
              </a:spcBef>
              <a:spcAft>
                <a:spcPct val="0"/>
              </a:spcAft>
              <a:buClr>
                <a:schemeClr val="accent4"/>
              </a:buClr>
              <a:buSzTx/>
              <a:buFont typeface="Arial" panose="020B0604020202020204" pitchFamily="34" charset="0"/>
              <a:buChar char="•"/>
              <a:tabLst/>
            </a:pPr>
            <a:r>
              <a:rPr lang="en-IL" altLang="en-IL" sz="1800" dirty="0">
                <a:solidFill>
                  <a:schemeClr val="tx1"/>
                </a:solidFill>
                <a:latin typeface="Bellota Text Light" panose="020B0604020202020204" charset="0"/>
                <a:ea typeface="Bellota Text Light" panose="020B0604020202020204" charset="0"/>
                <a:sym typeface="Bellota Text Light"/>
              </a:rPr>
              <a:t>Implement constraints for dietary restrictions </a:t>
            </a:r>
          </a:p>
          <a:p>
            <a:pPr marL="285750" marR="0" lvl="0" indent="-285750" algn="l" defTabSz="914400" rtl="0" eaLnBrk="0" fontAlgn="base" latinLnBrk="0" hangingPunct="0">
              <a:lnSpc>
                <a:spcPct val="100000"/>
              </a:lnSpc>
              <a:spcBef>
                <a:spcPct val="0"/>
              </a:spcBef>
              <a:spcAft>
                <a:spcPct val="0"/>
              </a:spcAft>
              <a:buClr>
                <a:schemeClr val="accent4"/>
              </a:buClr>
              <a:buSzTx/>
              <a:buFont typeface="Arial" panose="020B0604020202020204" pitchFamily="34" charset="0"/>
              <a:buChar char="•"/>
              <a:tabLst/>
            </a:pPr>
            <a:r>
              <a:rPr lang="en-IL" altLang="en-IL" sz="1800" dirty="0">
                <a:solidFill>
                  <a:schemeClr val="tx1"/>
                </a:solidFill>
                <a:latin typeface="Bellota Text Light" panose="020B0604020202020204" charset="0"/>
                <a:ea typeface="Bellota Text Light" panose="020B0604020202020204" charset="0"/>
                <a:sym typeface="Bellota Text Light"/>
              </a:rPr>
              <a:t>Optimize for additional factors (e.g., cost, environmental impact) </a:t>
            </a:r>
            <a:endParaRPr lang="en-US" altLang="en-IL" sz="1800" dirty="0">
              <a:solidFill>
                <a:schemeClr val="tx1"/>
              </a:solidFill>
              <a:latin typeface="Bellota Text Light" panose="020B0604020202020204" charset="0"/>
              <a:ea typeface="Bellota Text Light" panose="020B0604020202020204" charset="0"/>
              <a:sym typeface="Bellota Text Light"/>
            </a:endParaRPr>
          </a:p>
          <a:p>
            <a:pPr marL="285750" marR="0" lvl="0" indent="-285750" algn="l" defTabSz="914400" rtl="0" eaLnBrk="0" fontAlgn="base" latinLnBrk="0" hangingPunct="0">
              <a:lnSpc>
                <a:spcPct val="100000"/>
              </a:lnSpc>
              <a:spcBef>
                <a:spcPct val="0"/>
              </a:spcBef>
              <a:spcAft>
                <a:spcPct val="0"/>
              </a:spcAft>
              <a:buClr>
                <a:schemeClr val="accent4"/>
              </a:buClr>
              <a:buSzTx/>
              <a:buFont typeface="Arial" panose="020B0604020202020204" pitchFamily="34" charset="0"/>
              <a:buChar char="•"/>
              <a:tabLst/>
            </a:pPr>
            <a:r>
              <a:rPr lang="en-US" altLang="en-IL" sz="1800" dirty="0">
                <a:solidFill>
                  <a:schemeClr val="tx1"/>
                </a:solidFill>
                <a:latin typeface="Bellota Text Light" panose="020B0604020202020204" charset="0"/>
                <a:ea typeface="Bellota Text Light" panose="020B0604020202020204" charset="0"/>
                <a:sym typeface="Bellota Text Light"/>
              </a:rPr>
              <a:t>Allow misspelling of product inputs.</a:t>
            </a:r>
            <a:endParaRPr lang="en-IL" altLang="en-IL" sz="1800" dirty="0">
              <a:solidFill>
                <a:schemeClr val="tx1"/>
              </a:solidFill>
              <a:latin typeface="Bellota Text Light" panose="020B0604020202020204" charset="0"/>
              <a:ea typeface="Bellota Text Light" panose="020B0604020202020204" charset="0"/>
              <a:sym typeface="Bellota Text Light"/>
            </a:endParaRPr>
          </a:p>
        </p:txBody>
      </p:sp>
    </p:spTree>
    <p:extLst>
      <p:ext uri="{BB962C8B-B14F-4D97-AF65-F5344CB8AC3E}">
        <p14:creationId xmlns:p14="http://schemas.microsoft.com/office/powerpoint/2010/main" val="1795205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142" name="Google Shape;142;p22"/>
          <p:cNvSpPr txBox="1">
            <a:spLocks/>
          </p:cNvSpPr>
          <p:nvPr/>
        </p:nvSpPr>
        <p:spPr>
          <a:xfrm>
            <a:off x="3797300" y="1881750"/>
            <a:ext cx="3225800" cy="1380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3200"/>
              <a:buFont typeface="Satisfy"/>
              <a:buNone/>
              <a:defRPr sz="3200" b="0" i="0" u="none" strike="noStrike" cap="none">
                <a:solidFill>
                  <a:schemeClr val="dk1"/>
                </a:solidFill>
                <a:latin typeface="Satisfy"/>
                <a:ea typeface="Satisfy"/>
                <a:cs typeface="Satisfy"/>
                <a:sym typeface="Satisfy"/>
              </a:defRPr>
            </a:lvl1pPr>
            <a:lvl2pPr marR="0" lvl="1" algn="ctr" rtl="0">
              <a:lnSpc>
                <a:spcPct val="90000"/>
              </a:lnSpc>
              <a:spcBef>
                <a:spcPts val="0"/>
              </a:spcBef>
              <a:spcAft>
                <a:spcPts val="0"/>
              </a:spcAft>
              <a:buClr>
                <a:schemeClr val="dk1"/>
              </a:buClr>
              <a:buSzPts val="3200"/>
              <a:buFont typeface="Satisfy"/>
              <a:buNone/>
              <a:defRPr sz="3200" b="0" i="0" u="none" strike="noStrike" cap="none">
                <a:solidFill>
                  <a:schemeClr val="dk1"/>
                </a:solidFill>
                <a:latin typeface="Satisfy"/>
                <a:ea typeface="Satisfy"/>
                <a:cs typeface="Satisfy"/>
                <a:sym typeface="Satisfy"/>
              </a:defRPr>
            </a:lvl2pPr>
            <a:lvl3pPr marR="0" lvl="2" algn="ctr" rtl="0">
              <a:lnSpc>
                <a:spcPct val="90000"/>
              </a:lnSpc>
              <a:spcBef>
                <a:spcPts val="0"/>
              </a:spcBef>
              <a:spcAft>
                <a:spcPts val="0"/>
              </a:spcAft>
              <a:buClr>
                <a:schemeClr val="dk1"/>
              </a:buClr>
              <a:buSzPts val="3200"/>
              <a:buFont typeface="Satisfy"/>
              <a:buNone/>
              <a:defRPr sz="3200" b="0" i="0" u="none" strike="noStrike" cap="none">
                <a:solidFill>
                  <a:schemeClr val="dk1"/>
                </a:solidFill>
                <a:latin typeface="Satisfy"/>
                <a:ea typeface="Satisfy"/>
                <a:cs typeface="Satisfy"/>
                <a:sym typeface="Satisfy"/>
              </a:defRPr>
            </a:lvl3pPr>
            <a:lvl4pPr marR="0" lvl="3" algn="ctr" rtl="0">
              <a:lnSpc>
                <a:spcPct val="90000"/>
              </a:lnSpc>
              <a:spcBef>
                <a:spcPts val="0"/>
              </a:spcBef>
              <a:spcAft>
                <a:spcPts val="0"/>
              </a:spcAft>
              <a:buClr>
                <a:schemeClr val="dk1"/>
              </a:buClr>
              <a:buSzPts val="3200"/>
              <a:buFont typeface="Satisfy"/>
              <a:buNone/>
              <a:defRPr sz="3200" b="0" i="0" u="none" strike="noStrike" cap="none">
                <a:solidFill>
                  <a:schemeClr val="dk1"/>
                </a:solidFill>
                <a:latin typeface="Satisfy"/>
                <a:ea typeface="Satisfy"/>
                <a:cs typeface="Satisfy"/>
                <a:sym typeface="Satisfy"/>
              </a:defRPr>
            </a:lvl4pPr>
            <a:lvl5pPr marR="0" lvl="4" algn="ctr" rtl="0">
              <a:lnSpc>
                <a:spcPct val="90000"/>
              </a:lnSpc>
              <a:spcBef>
                <a:spcPts val="0"/>
              </a:spcBef>
              <a:spcAft>
                <a:spcPts val="0"/>
              </a:spcAft>
              <a:buClr>
                <a:schemeClr val="dk1"/>
              </a:buClr>
              <a:buSzPts val="3200"/>
              <a:buFont typeface="Satisfy"/>
              <a:buNone/>
              <a:defRPr sz="3200" b="0" i="0" u="none" strike="noStrike" cap="none">
                <a:solidFill>
                  <a:schemeClr val="dk1"/>
                </a:solidFill>
                <a:latin typeface="Satisfy"/>
                <a:ea typeface="Satisfy"/>
                <a:cs typeface="Satisfy"/>
                <a:sym typeface="Satisfy"/>
              </a:defRPr>
            </a:lvl5pPr>
            <a:lvl6pPr marR="0" lvl="5" algn="ctr" rtl="0">
              <a:lnSpc>
                <a:spcPct val="90000"/>
              </a:lnSpc>
              <a:spcBef>
                <a:spcPts val="0"/>
              </a:spcBef>
              <a:spcAft>
                <a:spcPts val="0"/>
              </a:spcAft>
              <a:buClr>
                <a:schemeClr val="dk1"/>
              </a:buClr>
              <a:buSzPts val="3200"/>
              <a:buFont typeface="Satisfy"/>
              <a:buNone/>
              <a:defRPr sz="3200" b="0" i="0" u="none" strike="noStrike" cap="none">
                <a:solidFill>
                  <a:schemeClr val="dk1"/>
                </a:solidFill>
                <a:latin typeface="Satisfy"/>
                <a:ea typeface="Satisfy"/>
                <a:cs typeface="Satisfy"/>
                <a:sym typeface="Satisfy"/>
              </a:defRPr>
            </a:lvl6pPr>
            <a:lvl7pPr marR="0" lvl="6" algn="ctr" rtl="0">
              <a:lnSpc>
                <a:spcPct val="90000"/>
              </a:lnSpc>
              <a:spcBef>
                <a:spcPts val="0"/>
              </a:spcBef>
              <a:spcAft>
                <a:spcPts val="0"/>
              </a:spcAft>
              <a:buClr>
                <a:schemeClr val="dk1"/>
              </a:buClr>
              <a:buSzPts val="3200"/>
              <a:buFont typeface="Satisfy"/>
              <a:buNone/>
              <a:defRPr sz="3200" b="0" i="0" u="none" strike="noStrike" cap="none">
                <a:solidFill>
                  <a:schemeClr val="dk1"/>
                </a:solidFill>
                <a:latin typeface="Satisfy"/>
                <a:ea typeface="Satisfy"/>
                <a:cs typeface="Satisfy"/>
                <a:sym typeface="Satisfy"/>
              </a:defRPr>
            </a:lvl7pPr>
            <a:lvl8pPr marR="0" lvl="7" algn="ctr" rtl="0">
              <a:lnSpc>
                <a:spcPct val="90000"/>
              </a:lnSpc>
              <a:spcBef>
                <a:spcPts val="0"/>
              </a:spcBef>
              <a:spcAft>
                <a:spcPts val="0"/>
              </a:spcAft>
              <a:buClr>
                <a:schemeClr val="dk1"/>
              </a:buClr>
              <a:buSzPts val="3200"/>
              <a:buFont typeface="Satisfy"/>
              <a:buNone/>
              <a:defRPr sz="3200" b="0" i="0" u="none" strike="noStrike" cap="none">
                <a:solidFill>
                  <a:schemeClr val="dk1"/>
                </a:solidFill>
                <a:latin typeface="Satisfy"/>
                <a:ea typeface="Satisfy"/>
                <a:cs typeface="Satisfy"/>
                <a:sym typeface="Satisfy"/>
              </a:defRPr>
            </a:lvl8pPr>
            <a:lvl9pPr marR="0" lvl="8" algn="ctr" rtl="0">
              <a:lnSpc>
                <a:spcPct val="90000"/>
              </a:lnSpc>
              <a:spcBef>
                <a:spcPts val="0"/>
              </a:spcBef>
              <a:spcAft>
                <a:spcPts val="0"/>
              </a:spcAft>
              <a:buClr>
                <a:schemeClr val="dk1"/>
              </a:buClr>
              <a:buSzPts val="3200"/>
              <a:buFont typeface="Satisfy"/>
              <a:buNone/>
              <a:defRPr sz="3200" b="0" i="0" u="none" strike="noStrike" cap="none">
                <a:solidFill>
                  <a:schemeClr val="dk1"/>
                </a:solidFill>
                <a:latin typeface="Satisfy"/>
                <a:ea typeface="Satisfy"/>
                <a:cs typeface="Satisfy"/>
                <a:sym typeface="Satisfy"/>
              </a:defRPr>
            </a:lvl9pPr>
          </a:lstStyle>
          <a:p>
            <a:pPr algn="l"/>
            <a:r>
              <a:rPr lang="en-US">
                <a:solidFill>
                  <a:schemeClr val="tx2"/>
                </a:solidFill>
              </a:rPr>
              <a:t>Thank you!</a:t>
            </a:r>
            <a:endParaRPr lang="en-US" dirty="0">
              <a:solidFill>
                <a:schemeClr val="tx2"/>
              </a:solidFill>
            </a:endParaRPr>
          </a:p>
        </p:txBody>
      </p:sp>
    </p:spTree>
    <p:extLst>
      <p:ext uri="{BB962C8B-B14F-4D97-AF65-F5344CB8AC3E}">
        <p14:creationId xmlns:p14="http://schemas.microsoft.com/office/powerpoint/2010/main" val="4121964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Shape 105"/>
        <p:cNvGrpSpPr/>
        <p:nvPr/>
      </p:nvGrpSpPr>
      <p:grpSpPr>
        <a:xfrm>
          <a:off x="0" y="0"/>
          <a:ext cx="0" cy="0"/>
          <a:chOff x="0" y="0"/>
          <a:chExt cx="0" cy="0"/>
        </a:xfrm>
      </p:grpSpPr>
      <p:sp>
        <p:nvSpPr>
          <p:cNvPr id="106" name="Google Shape;106;p18"/>
          <p:cNvSpPr txBox="1">
            <a:spLocks noGrp="1"/>
          </p:cNvSpPr>
          <p:nvPr>
            <p:ph type="ctrTitle" idx="4294967295"/>
          </p:nvPr>
        </p:nvSpPr>
        <p:spPr>
          <a:xfrm>
            <a:off x="1498200" y="1811950"/>
            <a:ext cx="61476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6000" dirty="0"/>
              <a:t>Big concept</a:t>
            </a:r>
            <a:endParaRPr sz="6000" dirty="0"/>
          </a:p>
        </p:txBody>
      </p:sp>
      <p:sp>
        <p:nvSpPr>
          <p:cNvPr id="107" name="Google Shape;107;p18"/>
          <p:cNvSpPr txBox="1">
            <a:spLocks noGrp="1"/>
          </p:cNvSpPr>
          <p:nvPr>
            <p:ph type="subTitle" idx="4294967295"/>
          </p:nvPr>
        </p:nvSpPr>
        <p:spPr>
          <a:xfrm>
            <a:off x="1498200" y="3182952"/>
            <a:ext cx="6147600" cy="7848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sz="2000"/>
              <a:t>Bring the attention of your audience over a key concept using icons or illustrations</a:t>
            </a:r>
            <a:endParaRPr sz="2000"/>
          </a:p>
        </p:txBody>
      </p:sp>
      <p:sp>
        <p:nvSpPr>
          <p:cNvPr id="110" name="Google Shape;110;p18"/>
          <p:cNvSpPr/>
          <p:nvPr/>
        </p:nvSpPr>
        <p:spPr>
          <a:xfrm>
            <a:off x="4301783" y="418400"/>
            <a:ext cx="358654" cy="348520"/>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11" name="Google Shape;111;p18"/>
          <p:cNvSpPr/>
          <p:nvPr/>
        </p:nvSpPr>
        <p:spPr>
          <a:xfrm rot="2487216">
            <a:off x="4071131" y="1999825"/>
            <a:ext cx="255164" cy="247954"/>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12" name="Google Shape;112;p18"/>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06"/>
        <p:cNvGrpSpPr/>
        <p:nvPr/>
      </p:nvGrpSpPr>
      <p:grpSpPr>
        <a:xfrm>
          <a:off x="0" y="0"/>
          <a:ext cx="0" cy="0"/>
          <a:chOff x="0" y="0"/>
          <a:chExt cx="0" cy="0"/>
        </a:xfrm>
      </p:grpSpPr>
      <p:sp>
        <p:nvSpPr>
          <p:cNvPr id="207" name="Google Shape;207;p28"/>
          <p:cNvSpPr txBox="1">
            <a:spLocks noGrp="1"/>
          </p:cNvSpPr>
          <p:nvPr>
            <p:ph type="title"/>
          </p:nvPr>
        </p:nvSpPr>
        <p:spPr>
          <a:xfrm>
            <a:off x="1080050" y="531200"/>
            <a:ext cx="69840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Our process is easy</a:t>
            </a:r>
            <a:endParaRPr/>
          </a:p>
        </p:txBody>
      </p:sp>
      <p:sp>
        <p:nvSpPr>
          <p:cNvPr id="208" name="Google Shape;208;p28"/>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209" name="Google Shape;209;p28"/>
          <p:cNvSpPr txBox="1"/>
          <p:nvPr/>
        </p:nvSpPr>
        <p:spPr>
          <a:xfrm>
            <a:off x="323513" y="1986800"/>
            <a:ext cx="2124000" cy="1289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b="1" dirty="0">
                <a:solidFill>
                  <a:schemeClr val="dk1"/>
                </a:solidFill>
                <a:latin typeface="Bellota Text"/>
                <a:ea typeface="Bellota Text"/>
                <a:cs typeface="Bellota Text"/>
                <a:sym typeface="Bellota Text"/>
              </a:rPr>
              <a:t>Vestibulum congue tempus</a:t>
            </a:r>
            <a:endParaRPr sz="1200" b="1" dirty="0">
              <a:solidFill>
                <a:schemeClr val="dk1"/>
              </a:solidFill>
              <a:latin typeface="Bellota Text"/>
              <a:ea typeface="Bellota Text"/>
              <a:cs typeface="Bellota Text"/>
              <a:sym typeface="Bellota Text"/>
            </a:endParaRPr>
          </a:p>
          <a:p>
            <a:pPr marL="0" lvl="0" indent="0" algn="r" rtl="0">
              <a:spcBef>
                <a:spcPts val="0"/>
              </a:spcBef>
              <a:spcAft>
                <a:spcPts val="0"/>
              </a:spcAft>
              <a:buNone/>
            </a:pPr>
            <a:endParaRPr sz="800" b="1" dirty="0">
              <a:solidFill>
                <a:schemeClr val="dk1"/>
              </a:solidFill>
              <a:latin typeface="Bellota Text"/>
              <a:ea typeface="Bellota Text"/>
              <a:cs typeface="Bellota Text"/>
              <a:sym typeface="Bellota Text"/>
            </a:endParaRPr>
          </a:p>
          <a:p>
            <a:pPr marL="0" lvl="0" indent="0" algn="r" rtl="0">
              <a:spcBef>
                <a:spcPts val="0"/>
              </a:spcBef>
              <a:spcAft>
                <a:spcPts val="1600"/>
              </a:spcAft>
              <a:buNone/>
            </a:pPr>
            <a:r>
              <a:rPr lang="en" sz="800" dirty="0">
                <a:solidFill>
                  <a:schemeClr val="dk1"/>
                </a:solidFill>
                <a:latin typeface="Bellota Text"/>
                <a:ea typeface="Bellota Text"/>
                <a:cs typeface="Bellota Text"/>
                <a:sym typeface="Bellota Text"/>
              </a:rPr>
              <a:t>Lorem ipsum dolor sit amet, consectetur adipiscing elit, sed do eiusmod tempor. Donec facilisis lacus eget mauris.</a:t>
            </a:r>
            <a:endParaRPr sz="800" b="1" dirty="0">
              <a:solidFill>
                <a:schemeClr val="dk1"/>
              </a:solidFill>
              <a:latin typeface="Bellota Text"/>
              <a:ea typeface="Bellota Text"/>
              <a:cs typeface="Bellota Text"/>
              <a:sym typeface="Bellota Text"/>
            </a:endParaRPr>
          </a:p>
        </p:txBody>
      </p:sp>
      <p:cxnSp>
        <p:nvCxnSpPr>
          <p:cNvPr id="210" name="Google Shape;210;p28"/>
          <p:cNvCxnSpPr/>
          <p:nvPr/>
        </p:nvCxnSpPr>
        <p:spPr>
          <a:xfrm rot="10800000">
            <a:off x="2642038" y="2647950"/>
            <a:ext cx="633600" cy="0"/>
          </a:xfrm>
          <a:prstGeom prst="straightConnector1">
            <a:avLst/>
          </a:prstGeom>
          <a:noFill/>
          <a:ln w="9525" cap="flat" cmpd="sng">
            <a:solidFill>
              <a:schemeClr val="accent1"/>
            </a:solidFill>
            <a:prstDash val="solid"/>
            <a:round/>
            <a:headEnd type="none" w="sm" len="sm"/>
            <a:tailEnd type="oval" w="med" len="med"/>
          </a:ln>
        </p:spPr>
      </p:cxnSp>
      <p:sp>
        <p:nvSpPr>
          <p:cNvPr id="211" name="Google Shape;211;p28"/>
          <p:cNvSpPr txBox="1"/>
          <p:nvPr/>
        </p:nvSpPr>
        <p:spPr>
          <a:xfrm>
            <a:off x="6696488" y="1060350"/>
            <a:ext cx="21240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Bellota Text"/>
                <a:ea typeface="Bellota Text"/>
                <a:cs typeface="Bellota Text"/>
                <a:sym typeface="Bellota Text"/>
              </a:rPr>
              <a:t>Vestibulum congue tempus</a:t>
            </a:r>
            <a:endParaRPr sz="1200" b="1">
              <a:solidFill>
                <a:schemeClr val="dk1"/>
              </a:solidFill>
              <a:latin typeface="Bellota Text"/>
              <a:ea typeface="Bellota Text"/>
              <a:cs typeface="Bellota Text"/>
              <a:sym typeface="Bellota Text"/>
            </a:endParaRPr>
          </a:p>
          <a:p>
            <a:pPr marL="0" lvl="0" indent="0" algn="l" rtl="0">
              <a:spcBef>
                <a:spcPts val="0"/>
              </a:spcBef>
              <a:spcAft>
                <a:spcPts val="0"/>
              </a:spcAft>
              <a:buNone/>
            </a:pPr>
            <a:endParaRPr sz="800" b="1">
              <a:solidFill>
                <a:schemeClr val="dk1"/>
              </a:solidFill>
              <a:latin typeface="Bellota Text"/>
              <a:ea typeface="Bellota Text"/>
              <a:cs typeface="Bellota Text"/>
              <a:sym typeface="Bellota Text"/>
            </a:endParaRPr>
          </a:p>
          <a:p>
            <a:pPr marL="0" lvl="0" indent="0" algn="l" rtl="0">
              <a:spcBef>
                <a:spcPts val="0"/>
              </a:spcBef>
              <a:spcAft>
                <a:spcPts val="1600"/>
              </a:spcAft>
              <a:buNone/>
            </a:pPr>
            <a:r>
              <a:rPr lang="en" sz="800">
                <a:solidFill>
                  <a:schemeClr val="dk1"/>
                </a:solidFill>
                <a:latin typeface="Bellota Text"/>
                <a:ea typeface="Bellota Text"/>
                <a:cs typeface="Bellota Text"/>
                <a:sym typeface="Bellota Text"/>
              </a:rPr>
              <a:t>Lorem ipsum dolor sit amet, consectetur adipiscing elit, sed do eiusmod tempor. Donec facilisis lacus eget mauris.</a:t>
            </a:r>
            <a:endParaRPr sz="800" b="1">
              <a:solidFill>
                <a:schemeClr val="dk1"/>
              </a:solidFill>
              <a:latin typeface="Bellota Text"/>
              <a:ea typeface="Bellota Text"/>
              <a:cs typeface="Bellota Text"/>
              <a:sym typeface="Bellota Text"/>
            </a:endParaRPr>
          </a:p>
        </p:txBody>
      </p:sp>
      <p:cxnSp>
        <p:nvCxnSpPr>
          <p:cNvPr id="212" name="Google Shape;212;p28"/>
          <p:cNvCxnSpPr/>
          <p:nvPr/>
        </p:nvCxnSpPr>
        <p:spPr>
          <a:xfrm>
            <a:off x="5209838" y="1705200"/>
            <a:ext cx="1286700" cy="0"/>
          </a:xfrm>
          <a:prstGeom prst="straightConnector1">
            <a:avLst/>
          </a:prstGeom>
          <a:noFill/>
          <a:ln w="9525" cap="flat" cmpd="sng">
            <a:solidFill>
              <a:schemeClr val="accent5"/>
            </a:solidFill>
            <a:prstDash val="solid"/>
            <a:round/>
            <a:headEnd type="none" w="sm" len="sm"/>
            <a:tailEnd type="oval" w="med" len="med"/>
          </a:ln>
        </p:spPr>
      </p:cxnSp>
      <p:sp>
        <p:nvSpPr>
          <p:cNvPr id="213" name="Google Shape;213;p28"/>
          <p:cNvSpPr txBox="1"/>
          <p:nvPr/>
        </p:nvSpPr>
        <p:spPr>
          <a:xfrm>
            <a:off x="6696488" y="3020450"/>
            <a:ext cx="21240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dk1"/>
                </a:solidFill>
                <a:latin typeface="Bellota Text"/>
                <a:ea typeface="Bellota Text"/>
                <a:cs typeface="Bellota Text"/>
                <a:sym typeface="Bellota Text"/>
              </a:rPr>
              <a:t>Vestibulum congue tempus</a:t>
            </a:r>
            <a:endParaRPr sz="1200" b="1">
              <a:solidFill>
                <a:schemeClr val="dk1"/>
              </a:solidFill>
              <a:latin typeface="Bellota Text"/>
              <a:ea typeface="Bellota Text"/>
              <a:cs typeface="Bellota Text"/>
              <a:sym typeface="Bellota Text"/>
            </a:endParaRPr>
          </a:p>
          <a:p>
            <a:pPr marL="0" lvl="0" indent="0" algn="l" rtl="0">
              <a:spcBef>
                <a:spcPts val="0"/>
              </a:spcBef>
              <a:spcAft>
                <a:spcPts val="0"/>
              </a:spcAft>
              <a:buNone/>
            </a:pPr>
            <a:endParaRPr sz="800" b="1">
              <a:solidFill>
                <a:schemeClr val="dk1"/>
              </a:solidFill>
              <a:latin typeface="Bellota Text"/>
              <a:ea typeface="Bellota Text"/>
              <a:cs typeface="Bellota Text"/>
              <a:sym typeface="Bellota Text"/>
            </a:endParaRPr>
          </a:p>
          <a:p>
            <a:pPr marL="0" lvl="0" indent="0" algn="l" rtl="0">
              <a:spcBef>
                <a:spcPts val="0"/>
              </a:spcBef>
              <a:spcAft>
                <a:spcPts val="1600"/>
              </a:spcAft>
              <a:buNone/>
            </a:pPr>
            <a:r>
              <a:rPr lang="en" sz="800">
                <a:solidFill>
                  <a:schemeClr val="dk1"/>
                </a:solidFill>
                <a:latin typeface="Bellota Text"/>
                <a:ea typeface="Bellota Text"/>
                <a:cs typeface="Bellota Text"/>
                <a:sym typeface="Bellota Text"/>
              </a:rPr>
              <a:t>Lorem ipsum dolor sit amet, consectetur adipiscing elit, sed do eiusmod tempor. Donec facilisis lacus eget mauris.</a:t>
            </a:r>
            <a:endParaRPr sz="800" b="1">
              <a:solidFill>
                <a:schemeClr val="dk1"/>
              </a:solidFill>
              <a:latin typeface="Bellota Text"/>
              <a:ea typeface="Bellota Text"/>
              <a:cs typeface="Bellota Text"/>
              <a:sym typeface="Bellota Text"/>
            </a:endParaRPr>
          </a:p>
        </p:txBody>
      </p:sp>
      <p:cxnSp>
        <p:nvCxnSpPr>
          <p:cNvPr id="214" name="Google Shape;214;p28"/>
          <p:cNvCxnSpPr/>
          <p:nvPr/>
        </p:nvCxnSpPr>
        <p:spPr>
          <a:xfrm>
            <a:off x="5209838" y="3648300"/>
            <a:ext cx="1286700" cy="0"/>
          </a:xfrm>
          <a:prstGeom prst="straightConnector1">
            <a:avLst/>
          </a:prstGeom>
          <a:noFill/>
          <a:ln w="9525" cap="flat" cmpd="sng">
            <a:solidFill>
              <a:schemeClr val="accent4"/>
            </a:solidFill>
            <a:prstDash val="solid"/>
            <a:round/>
            <a:headEnd type="none" w="sm" len="sm"/>
            <a:tailEnd type="oval" w="med" len="med"/>
          </a:ln>
        </p:spPr>
      </p:cxnSp>
      <p:sp>
        <p:nvSpPr>
          <p:cNvPr id="215" name="Google Shape;215;p28"/>
          <p:cNvSpPr/>
          <p:nvPr/>
        </p:nvSpPr>
        <p:spPr>
          <a:xfrm rot="3600185">
            <a:off x="3169983" y="1236631"/>
            <a:ext cx="2774659" cy="2774659"/>
          </a:xfrm>
          <a:prstGeom prst="blockArc">
            <a:avLst>
              <a:gd name="adj1" fmla="val 12622480"/>
              <a:gd name="adj2" fmla="val 19781569"/>
              <a:gd name="adj3" fmla="val 20773"/>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p:nvPr/>
        </p:nvSpPr>
        <p:spPr>
          <a:xfrm rot="10800000">
            <a:off x="3183490" y="1215349"/>
            <a:ext cx="2774700" cy="2774700"/>
          </a:xfrm>
          <a:prstGeom prst="blockArc">
            <a:avLst>
              <a:gd name="adj1" fmla="val 12622480"/>
              <a:gd name="adj2" fmla="val 19662822"/>
              <a:gd name="adj3" fmla="val 20729"/>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8"/>
          <p:cNvSpPr/>
          <p:nvPr/>
        </p:nvSpPr>
        <p:spPr>
          <a:xfrm rot="-3600185">
            <a:off x="3194618" y="1236234"/>
            <a:ext cx="2774659" cy="2774659"/>
          </a:xfrm>
          <a:prstGeom prst="blockArc">
            <a:avLst>
              <a:gd name="adj1" fmla="val 12622480"/>
              <a:gd name="adj2" fmla="val 19703271"/>
              <a:gd name="adj3" fmla="val 2085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28"/>
          <p:cNvGrpSpPr/>
          <p:nvPr/>
        </p:nvGrpSpPr>
        <p:grpSpPr>
          <a:xfrm rot="-7200165">
            <a:off x="3337679" y="2878905"/>
            <a:ext cx="585011" cy="585536"/>
            <a:chOff x="1967628" y="812211"/>
            <a:chExt cx="588000" cy="588000"/>
          </a:xfrm>
        </p:grpSpPr>
        <p:sp>
          <p:nvSpPr>
            <p:cNvPr id="219" name="Google Shape;219;p28"/>
            <p:cNvSpPr/>
            <p:nvPr/>
          </p:nvSpPr>
          <p:spPr>
            <a:xfrm rot="39023">
              <a:off x="1970909" y="815492"/>
              <a:ext cx="581437" cy="581437"/>
            </a:xfrm>
            <a:prstGeom prst="pie">
              <a:avLst>
                <a:gd name="adj1" fmla="val 6190354"/>
                <a:gd name="adj2" fmla="val 14996165"/>
              </a:avLst>
            </a:prstGeom>
            <a:solidFill>
              <a:schemeClr val="accent1"/>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8"/>
            <p:cNvSpPr/>
            <p:nvPr/>
          </p:nvSpPr>
          <p:spPr>
            <a:xfrm rot="10800000">
              <a:off x="1970875" y="815525"/>
              <a:ext cx="581400" cy="581400"/>
            </a:xfrm>
            <a:prstGeom prst="pie">
              <a:avLst>
                <a:gd name="adj1" fmla="val 4028252"/>
                <a:gd name="adj2" fmla="val 1718367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28"/>
          <p:cNvGrpSpPr/>
          <p:nvPr/>
        </p:nvGrpSpPr>
        <p:grpSpPr>
          <a:xfrm>
            <a:off x="4264097" y="1232451"/>
            <a:ext cx="585001" cy="585530"/>
            <a:chOff x="1970048" y="811613"/>
            <a:chExt cx="588000" cy="588000"/>
          </a:xfrm>
        </p:grpSpPr>
        <p:sp>
          <p:nvSpPr>
            <p:cNvPr id="222" name="Google Shape;222;p28"/>
            <p:cNvSpPr/>
            <p:nvPr/>
          </p:nvSpPr>
          <p:spPr>
            <a:xfrm rot="39023">
              <a:off x="1973329" y="814894"/>
              <a:ext cx="581437" cy="581437"/>
            </a:xfrm>
            <a:prstGeom prst="pie">
              <a:avLst>
                <a:gd name="adj1" fmla="val 6190354"/>
                <a:gd name="adj2" fmla="val 14996165"/>
              </a:avLst>
            </a:prstGeom>
            <a:solidFill>
              <a:schemeClr val="accent5"/>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8"/>
            <p:cNvSpPr/>
            <p:nvPr/>
          </p:nvSpPr>
          <p:spPr>
            <a:xfrm rot="10800000">
              <a:off x="1973295" y="814927"/>
              <a:ext cx="581400" cy="581400"/>
            </a:xfrm>
            <a:prstGeom prst="pie">
              <a:avLst>
                <a:gd name="adj1" fmla="val 4028252"/>
                <a:gd name="adj2" fmla="val 1718367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28"/>
          <p:cNvGrpSpPr/>
          <p:nvPr/>
        </p:nvGrpSpPr>
        <p:grpSpPr>
          <a:xfrm rot="7200165">
            <a:off x="5229930" y="2856836"/>
            <a:ext cx="585011" cy="585536"/>
            <a:chOff x="1977085" y="811649"/>
            <a:chExt cx="588000" cy="588000"/>
          </a:xfrm>
        </p:grpSpPr>
        <p:sp>
          <p:nvSpPr>
            <p:cNvPr id="225" name="Google Shape;225;p28"/>
            <p:cNvSpPr/>
            <p:nvPr/>
          </p:nvSpPr>
          <p:spPr>
            <a:xfrm rot="39023">
              <a:off x="1980366" y="814930"/>
              <a:ext cx="581437" cy="581437"/>
            </a:xfrm>
            <a:prstGeom prst="pie">
              <a:avLst>
                <a:gd name="adj1" fmla="val 6190354"/>
                <a:gd name="adj2" fmla="val 14996165"/>
              </a:avLst>
            </a:prstGeom>
            <a:solidFill>
              <a:schemeClr val="accent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p:cNvSpPr/>
            <p:nvPr/>
          </p:nvSpPr>
          <p:spPr>
            <a:xfrm rot="10800000">
              <a:off x="1980332" y="814963"/>
              <a:ext cx="581400" cy="581400"/>
            </a:xfrm>
            <a:prstGeom prst="pie">
              <a:avLst>
                <a:gd name="adj1" fmla="val 4028252"/>
                <a:gd name="adj2" fmla="val 1718367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28"/>
          <p:cNvSpPr txBox="1"/>
          <p:nvPr/>
        </p:nvSpPr>
        <p:spPr>
          <a:xfrm>
            <a:off x="4334550" y="1307432"/>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Satisfy"/>
                <a:ea typeface="Satisfy"/>
                <a:cs typeface="Satisfy"/>
                <a:sym typeface="Satisfy"/>
              </a:rPr>
              <a:t>03 </a:t>
            </a:r>
            <a:endParaRPr sz="1600" b="1">
              <a:solidFill>
                <a:srgbClr val="FFFFFF"/>
              </a:solidFill>
              <a:latin typeface="Satisfy"/>
              <a:ea typeface="Satisfy"/>
              <a:cs typeface="Satisfy"/>
              <a:sym typeface="Satisfy"/>
            </a:endParaRPr>
          </a:p>
        </p:txBody>
      </p:sp>
      <p:sp>
        <p:nvSpPr>
          <p:cNvPr id="228" name="Google Shape;228;p28"/>
          <p:cNvSpPr txBox="1"/>
          <p:nvPr/>
        </p:nvSpPr>
        <p:spPr>
          <a:xfrm>
            <a:off x="3375648" y="2939560"/>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Satisfy"/>
                <a:ea typeface="Satisfy"/>
                <a:cs typeface="Satisfy"/>
                <a:sym typeface="Satisfy"/>
              </a:rPr>
              <a:t>01 </a:t>
            </a:r>
            <a:endParaRPr sz="1600" b="1">
              <a:solidFill>
                <a:srgbClr val="FFFFFF"/>
              </a:solidFill>
              <a:latin typeface="Satisfy"/>
              <a:ea typeface="Satisfy"/>
              <a:cs typeface="Satisfy"/>
              <a:sym typeface="Satisfy"/>
            </a:endParaRPr>
          </a:p>
        </p:txBody>
      </p:sp>
      <p:sp>
        <p:nvSpPr>
          <p:cNvPr id="229" name="Google Shape;229;p28"/>
          <p:cNvSpPr txBox="1"/>
          <p:nvPr/>
        </p:nvSpPr>
        <p:spPr>
          <a:xfrm>
            <a:off x="5281877" y="2909985"/>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Satisfy"/>
                <a:ea typeface="Satisfy"/>
                <a:cs typeface="Satisfy"/>
                <a:sym typeface="Satisfy"/>
              </a:rPr>
              <a:t>02 </a:t>
            </a:r>
            <a:endParaRPr sz="1600" b="1">
              <a:solidFill>
                <a:srgbClr val="FFFFFF"/>
              </a:solidFill>
              <a:latin typeface="Satisfy"/>
              <a:ea typeface="Satisfy"/>
              <a:cs typeface="Satisfy"/>
              <a:sym typeface="Satisfy"/>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420"/>
        <p:cNvGrpSpPr/>
        <p:nvPr/>
      </p:nvGrpSpPr>
      <p:grpSpPr>
        <a:xfrm>
          <a:off x="0" y="0"/>
          <a:ext cx="0" cy="0"/>
          <a:chOff x="0" y="0"/>
          <a:chExt cx="0" cy="0"/>
        </a:xfrm>
      </p:grpSpPr>
      <p:sp>
        <p:nvSpPr>
          <p:cNvPr id="421" name="Google Shape;421;p41"/>
          <p:cNvSpPr txBox="1">
            <a:spLocks noGrp="1"/>
          </p:cNvSpPr>
          <p:nvPr>
            <p:ph type="title"/>
          </p:nvPr>
        </p:nvSpPr>
        <p:spPr>
          <a:xfrm>
            <a:off x="1080050" y="531200"/>
            <a:ext cx="69840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SWOT Analysis</a:t>
            </a:r>
            <a:endParaRPr/>
          </a:p>
        </p:txBody>
      </p:sp>
      <p:sp>
        <p:nvSpPr>
          <p:cNvPr id="422" name="Google Shape;422;p41"/>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423" name="Google Shape;423;p41"/>
          <p:cNvSpPr/>
          <p:nvPr/>
        </p:nvSpPr>
        <p:spPr>
          <a:xfrm>
            <a:off x="677800" y="1134650"/>
            <a:ext cx="3823200" cy="1440300"/>
          </a:xfrm>
          <a:prstGeom prst="rect">
            <a:avLst/>
          </a:prstGeom>
          <a:solidFill>
            <a:srgbClr val="9C6E59">
              <a:alpha val="7260"/>
            </a:srgbClr>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Bellota Text"/>
                <a:ea typeface="Bellota Text"/>
                <a:cs typeface="Bellota Text"/>
                <a:sym typeface="Bellota Text"/>
              </a:rPr>
              <a:t>STRENGTHS</a:t>
            </a:r>
            <a:endParaRPr b="1">
              <a:solidFill>
                <a:schemeClr val="dk1"/>
              </a:solidFill>
              <a:latin typeface="Bellota Text"/>
              <a:ea typeface="Bellota Text"/>
              <a:cs typeface="Bellota Text"/>
              <a:sym typeface="Bellota Text"/>
            </a:endParaRPr>
          </a:p>
          <a:p>
            <a:pPr marL="0" lvl="0" indent="0" algn="l" rtl="0">
              <a:spcBef>
                <a:spcPts val="600"/>
              </a:spcBef>
              <a:spcAft>
                <a:spcPts val="600"/>
              </a:spcAft>
              <a:buNone/>
            </a:pPr>
            <a:r>
              <a:rPr lang="en">
                <a:solidFill>
                  <a:schemeClr val="dk1"/>
                </a:solidFill>
                <a:latin typeface="Bellota Text"/>
                <a:ea typeface="Bellota Text"/>
                <a:cs typeface="Bellota Text"/>
                <a:sym typeface="Bellota Text"/>
              </a:rPr>
              <a:t>Blue is the colour of the clear sky and the deep sea</a:t>
            </a:r>
            <a:endParaRPr>
              <a:solidFill>
                <a:schemeClr val="dk1"/>
              </a:solidFill>
              <a:latin typeface="Bellota Text"/>
              <a:ea typeface="Bellota Text"/>
              <a:cs typeface="Bellota Text"/>
              <a:sym typeface="Bellota Text"/>
            </a:endParaRPr>
          </a:p>
        </p:txBody>
      </p:sp>
      <p:sp>
        <p:nvSpPr>
          <p:cNvPr id="424" name="Google Shape;424;p41"/>
          <p:cNvSpPr/>
          <p:nvPr/>
        </p:nvSpPr>
        <p:spPr>
          <a:xfrm>
            <a:off x="4659151" y="1134650"/>
            <a:ext cx="3823200" cy="1440300"/>
          </a:xfrm>
          <a:prstGeom prst="rect">
            <a:avLst/>
          </a:prstGeom>
          <a:solidFill>
            <a:srgbClr val="9C6E59">
              <a:alpha val="7260"/>
            </a:srgbClr>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Bellota Text"/>
                <a:ea typeface="Bellota Text"/>
                <a:cs typeface="Bellota Text"/>
                <a:sym typeface="Bellota Text"/>
              </a:rPr>
              <a:t>WEAKNESSES</a:t>
            </a:r>
            <a:endParaRPr b="1">
              <a:solidFill>
                <a:schemeClr val="dk1"/>
              </a:solidFill>
              <a:latin typeface="Bellota Text"/>
              <a:ea typeface="Bellota Text"/>
              <a:cs typeface="Bellota Text"/>
              <a:sym typeface="Bellota Text"/>
            </a:endParaRPr>
          </a:p>
          <a:p>
            <a:pPr marL="0" lvl="0" indent="0" algn="r" rtl="0">
              <a:spcBef>
                <a:spcPts val="600"/>
              </a:spcBef>
              <a:spcAft>
                <a:spcPts val="600"/>
              </a:spcAft>
              <a:buNone/>
            </a:pPr>
            <a:r>
              <a:rPr lang="en">
                <a:solidFill>
                  <a:schemeClr val="dk1"/>
                </a:solidFill>
                <a:latin typeface="Bellota Text"/>
                <a:ea typeface="Bellota Text"/>
                <a:cs typeface="Bellota Text"/>
                <a:sym typeface="Bellota Text"/>
              </a:rPr>
              <a:t>Yellow is the color of gold, butter and ripe lemons</a:t>
            </a:r>
            <a:endParaRPr>
              <a:solidFill>
                <a:schemeClr val="dk1"/>
              </a:solidFill>
              <a:latin typeface="Bellota Text"/>
              <a:ea typeface="Bellota Text"/>
              <a:cs typeface="Bellota Text"/>
              <a:sym typeface="Bellota Text"/>
            </a:endParaRPr>
          </a:p>
        </p:txBody>
      </p:sp>
      <p:sp>
        <p:nvSpPr>
          <p:cNvPr id="425" name="Google Shape;425;p41"/>
          <p:cNvSpPr/>
          <p:nvPr/>
        </p:nvSpPr>
        <p:spPr>
          <a:xfrm>
            <a:off x="677800" y="2732980"/>
            <a:ext cx="3823200" cy="1440300"/>
          </a:xfrm>
          <a:prstGeom prst="rect">
            <a:avLst/>
          </a:prstGeom>
          <a:solidFill>
            <a:srgbClr val="9C6E59">
              <a:alpha val="7260"/>
            </a:srgbClr>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Bellota Text"/>
              <a:ea typeface="Bellota Text"/>
              <a:cs typeface="Bellota Text"/>
              <a:sym typeface="Bellota Text"/>
            </a:endParaRPr>
          </a:p>
          <a:p>
            <a:pPr marL="0" lvl="0" indent="0" algn="l" rtl="0">
              <a:spcBef>
                <a:spcPts val="600"/>
              </a:spcBef>
              <a:spcAft>
                <a:spcPts val="0"/>
              </a:spcAft>
              <a:buClr>
                <a:schemeClr val="dk1"/>
              </a:buClr>
              <a:buSzPts val="1100"/>
              <a:buFont typeface="Arial"/>
              <a:buNone/>
            </a:pPr>
            <a:r>
              <a:rPr lang="en">
                <a:solidFill>
                  <a:schemeClr val="dk1"/>
                </a:solidFill>
                <a:latin typeface="Bellota Text"/>
                <a:ea typeface="Bellota Text"/>
                <a:cs typeface="Bellota Text"/>
                <a:sym typeface="Bellota Text"/>
              </a:rPr>
              <a:t>Black is the color of ebony and of outer space</a:t>
            </a:r>
            <a:endParaRPr>
              <a:solidFill>
                <a:schemeClr val="dk1"/>
              </a:solidFill>
              <a:latin typeface="Bellota Text"/>
              <a:ea typeface="Bellota Text"/>
              <a:cs typeface="Bellota Text"/>
              <a:sym typeface="Bellota Text"/>
            </a:endParaRPr>
          </a:p>
          <a:p>
            <a:pPr marL="0" lvl="0" indent="0" algn="l" rtl="0">
              <a:spcBef>
                <a:spcPts val="600"/>
              </a:spcBef>
              <a:spcAft>
                <a:spcPts val="600"/>
              </a:spcAft>
              <a:buClr>
                <a:schemeClr val="dk1"/>
              </a:buClr>
              <a:buSzPts val="1100"/>
              <a:buFont typeface="Arial"/>
              <a:buNone/>
            </a:pPr>
            <a:r>
              <a:rPr lang="en" b="1">
                <a:solidFill>
                  <a:schemeClr val="dk1"/>
                </a:solidFill>
                <a:latin typeface="Bellota Text"/>
                <a:ea typeface="Bellota Text"/>
                <a:cs typeface="Bellota Text"/>
                <a:sym typeface="Bellota Text"/>
              </a:rPr>
              <a:t>OPPORTUNITIES</a:t>
            </a:r>
            <a:endParaRPr>
              <a:solidFill>
                <a:schemeClr val="dk1"/>
              </a:solidFill>
              <a:latin typeface="Bellota Text"/>
              <a:ea typeface="Bellota Text"/>
              <a:cs typeface="Bellota Text"/>
              <a:sym typeface="Bellota Text"/>
            </a:endParaRPr>
          </a:p>
        </p:txBody>
      </p:sp>
      <p:sp>
        <p:nvSpPr>
          <p:cNvPr id="426" name="Google Shape;426;p41"/>
          <p:cNvSpPr/>
          <p:nvPr/>
        </p:nvSpPr>
        <p:spPr>
          <a:xfrm>
            <a:off x="4659151" y="2732980"/>
            <a:ext cx="3823200" cy="1440300"/>
          </a:xfrm>
          <a:prstGeom prst="rect">
            <a:avLst/>
          </a:prstGeom>
          <a:solidFill>
            <a:srgbClr val="9C6E59">
              <a:alpha val="7260"/>
            </a:srgbClr>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Bellota Text"/>
                <a:ea typeface="Bellota Text"/>
                <a:cs typeface="Bellota Text"/>
                <a:sym typeface="Bellota Text"/>
              </a:rPr>
              <a:t>White is the color of milk and fresh snow</a:t>
            </a:r>
            <a:endParaRPr>
              <a:solidFill>
                <a:schemeClr val="dk1"/>
              </a:solidFill>
              <a:latin typeface="Bellota Text"/>
              <a:ea typeface="Bellota Text"/>
              <a:cs typeface="Bellota Text"/>
              <a:sym typeface="Bellota Text"/>
            </a:endParaRPr>
          </a:p>
          <a:p>
            <a:pPr marL="0" lvl="0" indent="0" algn="r" rtl="0">
              <a:spcBef>
                <a:spcPts val="600"/>
              </a:spcBef>
              <a:spcAft>
                <a:spcPts val="600"/>
              </a:spcAft>
              <a:buNone/>
            </a:pPr>
            <a:r>
              <a:rPr lang="en" b="1">
                <a:solidFill>
                  <a:schemeClr val="dk1"/>
                </a:solidFill>
                <a:latin typeface="Bellota Text"/>
                <a:ea typeface="Bellota Text"/>
                <a:cs typeface="Bellota Text"/>
                <a:sym typeface="Bellota Text"/>
              </a:rPr>
              <a:t>THREATS</a:t>
            </a:r>
            <a:endParaRPr>
              <a:solidFill>
                <a:schemeClr val="dk1"/>
              </a:solidFill>
              <a:latin typeface="Bellota Text"/>
              <a:ea typeface="Bellota Text"/>
              <a:cs typeface="Bellota Text"/>
              <a:sym typeface="Bellota Text"/>
            </a:endParaRPr>
          </a:p>
        </p:txBody>
      </p:sp>
      <p:sp>
        <p:nvSpPr>
          <p:cNvPr id="427" name="Google Shape;427;p41"/>
          <p:cNvSpPr/>
          <p:nvPr/>
        </p:nvSpPr>
        <p:spPr>
          <a:xfrm>
            <a:off x="3403521" y="1475484"/>
            <a:ext cx="2196900" cy="21969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p:cNvSpPr/>
          <p:nvPr/>
        </p:nvSpPr>
        <p:spPr>
          <a:xfrm rot="5400000">
            <a:off x="3561960" y="1475484"/>
            <a:ext cx="2196900" cy="21969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1"/>
          <p:cNvSpPr/>
          <p:nvPr/>
        </p:nvSpPr>
        <p:spPr>
          <a:xfrm rot="10800000">
            <a:off x="3561960" y="1635148"/>
            <a:ext cx="2196900" cy="21969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1"/>
          <p:cNvSpPr/>
          <p:nvPr/>
        </p:nvSpPr>
        <p:spPr>
          <a:xfrm rot="-5400000">
            <a:off x="3403521" y="1635148"/>
            <a:ext cx="2196900" cy="21969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1"/>
          <p:cNvSpPr/>
          <p:nvPr/>
        </p:nvSpPr>
        <p:spPr>
          <a:xfrm>
            <a:off x="3909313" y="1933749"/>
            <a:ext cx="328397" cy="546752"/>
          </a:xfrm>
          <a:prstGeom prst="rect">
            <a:avLst/>
          </a:prstGeom>
        </p:spPr>
        <p:txBody>
          <a:bodyPr>
            <a:prstTxWarp prst="textPlain">
              <a:avLst/>
            </a:prstTxWarp>
          </a:bodyPr>
          <a:lstStyle/>
          <a:p>
            <a:pPr lvl="0" algn="ctr"/>
            <a:r>
              <a:rPr b="1" i="0" dirty="0">
                <a:ln>
                  <a:noFill/>
                </a:ln>
                <a:solidFill>
                  <a:schemeClr val="lt1"/>
                </a:solidFill>
                <a:latin typeface="Satisfy"/>
              </a:rPr>
              <a:t>S</a:t>
            </a:r>
          </a:p>
        </p:txBody>
      </p:sp>
      <p:sp>
        <p:nvSpPr>
          <p:cNvPr id="432" name="Google Shape;432;p41"/>
          <p:cNvSpPr/>
          <p:nvPr/>
        </p:nvSpPr>
        <p:spPr>
          <a:xfrm>
            <a:off x="4832433" y="1940765"/>
            <a:ext cx="460317" cy="545630"/>
          </a:xfrm>
          <a:prstGeom prst="rect">
            <a:avLst/>
          </a:prstGeom>
        </p:spPr>
        <p:txBody>
          <a:bodyPr>
            <a:prstTxWarp prst="textPlain">
              <a:avLst/>
            </a:prstTxWarp>
          </a:bodyPr>
          <a:lstStyle/>
          <a:p>
            <a:pPr lvl="0" algn="ctr"/>
            <a:r>
              <a:rPr b="1" i="0">
                <a:ln>
                  <a:noFill/>
                </a:ln>
                <a:solidFill>
                  <a:schemeClr val="lt1"/>
                </a:solidFill>
                <a:latin typeface="Satisfy"/>
              </a:rPr>
              <a:t>W</a:t>
            </a:r>
          </a:p>
        </p:txBody>
      </p:sp>
      <p:sp>
        <p:nvSpPr>
          <p:cNvPr id="433" name="Google Shape;433;p41"/>
          <p:cNvSpPr/>
          <p:nvPr/>
        </p:nvSpPr>
        <p:spPr>
          <a:xfrm>
            <a:off x="3877877" y="2939352"/>
            <a:ext cx="309872" cy="549559"/>
          </a:xfrm>
          <a:prstGeom prst="rect">
            <a:avLst/>
          </a:prstGeom>
        </p:spPr>
        <p:txBody>
          <a:bodyPr>
            <a:prstTxWarp prst="textPlain">
              <a:avLst/>
            </a:prstTxWarp>
          </a:bodyPr>
          <a:lstStyle/>
          <a:p>
            <a:pPr lvl="0" algn="ctr"/>
            <a:r>
              <a:rPr b="1" i="0">
                <a:ln>
                  <a:noFill/>
                </a:ln>
                <a:solidFill>
                  <a:schemeClr val="lt1"/>
                </a:solidFill>
                <a:latin typeface="Satisfy"/>
              </a:rPr>
              <a:t>O</a:t>
            </a:r>
          </a:p>
        </p:txBody>
      </p:sp>
      <p:sp>
        <p:nvSpPr>
          <p:cNvPr id="434" name="Google Shape;434;p41"/>
          <p:cNvSpPr/>
          <p:nvPr/>
        </p:nvSpPr>
        <p:spPr>
          <a:xfrm>
            <a:off x="4936285" y="2946368"/>
            <a:ext cx="309311" cy="531596"/>
          </a:xfrm>
          <a:prstGeom prst="rect">
            <a:avLst/>
          </a:prstGeom>
        </p:spPr>
        <p:txBody>
          <a:bodyPr>
            <a:prstTxWarp prst="textPlain">
              <a:avLst/>
            </a:prstTxWarp>
          </a:bodyPr>
          <a:lstStyle/>
          <a:p>
            <a:pPr lvl="0" algn="ctr"/>
            <a:r>
              <a:rPr b="1" i="0">
                <a:ln>
                  <a:noFill/>
                </a:ln>
                <a:solidFill>
                  <a:schemeClr val="lt1"/>
                </a:solidFill>
                <a:latin typeface="Satisfy"/>
              </a:rPr>
              <a:t>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Shape 188"/>
        <p:cNvGrpSpPr/>
        <p:nvPr/>
      </p:nvGrpSpPr>
      <p:grpSpPr>
        <a:xfrm>
          <a:off x="0" y="0"/>
          <a:ext cx="0" cy="0"/>
          <a:chOff x="0" y="0"/>
          <a:chExt cx="0" cy="0"/>
        </a:xfrm>
      </p:grpSpPr>
      <p:sp>
        <p:nvSpPr>
          <p:cNvPr id="189" name="Google Shape;189;p26"/>
          <p:cNvSpPr txBox="1">
            <a:spLocks noGrp="1"/>
          </p:cNvSpPr>
          <p:nvPr>
            <p:ph type="ctrTitle" idx="4294967295"/>
          </p:nvPr>
        </p:nvSpPr>
        <p:spPr>
          <a:xfrm>
            <a:off x="855300" y="1583350"/>
            <a:ext cx="7433400" cy="11598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9600">
                <a:solidFill>
                  <a:schemeClr val="lt1"/>
                </a:solidFill>
              </a:rPr>
              <a:t>89,526,124</a:t>
            </a:r>
            <a:endParaRPr sz="9600">
              <a:solidFill>
                <a:schemeClr val="lt1"/>
              </a:solidFill>
            </a:endParaRPr>
          </a:p>
        </p:txBody>
      </p:sp>
      <p:sp>
        <p:nvSpPr>
          <p:cNvPr id="190" name="Google Shape;190;p26"/>
          <p:cNvSpPr txBox="1">
            <a:spLocks noGrp="1"/>
          </p:cNvSpPr>
          <p:nvPr>
            <p:ph type="subTitle" idx="4294967295"/>
          </p:nvPr>
        </p:nvSpPr>
        <p:spPr>
          <a:xfrm>
            <a:off x="855300" y="2840054"/>
            <a:ext cx="7433400" cy="784800"/>
          </a:xfrm>
          <a:prstGeom prst="rect">
            <a:avLst/>
          </a:prstGeom>
        </p:spPr>
        <p:txBody>
          <a:bodyPr spcFirstLastPara="1" wrap="square" lIns="0" tIns="0" rIns="0" bIns="0" anchor="t" anchorCtr="0">
            <a:noAutofit/>
          </a:bodyPr>
          <a:lstStyle/>
          <a:p>
            <a:pPr marL="0" lvl="0" indent="0" algn="ctr" rtl="0">
              <a:spcBef>
                <a:spcPts val="0"/>
              </a:spcBef>
              <a:spcAft>
                <a:spcPts val="800"/>
              </a:spcAft>
              <a:buNone/>
            </a:pPr>
            <a:r>
              <a:rPr lang="en"/>
              <a:t>Whoa! That’s a big number, aren’t you proud?</a:t>
            </a:r>
            <a:endParaRPr/>
          </a:p>
        </p:txBody>
      </p:sp>
      <p:sp>
        <p:nvSpPr>
          <p:cNvPr id="191" name="Google Shape;191;p26"/>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381"/>
        <p:cNvGrpSpPr/>
        <p:nvPr/>
      </p:nvGrpSpPr>
      <p:grpSpPr>
        <a:xfrm>
          <a:off x="0" y="0"/>
          <a:ext cx="0" cy="0"/>
          <a:chOff x="0" y="0"/>
          <a:chExt cx="0" cy="0"/>
        </a:xfrm>
      </p:grpSpPr>
      <p:sp>
        <p:nvSpPr>
          <p:cNvPr id="382" name="Google Shape;382;p39"/>
          <p:cNvSpPr txBox="1">
            <a:spLocks noGrp="1"/>
          </p:cNvSpPr>
          <p:nvPr>
            <p:ph type="title"/>
          </p:nvPr>
        </p:nvSpPr>
        <p:spPr>
          <a:xfrm>
            <a:off x="1080050" y="531200"/>
            <a:ext cx="69840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a:t>Roadmap</a:t>
            </a:r>
            <a:endParaRPr/>
          </a:p>
        </p:txBody>
      </p:sp>
      <p:sp>
        <p:nvSpPr>
          <p:cNvPr id="383" name="Google Shape;383;p39"/>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a:p>
        </p:txBody>
      </p:sp>
      <p:sp>
        <p:nvSpPr>
          <p:cNvPr id="384" name="Google Shape;384;p39"/>
          <p:cNvSpPr/>
          <p:nvPr/>
        </p:nvSpPr>
        <p:spPr>
          <a:xfrm>
            <a:off x="0" y="20662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39"/>
          <p:cNvSpPr/>
          <p:nvPr/>
        </p:nvSpPr>
        <p:spPr>
          <a:xfrm>
            <a:off x="0" y="20662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386" name="Google Shape;386;p39"/>
          <p:cNvGrpSpPr/>
          <p:nvPr/>
        </p:nvGrpSpPr>
        <p:grpSpPr>
          <a:xfrm>
            <a:off x="1786339" y="1398601"/>
            <a:ext cx="473400" cy="473400"/>
            <a:chOff x="1786339" y="1703401"/>
            <a:chExt cx="473400" cy="473400"/>
          </a:xfrm>
        </p:grpSpPr>
        <p:sp>
          <p:nvSpPr>
            <p:cNvPr id="387" name="Google Shape;387;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ellota Text"/>
                  <a:ea typeface="Bellota Text"/>
                  <a:cs typeface="Bellota Text"/>
                  <a:sym typeface="Bellota Text"/>
                </a:rPr>
                <a:t>1</a:t>
              </a:r>
              <a:endParaRPr sz="600">
                <a:solidFill>
                  <a:schemeClr val="dk1"/>
                </a:solidFill>
                <a:latin typeface="Bellota Text"/>
                <a:ea typeface="Bellota Text"/>
                <a:cs typeface="Bellota Text"/>
                <a:sym typeface="Bellota Text"/>
              </a:endParaRPr>
            </a:p>
          </p:txBody>
        </p:sp>
      </p:grpSp>
      <p:grpSp>
        <p:nvGrpSpPr>
          <p:cNvPr id="389" name="Google Shape;389;p39"/>
          <p:cNvGrpSpPr/>
          <p:nvPr/>
        </p:nvGrpSpPr>
        <p:grpSpPr>
          <a:xfrm>
            <a:off x="3814414" y="1398601"/>
            <a:ext cx="473400" cy="473400"/>
            <a:chOff x="3814414" y="1703401"/>
            <a:chExt cx="473400" cy="473400"/>
          </a:xfrm>
        </p:grpSpPr>
        <p:sp>
          <p:nvSpPr>
            <p:cNvPr id="390" name="Google Shape;390;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ellota Text"/>
                  <a:ea typeface="Bellota Text"/>
                  <a:cs typeface="Bellota Text"/>
                  <a:sym typeface="Bellota Text"/>
                </a:rPr>
                <a:t>3</a:t>
              </a:r>
              <a:endParaRPr sz="600">
                <a:solidFill>
                  <a:schemeClr val="dk1"/>
                </a:solidFill>
                <a:latin typeface="Bellota Text"/>
                <a:ea typeface="Bellota Text"/>
                <a:cs typeface="Bellota Text"/>
                <a:sym typeface="Bellota Text"/>
              </a:endParaRPr>
            </a:p>
          </p:txBody>
        </p:sp>
      </p:grpSp>
      <p:grpSp>
        <p:nvGrpSpPr>
          <p:cNvPr id="392" name="Google Shape;392;p39"/>
          <p:cNvGrpSpPr/>
          <p:nvPr/>
        </p:nvGrpSpPr>
        <p:grpSpPr>
          <a:xfrm>
            <a:off x="5842489" y="1398601"/>
            <a:ext cx="473400" cy="473400"/>
            <a:chOff x="5842489" y="1703401"/>
            <a:chExt cx="473400" cy="473400"/>
          </a:xfrm>
        </p:grpSpPr>
        <p:sp>
          <p:nvSpPr>
            <p:cNvPr id="393" name="Google Shape;393;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ellota Text"/>
                  <a:ea typeface="Bellota Text"/>
                  <a:cs typeface="Bellota Text"/>
                  <a:sym typeface="Bellota Text"/>
                </a:rPr>
                <a:t>5</a:t>
              </a:r>
              <a:endParaRPr sz="600">
                <a:solidFill>
                  <a:schemeClr val="dk1"/>
                </a:solidFill>
                <a:latin typeface="Bellota Text"/>
                <a:ea typeface="Bellota Text"/>
                <a:cs typeface="Bellota Text"/>
                <a:sym typeface="Bellota Text"/>
              </a:endParaRPr>
            </a:p>
          </p:txBody>
        </p:sp>
      </p:grpSp>
      <p:grpSp>
        <p:nvGrpSpPr>
          <p:cNvPr id="395" name="Google Shape;395;p39"/>
          <p:cNvGrpSpPr/>
          <p:nvPr/>
        </p:nvGrpSpPr>
        <p:grpSpPr>
          <a:xfrm>
            <a:off x="6880814" y="3271500"/>
            <a:ext cx="473400" cy="473400"/>
            <a:chOff x="6880814" y="3576300"/>
            <a:chExt cx="473400" cy="473400"/>
          </a:xfrm>
        </p:grpSpPr>
        <p:sp>
          <p:nvSpPr>
            <p:cNvPr id="396" name="Google Shape;396;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ellota Text"/>
                  <a:ea typeface="Bellota Text"/>
                  <a:cs typeface="Bellota Text"/>
                  <a:sym typeface="Bellota Text"/>
                </a:rPr>
                <a:t>6</a:t>
              </a:r>
              <a:endParaRPr sz="600">
                <a:solidFill>
                  <a:schemeClr val="dk1"/>
                </a:solidFill>
                <a:latin typeface="Bellota Text"/>
                <a:ea typeface="Bellota Text"/>
                <a:cs typeface="Bellota Text"/>
                <a:sym typeface="Bellota Text"/>
              </a:endParaRPr>
            </a:p>
          </p:txBody>
        </p:sp>
      </p:grpSp>
      <p:grpSp>
        <p:nvGrpSpPr>
          <p:cNvPr id="398" name="Google Shape;398;p39"/>
          <p:cNvGrpSpPr/>
          <p:nvPr/>
        </p:nvGrpSpPr>
        <p:grpSpPr>
          <a:xfrm>
            <a:off x="4852739" y="3271500"/>
            <a:ext cx="473400" cy="473400"/>
            <a:chOff x="4852739" y="3576300"/>
            <a:chExt cx="473400" cy="473400"/>
          </a:xfrm>
        </p:grpSpPr>
        <p:sp>
          <p:nvSpPr>
            <p:cNvPr id="399" name="Google Shape;399;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ellota Text"/>
                  <a:ea typeface="Bellota Text"/>
                  <a:cs typeface="Bellota Text"/>
                  <a:sym typeface="Bellota Text"/>
                </a:rPr>
                <a:t>4</a:t>
              </a:r>
              <a:endParaRPr sz="600">
                <a:solidFill>
                  <a:schemeClr val="dk1"/>
                </a:solidFill>
                <a:latin typeface="Bellota Text"/>
                <a:ea typeface="Bellota Text"/>
                <a:cs typeface="Bellota Text"/>
                <a:sym typeface="Bellota Text"/>
              </a:endParaRPr>
            </a:p>
          </p:txBody>
        </p:sp>
      </p:grpSp>
      <p:grpSp>
        <p:nvGrpSpPr>
          <p:cNvPr id="401" name="Google Shape;401;p39"/>
          <p:cNvGrpSpPr/>
          <p:nvPr/>
        </p:nvGrpSpPr>
        <p:grpSpPr>
          <a:xfrm>
            <a:off x="2824664" y="3271500"/>
            <a:ext cx="473400" cy="473400"/>
            <a:chOff x="2824664" y="3576300"/>
            <a:chExt cx="473400" cy="473400"/>
          </a:xfrm>
        </p:grpSpPr>
        <p:sp>
          <p:nvSpPr>
            <p:cNvPr id="402" name="Google Shape;402;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Bellota Text"/>
                  <a:ea typeface="Bellota Text"/>
                  <a:cs typeface="Bellota Text"/>
                  <a:sym typeface="Bellota Text"/>
                </a:rPr>
                <a:t>2</a:t>
              </a:r>
              <a:endParaRPr sz="600">
                <a:solidFill>
                  <a:schemeClr val="dk1"/>
                </a:solidFill>
                <a:latin typeface="Bellota Text"/>
                <a:ea typeface="Bellota Text"/>
                <a:cs typeface="Bellota Text"/>
                <a:sym typeface="Bellota Text"/>
              </a:endParaRPr>
            </a:p>
          </p:txBody>
        </p:sp>
      </p:grpSp>
      <p:sp>
        <p:nvSpPr>
          <p:cNvPr id="404" name="Google Shape;404;p39"/>
          <p:cNvSpPr txBox="1"/>
          <p:nvPr/>
        </p:nvSpPr>
        <p:spPr>
          <a:xfrm>
            <a:off x="1379850" y="8513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Bellota Text"/>
                <a:ea typeface="Bellota Text"/>
                <a:cs typeface="Bellota Text"/>
                <a:sym typeface="Bellota Text"/>
              </a:rPr>
              <a:t>Blue is the colour of the clear sky and the deep sea</a:t>
            </a:r>
            <a:endParaRPr sz="900">
              <a:solidFill>
                <a:schemeClr val="dk1"/>
              </a:solidFill>
              <a:latin typeface="Bellota Text"/>
              <a:ea typeface="Bellota Text"/>
              <a:cs typeface="Bellota Text"/>
              <a:sym typeface="Bellota Text"/>
            </a:endParaRPr>
          </a:p>
        </p:txBody>
      </p:sp>
      <p:sp>
        <p:nvSpPr>
          <p:cNvPr id="405" name="Google Shape;405;p39"/>
          <p:cNvSpPr txBox="1"/>
          <p:nvPr/>
        </p:nvSpPr>
        <p:spPr>
          <a:xfrm>
            <a:off x="3377205" y="8513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Bellota Text"/>
                <a:ea typeface="Bellota Text"/>
                <a:cs typeface="Bellota Text"/>
                <a:sym typeface="Bellota Text"/>
              </a:rPr>
              <a:t>Red is the colour of danger and courage</a:t>
            </a:r>
            <a:endParaRPr sz="900">
              <a:solidFill>
                <a:schemeClr val="dk1"/>
              </a:solidFill>
              <a:latin typeface="Bellota Text"/>
              <a:ea typeface="Bellota Text"/>
              <a:cs typeface="Bellota Text"/>
              <a:sym typeface="Bellota Text"/>
            </a:endParaRPr>
          </a:p>
        </p:txBody>
      </p:sp>
      <p:sp>
        <p:nvSpPr>
          <p:cNvPr id="406" name="Google Shape;406;p39"/>
          <p:cNvSpPr txBox="1"/>
          <p:nvPr/>
        </p:nvSpPr>
        <p:spPr>
          <a:xfrm>
            <a:off x="5436010" y="8513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1"/>
                </a:solidFill>
                <a:latin typeface="Bellota Text"/>
                <a:ea typeface="Bellota Text"/>
                <a:cs typeface="Bellota Text"/>
                <a:sym typeface="Bellota Text"/>
              </a:rPr>
              <a:t>Black is the color of ebony and of outer space</a:t>
            </a:r>
            <a:endParaRPr sz="900">
              <a:solidFill>
                <a:schemeClr val="dk1"/>
              </a:solidFill>
              <a:latin typeface="Bellota Text"/>
              <a:ea typeface="Bellota Text"/>
              <a:cs typeface="Bellota Text"/>
              <a:sym typeface="Bellota Text"/>
            </a:endParaRPr>
          </a:p>
        </p:txBody>
      </p:sp>
      <p:sp>
        <p:nvSpPr>
          <p:cNvPr id="407" name="Google Shape;407;p39"/>
          <p:cNvSpPr txBox="1"/>
          <p:nvPr/>
        </p:nvSpPr>
        <p:spPr>
          <a:xfrm>
            <a:off x="2418175" y="37588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Bellota Text"/>
                <a:ea typeface="Bellota Text"/>
                <a:cs typeface="Bellota Text"/>
                <a:sym typeface="Bellota Text"/>
              </a:rPr>
              <a:t>Yellow is the color of gold, butter and ripe lemons</a:t>
            </a:r>
            <a:endParaRPr sz="900">
              <a:solidFill>
                <a:schemeClr val="dk1"/>
              </a:solidFill>
              <a:latin typeface="Bellota Text"/>
              <a:ea typeface="Bellota Text"/>
              <a:cs typeface="Bellota Text"/>
              <a:sym typeface="Bellota Text"/>
            </a:endParaRPr>
          </a:p>
        </p:txBody>
      </p:sp>
      <p:sp>
        <p:nvSpPr>
          <p:cNvPr id="408" name="Google Shape;408;p39"/>
          <p:cNvSpPr txBox="1"/>
          <p:nvPr/>
        </p:nvSpPr>
        <p:spPr>
          <a:xfrm>
            <a:off x="4446255" y="37588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Bellota Text"/>
                <a:ea typeface="Bellota Text"/>
                <a:cs typeface="Bellota Text"/>
                <a:sym typeface="Bellota Text"/>
              </a:rPr>
              <a:t>White is the color of milk and fresh snow</a:t>
            </a:r>
            <a:endParaRPr sz="900">
              <a:solidFill>
                <a:schemeClr val="dk1"/>
              </a:solidFill>
              <a:latin typeface="Bellota Text"/>
              <a:ea typeface="Bellota Text"/>
              <a:cs typeface="Bellota Text"/>
              <a:sym typeface="Bellota Text"/>
            </a:endParaRPr>
          </a:p>
        </p:txBody>
      </p:sp>
      <p:sp>
        <p:nvSpPr>
          <p:cNvPr id="409" name="Google Shape;409;p39"/>
          <p:cNvSpPr txBox="1"/>
          <p:nvPr/>
        </p:nvSpPr>
        <p:spPr>
          <a:xfrm>
            <a:off x="6474335" y="37588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1"/>
                </a:solidFill>
                <a:latin typeface="Bellota Text"/>
                <a:ea typeface="Bellota Text"/>
                <a:cs typeface="Bellota Text"/>
                <a:sym typeface="Bellota Text"/>
              </a:rPr>
              <a:t>Blue is the colour of the clear sky and the deep sea</a:t>
            </a:r>
            <a:endParaRPr sz="900">
              <a:solidFill>
                <a:schemeClr val="dk1"/>
              </a:solidFill>
              <a:latin typeface="Bellota Text"/>
              <a:ea typeface="Bellota Text"/>
              <a:cs typeface="Bellota Text"/>
              <a:sym typeface="Bellota Tex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598"/>
        <p:cNvGrpSpPr/>
        <p:nvPr/>
      </p:nvGrpSpPr>
      <p:grpSpPr>
        <a:xfrm>
          <a:off x="0" y="0"/>
          <a:ext cx="0" cy="0"/>
          <a:chOff x="0" y="0"/>
          <a:chExt cx="0" cy="0"/>
        </a:xfrm>
      </p:grpSpPr>
      <p:sp>
        <p:nvSpPr>
          <p:cNvPr id="599" name="Google Shape;599;p47"/>
          <p:cNvSpPr/>
          <p:nvPr/>
        </p:nvSpPr>
        <p:spPr>
          <a:xfrm>
            <a:off x="628727" y="312075"/>
            <a:ext cx="327342" cy="419994"/>
          </a:xfrm>
          <a:custGeom>
            <a:avLst/>
            <a:gdLst/>
            <a:ahLst/>
            <a:cxnLst/>
            <a:rect l="l" t="t" r="r" b="b"/>
            <a:pathLst>
              <a:path w="17107" h="21949" extrusionOk="0">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7"/>
          <p:cNvSpPr/>
          <p:nvPr/>
        </p:nvSpPr>
        <p:spPr>
          <a:xfrm>
            <a:off x="1132028" y="370742"/>
            <a:ext cx="349233" cy="295674"/>
          </a:xfrm>
          <a:custGeom>
            <a:avLst/>
            <a:gdLst/>
            <a:ahLst/>
            <a:cxnLst/>
            <a:rect l="l" t="t" r="r" b="b"/>
            <a:pathLst>
              <a:path w="18251" h="15452" extrusionOk="0">
                <a:moveTo>
                  <a:pt x="10634" y="2409"/>
                </a:moveTo>
                <a:lnTo>
                  <a:pt x="9953" y="2433"/>
                </a:lnTo>
                <a:lnTo>
                  <a:pt x="9296" y="2458"/>
                </a:lnTo>
                <a:lnTo>
                  <a:pt x="7592" y="2531"/>
                </a:lnTo>
                <a:lnTo>
                  <a:pt x="7228" y="2531"/>
                </a:lnTo>
                <a:lnTo>
                  <a:pt x="6814" y="2555"/>
                </a:lnTo>
                <a:lnTo>
                  <a:pt x="6619" y="2555"/>
                </a:lnTo>
                <a:lnTo>
                  <a:pt x="6425" y="2579"/>
                </a:lnTo>
                <a:lnTo>
                  <a:pt x="6230" y="2652"/>
                </a:lnTo>
                <a:lnTo>
                  <a:pt x="6060" y="2725"/>
                </a:lnTo>
                <a:lnTo>
                  <a:pt x="6035" y="2750"/>
                </a:lnTo>
                <a:lnTo>
                  <a:pt x="6011" y="2798"/>
                </a:lnTo>
                <a:lnTo>
                  <a:pt x="6035" y="2847"/>
                </a:lnTo>
                <a:lnTo>
                  <a:pt x="6060" y="2896"/>
                </a:lnTo>
                <a:lnTo>
                  <a:pt x="6230" y="2969"/>
                </a:lnTo>
                <a:lnTo>
                  <a:pt x="6376" y="3017"/>
                </a:lnTo>
                <a:lnTo>
                  <a:pt x="6546" y="3042"/>
                </a:lnTo>
                <a:lnTo>
                  <a:pt x="7422" y="3042"/>
                </a:lnTo>
                <a:lnTo>
                  <a:pt x="8298" y="3017"/>
                </a:lnTo>
                <a:lnTo>
                  <a:pt x="9150" y="2993"/>
                </a:lnTo>
                <a:lnTo>
                  <a:pt x="9831" y="2969"/>
                </a:lnTo>
                <a:lnTo>
                  <a:pt x="10488" y="2944"/>
                </a:lnTo>
                <a:lnTo>
                  <a:pt x="10829" y="2969"/>
                </a:lnTo>
                <a:lnTo>
                  <a:pt x="11169" y="2993"/>
                </a:lnTo>
                <a:lnTo>
                  <a:pt x="11486" y="3042"/>
                </a:lnTo>
                <a:lnTo>
                  <a:pt x="11826" y="3090"/>
                </a:lnTo>
                <a:lnTo>
                  <a:pt x="11948" y="3115"/>
                </a:lnTo>
                <a:lnTo>
                  <a:pt x="12045" y="3066"/>
                </a:lnTo>
                <a:lnTo>
                  <a:pt x="12094" y="2993"/>
                </a:lnTo>
                <a:lnTo>
                  <a:pt x="12143" y="2896"/>
                </a:lnTo>
                <a:lnTo>
                  <a:pt x="12167" y="2798"/>
                </a:lnTo>
                <a:lnTo>
                  <a:pt x="12143" y="2701"/>
                </a:lnTo>
                <a:lnTo>
                  <a:pt x="12070" y="2628"/>
                </a:lnTo>
                <a:lnTo>
                  <a:pt x="11972" y="2579"/>
                </a:lnTo>
                <a:lnTo>
                  <a:pt x="11632" y="2506"/>
                </a:lnTo>
                <a:lnTo>
                  <a:pt x="11315" y="2458"/>
                </a:lnTo>
                <a:lnTo>
                  <a:pt x="10975" y="2433"/>
                </a:lnTo>
                <a:lnTo>
                  <a:pt x="10634" y="2409"/>
                </a:lnTo>
                <a:close/>
                <a:moveTo>
                  <a:pt x="15573" y="4940"/>
                </a:moveTo>
                <a:lnTo>
                  <a:pt x="15890" y="4964"/>
                </a:lnTo>
                <a:lnTo>
                  <a:pt x="16157" y="5037"/>
                </a:lnTo>
                <a:lnTo>
                  <a:pt x="16182" y="5280"/>
                </a:lnTo>
                <a:lnTo>
                  <a:pt x="16206" y="5524"/>
                </a:lnTo>
                <a:lnTo>
                  <a:pt x="16206" y="5889"/>
                </a:lnTo>
                <a:lnTo>
                  <a:pt x="16206" y="6254"/>
                </a:lnTo>
                <a:lnTo>
                  <a:pt x="15671" y="6278"/>
                </a:lnTo>
                <a:lnTo>
                  <a:pt x="15136" y="6302"/>
                </a:lnTo>
                <a:lnTo>
                  <a:pt x="14625" y="6327"/>
                </a:lnTo>
                <a:lnTo>
                  <a:pt x="14333" y="6375"/>
                </a:lnTo>
                <a:lnTo>
                  <a:pt x="14308" y="6302"/>
                </a:lnTo>
                <a:lnTo>
                  <a:pt x="14284" y="6132"/>
                </a:lnTo>
                <a:lnTo>
                  <a:pt x="14284" y="5962"/>
                </a:lnTo>
                <a:lnTo>
                  <a:pt x="14284" y="5645"/>
                </a:lnTo>
                <a:lnTo>
                  <a:pt x="14284" y="5329"/>
                </a:lnTo>
                <a:lnTo>
                  <a:pt x="14284" y="5159"/>
                </a:lnTo>
                <a:lnTo>
                  <a:pt x="14235" y="5013"/>
                </a:lnTo>
                <a:lnTo>
                  <a:pt x="14430" y="5013"/>
                </a:lnTo>
                <a:lnTo>
                  <a:pt x="14625" y="4988"/>
                </a:lnTo>
                <a:lnTo>
                  <a:pt x="14990" y="4940"/>
                </a:lnTo>
                <a:close/>
                <a:moveTo>
                  <a:pt x="15330" y="4404"/>
                </a:moveTo>
                <a:lnTo>
                  <a:pt x="14990" y="4429"/>
                </a:lnTo>
                <a:lnTo>
                  <a:pt x="14771" y="4453"/>
                </a:lnTo>
                <a:lnTo>
                  <a:pt x="14503" y="4502"/>
                </a:lnTo>
                <a:lnTo>
                  <a:pt x="14357" y="4526"/>
                </a:lnTo>
                <a:lnTo>
                  <a:pt x="14260" y="4575"/>
                </a:lnTo>
                <a:lnTo>
                  <a:pt x="14138" y="4648"/>
                </a:lnTo>
                <a:lnTo>
                  <a:pt x="14065" y="4721"/>
                </a:lnTo>
                <a:lnTo>
                  <a:pt x="14016" y="4721"/>
                </a:lnTo>
                <a:lnTo>
                  <a:pt x="13968" y="4745"/>
                </a:lnTo>
                <a:lnTo>
                  <a:pt x="13943" y="4745"/>
                </a:lnTo>
                <a:lnTo>
                  <a:pt x="13919" y="4769"/>
                </a:lnTo>
                <a:lnTo>
                  <a:pt x="13895" y="4794"/>
                </a:lnTo>
                <a:lnTo>
                  <a:pt x="13870" y="4891"/>
                </a:lnTo>
                <a:lnTo>
                  <a:pt x="13773" y="5670"/>
                </a:lnTo>
                <a:lnTo>
                  <a:pt x="13773" y="6059"/>
                </a:lnTo>
                <a:lnTo>
                  <a:pt x="13773" y="6254"/>
                </a:lnTo>
                <a:lnTo>
                  <a:pt x="13822" y="6424"/>
                </a:lnTo>
                <a:lnTo>
                  <a:pt x="13846" y="6497"/>
                </a:lnTo>
                <a:lnTo>
                  <a:pt x="13870" y="6570"/>
                </a:lnTo>
                <a:lnTo>
                  <a:pt x="13870" y="6594"/>
                </a:lnTo>
                <a:lnTo>
                  <a:pt x="13895" y="6667"/>
                </a:lnTo>
                <a:lnTo>
                  <a:pt x="13919" y="6740"/>
                </a:lnTo>
                <a:lnTo>
                  <a:pt x="13968" y="6789"/>
                </a:lnTo>
                <a:lnTo>
                  <a:pt x="14041" y="6813"/>
                </a:lnTo>
                <a:lnTo>
                  <a:pt x="14308" y="6886"/>
                </a:lnTo>
                <a:lnTo>
                  <a:pt x="14600" y="6911"/>
                </a:lnTo>
                <a:lnTo>
                  <a:pt x="14892" y="6935"/>
                </a:lnTo>
                <a:lnTo>
                  <a:pt x="15184" y="6911"/>
                </a:lnTo>
                <a:lnTo>
                  <a:pt x="15768" y="6886"/>
                </a:lnTo>
                <a:lnTo>
                  <a:pt x="16328" y="6813"/>
                </a:lnTo>
                <a:lnTo>
                  <a:pt x="16449" y="6789"/>
                </a:lnTo>
                <a:lnTo>
                  <a:pt x="16522" y="6740"/>
                </a:lnTo>
                <a:lnTo>
                  <a:pt x="16595" y="6643"/>
                </a:lnTo>
                <a:lnTo>
                  <a:pt x="16620" y="6546"/>
                </a:lnTo>
                <a:lnTo>
                  <a:pt x="16668" y="6448"/>
                </a:lnTo>
                <a:lnTo>
                  <a:pt x="16717" y="6327"/>
                </a:lnTo>
                <a:lnTo>
                  <a:pt x="16741" y="6108"/>
                </a:lnTo>
                <a:lnTo>
                  <a:pt x="16741" y="5864"/>
                </a:lnTo>
                <a:lnTo>
                  <a:pt x="16717" y="5645"/>
                </a:lnTo>
                <a:lnTo>
                  <a:pt x="16644" y="5159"/>
                </a:lnTo>
                <a:lnTo>
                  <a:pt x="16620" y="4940"/>
                </a:lnTo>
                <a:lnTo>
                  <a:pt x="16547" y="4721"/>
                </a:lnTo>
                <a:lnTo>
                  <a:pt x="16498" y="4648"/>
                </a:lnTo>
                <a:lnTo>
                  <a:pt x="16449" y="4599"/>
                </a:lnTo>
                <a:lnTo>
                  <a:pt x="16401" y="4575"/>
                </a:lnTo>
                <a:lnTo>
                  <a:pt x="16328" y="4526"/>
                </a:lnTo>
                <a:lnTo>
                  <a:pt x="16011" y="4453"/>
                </a:lnTo>
                <a:lnTo>
                  <a:pt x="15671" y="4404"/>
                </a:lnTo>
                <a:close/>
                <a:moveTo>
                  <a:pt x="8176" y="7105"/>
                </a:moveTo>
                <a:lnTo>
                  <a:pt x="7884" y="7373"/>
                </a:lnTo>
                <a:lnTo>
                  <a:pt x="7641" y="7689"/>
                </a:lnTo>
                <a:lnTo>
                  <a:pt x="7422" y="8006"/>
                </a:lnTo>
                <a:lnTo>
                  <a:pt x="7252" y="8346"/>
                </a:lnTo>
                <a:lnTo>
                  <a:pt x="7082" y="8687"/>
                </a:lnTo>
                <a:lnTo>
                  <a:pt x="6936" y="9052"/>
                </a:lnTo>
                <a:lnTo>
                  <a:pt x="6790" y="9417"/>
                </a:lnTo>
                <a:lnTo>
                  <a:pt x="6692" y="9782"/>
                </a:lnTo>
                <a:lnTo>
                  <a:pt x="6619" y="9441"/>
                </a:lnTo>
                <a:lnTo>
                  <a:pt x="6619" y="9198"/>
                </a:lnTo>
                <a:lnTo>
                  <a:pt x="6619" y="8955"/>
                </a:lnTo>
                <a:lnTo>
                  <a:pt x="6644" y="8711"/>
                </a:lnTo>
                <a:lnTo>
                  <a:pt x="6717" y="8492"/>
                </a:lnTo>
                <a:lnTo>
                  <a:pt x="6790" y="8273"/>
                </a:lnTo>
                <a:lnTo>
                  <a:pt x="6911" y="8079"/>
                </a:lnTo>
                <a:lnTo>
                  <a:pt x="7033" y="7884"/>
                </a:lnTo>
                <a:lnTo>
                  <a:pt x="7203" y="7689"/>
                </a:lnTo>
                <a:lnTo>
                  <a:pt x="7398" y="7519"/>
                </a:lnTo>
                <a:lnTo>
                  <a:pt x="7617" y="7373"/>
                </a:lnTo>
                <a:lnTo>
                  <a:pt x="7836" y="7251"/>
                </a:lnTo>
                <a:lnTo>
                  <a:pt x="8079" y="7154"/>
                </a:lnTo>
                <a:lnTo>
                  <a:pt x="8176" y="7105"/>
                </a:lnTo>
                <a:close/>
                <a:moveTo>
                  <a:pt x="11413" y="8444"/>
                </a:moveTo>
                <a:lnTo>
                  <a:pt x="11486" y="8711"/>
                </a:lnTo>
                <a:lnTo>
                  <a:pt x="11534" y="8979"/>
                </a:lnTo>
                <a:lnTo>
                  <a:pt x="11559" y="9246"/>
                </a:lnTo>
                <a:lnTo>
                  <a:pt x="11534" y="9514"/>
                </a:lnTo>
                <a:lnTo>
                  <a:pt x="11461" y="9782"/>
                </a:lnTo>
                <a:lnTo>
                  <a:pt x="11388" y="10049"/>
                </a:lnTo>
                <a:lnTo>
                  <a:pt x="11267" y="10293"/>
                </a:lnTo>
                <a:lnTo>
                  <a:pt x="11145" y="10512"/>
                </a:lnTo>
                <a:lnTo>
                  <a:pt x="10975" y="10731"/>
                </a:lnTo>
                <a:lnTo>
                  <a:pt x="11048" y="10536"/>
                </a:lnTo>
                <a:lnTo>
                  <a:pt x="11121" y="10317"/>
                </a:lnTo>
                <a:lnTo>
                  <a:pt x="11194" y="9928"/>
                </a:lnTo>
                <a:lnTo>
                  <a:pt x="11267" y="9563"/>
                </a:lnTo>
                <a:lnTo>
                  <a:pt x="11315" y="9198"/>
                </a:lnTo>
                <a:lnTo>
                  <a:pt x="11413" y="8444"/>
                </a:lnTo>
                <a:close/>
                <a:moveTo>
                  <a:pt x="9028" y="6911"/>
                </a:moveTo>
                <a:lnTo>
                  <a:pt x="8858" y="7057"/>
                </a:lnTo>
                <a:lnTo>
                  <a:pt x="8736" y="7251"/>
                </a:lnTo>
                <a:lnTo>
                  <a:pt x="8614" y="7446"/>
                </a:lnTo>
                <a:lnTo>
                  <a:pt x="8517" y="7641"/>
                </a:lnTo>
                <a:lnTo>
                  <a:pt x="8322" y="8079"/>
                </a:lnTo>
                <a:lnTo>
                  <a:pt x="8176" y="8492"/>
                </a:lnTo>
                <a:lnTo>
                  <a:pt x="8030" y="8833"/>
                </a:lnTo>
                <a:lnTo>
                  <a:pt x="7884" y="9173"/>
                </a:lnTo>
                <a:lnTo>
                  <a:pt x="7568" y="9830"/>
                </a:lnTo>
                <a:lnTo>
                  <a:pt x="7325" y="10317"/>
                </a:lnTo>
                <a:lnTo>
                  <a:pt x="7228" y="10560"/>
                </a:lnTo>
                <a:lnTo>
                  <a:pt x="7130" y="10804"/>
                </a:lnTo>
                <a:lnTo>
                  <a:pt x="6936" y="10463"/>
                </a:lnTo>
                <a:lnTo>
                  <a:pt x="6790" y="10122"/>
                </a:lnTo>
                <a:lnTo>
                  <a:pt x="6838" y="10122"/>
                </a:lnTo>
                <a:lnTo>
                  <a:pt x="6911" y="10098"/>
                </a:lnTo>
                <a:lnTo>
                  <a:pt x="6960" y="10074"/>
                </a:lnTo>
                <a:lnTo>
                  <a:pt x="7009" y="10001"/>
                </a:lnTo>
                <a:lnTo>
                  <a:pt x="7276" y="9222"/>
                </a:lnTo>
                <a:lnTo>
                  <a:pt x="7592" y="8468"/>
                </a:lnTo>
                <a:lnTo>
                  <a:pt x="7787" y="8103"/>
                </a:lnTo>
                <a:lnTo>
                  <a:pt x="7982" y="7738"/>
                </a:lnTo>
                <a:lnTo>
                  <a:pt x="8176" y="7373"/>
                </a:lnTo>
                <a:lnTo>
                  <a:pt x="8395" y="7032"/>
                </a:lnTo>
                <a:lnTo>
                  <a:pt x="8493" y="7032"/>
                </a:lnTo>
                <a:lnTo>
                  <a:pt x="8760" y="6959"/>
                </a:lnTo>
                <a:lnTo>
                  <a:pt x="9028" y="6911"/>
                </a:lnTo>
                <a:close/>
                <a:moveTo>
                  <a:pt x="9344" y="6911"/>
                </a:moveTo>
                <a:lnTo>
                  <a:pt x="9588" y="6935"/>
                </a:lnTo>
                <a:lnTo>
                  <a:pt x="9831" y="7008"/>
                </a:lnTo>
                <a:lnTo>
                  <a:pt x="9734" y="7105"/>
                </a:lnTo>
                <a:lnTo>
                  <a:pt x="9636" y="7203"/>
                </a:lnTo>
                <a:lnTo>
                  <a:pt x="9490" y="7446"/>
                </a:lnTo>
                <a:lnTo>
                  <a:pt x="9393" y="7714"/>
                </a:lnTo>
                <a:lnTo>
                  <a:pt x="9271" y="7957"/>
                </a:lnTo>
                <a:lnTo>
                  <a:pt x="9150" y="8298"/>
                </a:lnTo>
                <a:lnTo>
                  <a:pt x="9004" y="8663"/>
                </a:lnTo>
                <a:lnTo>
                  <a:pt x="8760" y="9368"/>
                </a:lnTo>
                <a:lnTo>
                  <a:pt x="8468" y="10122"/>
                </a:lnTo>
                <a:lnTo>
                  <a:pt x="8128" y="10852"/>
                </a:lnTo>
                <a:lnTo>
                  <a:pt x="7957" y="11290"/>
                </a:lnTo>
                <a:lnTo>
                  <a:pt x="7909" y="11388"/>
                </a:lnTo>
                <a:lnTo>
                  <a:pt x="7884" y="11485"/>
                </a:lnTo>
                <a:lnTo>
                  <a:pt x="7884" y="11558"/>
                </a:lnTo>
                <a:lnTo>
                  <a:pt x="7665" y="11388"/>
                </a:lnTo>
                <a:lnTo>
                  <a:pt x="7446" y="11193"/>
                </a:lnTo>
                <a:lnTo>
                  <a:pt x="7568" y="10901"/>
                </a:lnTo>
                <a:lnTo>
                  <a:pt x="7690" y="10609"/>
                </a:lnTo>
                <a:lnTo>
                  <a:pt x="7811" y="10317"/>
                </a:lnTo>
                <a:lnTo>
                  <a:pt x="7933" y="10049"/>
                </a:lnTo>
                <a:lnTo>
                  <a:pt x="8201" y="9514"/>
                </a:lnTo>
                <a:lnTo>
                  <a:pt x="8444" y="8979"/>
                </a:lnTo>
                <a:lnTo>
                  <a:pt x="8882" y="7933"/>
                </a:lnTo>
                <a:lnTo>
                  <a:pt x="9101" y="7422"/>
                </a:lnTo>
                <a:lnTo>
                  <a:pt x="9344" y="6911"/>
                </a:lnTo>
                <a:close/>
                <a:moveTo>
                  <a:pt x="10610" y="7397"/>
                </a:moveTo>
                <a:lnTo>
                  <a:pt x="10829" y="7592"/>
                </a:lnTo>
                <a:lnTo>
                  <a:pt x="11023" y="7811"/>
                </a:lnTo>
                <a:lnTo>
                  <a:pt x="11194" y="8054"/>
                </a:lnTo>
                <a:lnTo>
                  <a:pt x="11340" y="8322"/>
                </a:lnTo>
                <a:lnTo>
                  <a:pt x="11340" y="8346"/>
                </a:lnTo>
                <a:lnTo>
                  <a:pt x="11169" y="8663"/>
                </a:lnTo>
                <a:lnTo>
                  <a:pt x="11023" y="8979"/>
                </a:lnTo>
                <a:lnTo>
                  <a:pt x="10926" y="9295"/>
                </a:lnTo>
                <a:lnTo>
                  <a:pt x="10829" y="9660"/>
                </a:lnTo>
                <a:lnTo>
                  <a:pt x="10731" y="10025"/>
                </a:lnTo>
                <a:lnTo>
                  <a:pt x="10610" y="10414"/>
                </a:lnTo>
                <a:lnTo>
                  <a:pt x="10512" y="10706"/>
                </a:lnTo>
                <a:lnTo>
                  <a:pt x="10464" y="10852"/>
                </a:lnTo>
                <a:lnTo>
                  <a:pt x="10439" y="11023"/>
                </a:lnTo>
                <a:lnTo>
                  <a:pt x="10464" y="11071"/>
                </a:lnTo>
                <a:lnTo>
                  <a:pt x="10488" y="11120"/>
                </a:lnTo>
                <a:lnTo>
                  <a:pt x="10537" y="11144"/>
                </a:lnTo>
                <a:lnTo>
                  <a:pt x="10585" y="11169"/>
                </a:lnTo>
                <a:lnTo>
                  <a:pt x="10318" y="11388"/>
                </a:lnTo>
                <a:lnTo>
                  <a:pt x="10001" y="11558"/>
                </a:lnTo>
                <a:lnTo>
                  <a:pt x="10001" y="11558"/>
                </a:lnTo>
                <a:lnTo>
                  <a:pt x="10099" y="11412"/>
                </a:lnTo>
                <a:lnTo>
                  <a:pt x="10147" y="11242"/>
                </a:lnTo>
                <a:lnTo>
                  <a:pt x="10269" y="10877"/>
                </a:lnTo>
                <a:lnTo>
                  <a:pt x="10439" y="10244"/>
                </a:lnTo>
                <a:lnTo>
                  <a:pt x="10585" y="9684"/>
                </a:lnTo>
                <a:lnTo>
                  <a:pt x="10780" y="9100"/>
                </a:lnTo>
                <a:lnTo>
                  <a:pt x="10950" y="8517"/>
                </a:lnTo>
                <a:lnTo>
                  <a:pt x="11072" y="7957"/>
                </a:lnTo>
                <a:lnTo>
                  <a:pt x="11072" y="7908"/>
                </a:lnTo>
                <a:lnTo>
                  <a:pt x="11048" y="7884"/>
                </a:lnTo>
                <a:lnTo>
                  <a:pt x="10975" y="7884"/>
                </a:lnTo>
                <a:lnTo>
                  <a:pt x="10804" y="8079"/>
                </a:lnTo>
                <a:lnTo>
                  <a:pt x="10683" y="8273"/>
                </a:lnTo>
                <a:lnTo>
                  <a:pt x="10561" y="8517"/>
                </a:lnTo>
                <a:lnTo>
                  <a:pt x="10464" y="8760"/>
                </a:lnTo>
                <a:lnTo>
                  <a:pt x="10318" y="9246"/>
                </a:lnTo>
                <a:lnTo>
                  <a:pt x="10196" y="9733"/>
                </a:lnTo>
                <a:lnTo>
                  <a:pt x="10050" y="10293"/>
                </a:lnTo>
                <a:lnTo>
                  <a:pt x="9880" y="10828"/>
                </a:lnTo>
                <a:lnTo>
                  <a:pt x="9782" y="11071"/>
                </a:lnTo>
                <a:lnTo>
                  <a:pt x="9685" y="11290"/>
                </a:lnTo>
                <a:lnTo>
                  <a:pt x="9563" y="11534"/>
                </a:lnTo>
                <a:lnTo>
                  <a:pt x="9539" y="11655"/>
                </a:lnTo>
                <a:lnTo>
                  <a:pt x="9515" y="11777"/>
                </a:lnTo>
                <a:lnTo>
                  <a:pt x="9320" y="11826"/>
                </a:lnTo>
                <a:lnTo>
                  <a:pt x="9247" y="11850"/>
                </a:lnTo>
                <a:lnTo>
                  <a:pt x="9247" y="11850"/>
                </a:lnTo>
                <a:lnTo>
                  <a:pt x="9369" y="11607"/>
                </a:lnTo>
                <a:lnTo>
                  <a:pt x="9442" y="11339"/>
                </a:lnTo>
                <a:lnTo>
                  <a:pt x="9612" y="10828"/>
                </a:lnTo>
                <a:lnTo>
                  <a:pt x="9758" y="10317"/>
                </a:lnTo>
                <a:lnTo>
                  <a:pt x="9928" y="9806"/>
                </a:lnTo>
                <a:lnTo>
                  <a:pt x="10147" y="9222"/>
                </a:lnTo>
                <a:lnTo>
                  <a:pt x="10342" y="8614"/>
                </a:lnTo>
                <a:lnTo>
                  <a:pt x="10488" y="8006"/>
                </a:lnTo>
                <a:lnTo>
                  <a:pt x="10561" y="7714"/>
                </a:lnTo>
                <a:lnTo>
                  <a:pt x="10610" y="7397"/>
                </a:lnTo>
                <a:close/>
                <a:moveTo>
                  <a:pt x="10026" y="7081"/>
                </a:moveTo>
                <a:lnTo>
                  <a:pt x="10220" y="7154"/>
                </a:lnTo>
                <a:lnTo>
                  <a:pt x="10391" y="7251"/>
                </a:lnTo>
                <a:lnTo>
                  <a:pt x="10172" y="7811"/>
                </a:lnTo>
                <a:lnTo>
                  <a:pt x="10001" y="8395"/>
                </a:lnTo>
                <a:lnTo>
                  <a:pt x="9831" y="8955"/>
                </a:lnTo>
                <a:lnTo>
                  <a:pt x="9636" y="9538"/>
                </a:lnTo>
                <a:lnTo>
                  <a:pt x="9442" y="10098"/>
                </a:lnTo>
                <a:lnTo>
                  <a:pt x="9271" y="10706"/>
                </a:lnTo>
                <a:lnTo>
                  <a:pt x="9101" y="11266"/>
                </a:lnTo>
                <a:lnTo>
                  <a:pt x="8979" y="11558"/>
                </a:lnTo>
                <a:lnTo>
                  <a:pt x="8833" y="11826"/>
                </a:lnTo>
                <a:lnTo>
                  <a:pt x="8833" y="11874"/>
                </a:lnTo>
                <a:lnTo>
                  <a:pt x="8639" y="11850"/>
                </a:lnTo>
                <a:lnTo>
                  <a:pt x="8468" y="11826"/>
                </a:lnTo>
                <a:lnTo>
                  <a:pt x="8298" y="11753"/>
                </a:lnTo>
                <a:lnTo>
                  <a:pt x="8128" y="11680"/>
                </a:lnTo>
                <a:lnTo>
                  <a:pt x="8176" y="11655"/>
                </a:lnTo>
                <a:lnTo>
                  <a:pt x="8201" y="11631"/>
                </a:lnTo>
                <a:lnTo>
                  <a:pt x="8274" y="11534"/>
                </a:lnTo>
                <a:lnTo>
                  <a:pt x="8371" y="11315"/>
                </a:lnTo>
                <a:lnTo>
                  <a:pt x="8639" y="10633"/>
                </a:lnTo>
                <a:lnTo>
                  <a:pt x="8931" y="9976"/>
                </a:lnTo>
                <a:lnTo>
                  <a:pt x="9077" y="9636"/>
                </a:lnTo>
                <a:lnTo>
                  <a:pt x="9223" y="9271"/>
                </a:lnTo>
                <a:lnTo>
                  <a:pt x="9466" y="8565"/>
                </a:lnTo>
                <a:lnTo>
                  <a:pt x="9612" y="8200"/>
                </a:lnTo>
                <a:lnTo>
                  <a:pt x="9758" y="7835"/>
                </a:lnTo>
                <a:lnTo>
                  <a:pt x="9928" y="7446"/>
                </a:lnTo>
                <a:lnTo>
                  <a:pt x="9977" y="7276"/>
                </a:lnTo>
                <a:lnTo>
                  <a:pt x="10026" y="7081"/>
                </a:lnTo>
                <a:close/>
                <a:moveTo>
                  <a:pt x="9247" y="6424"/>
                </a:moveTo>
                <a:lnTo>
                  <a:pt x="8931" y="6448"/>
                </a:lnTo>
                <a:lnTo>
                  <a:pt x="8639" y="6497"/>
                </a:lnTo>
                <a:lnTo>
                  <a:pt x="8347" y="6570"/>
                </a:lnTo>
                <a:lnTo>
                  <a:pt x="8274" y="6619"/>
                </a:lnTo>
                <a:lnTo>
                  <a:pt x="8225" y="6667"/>
                </a:lnTo>
                <a:lnTo>
                  <a:pt x="7836" y="6789"/>
                </a:lnTo>
                <a:lnTo>
                  <a:pt x="7568" y="6911"/>
                </a:lnTo>
                <a:lnTo>
                  <a:pt x="7325" y="7032"/>
                </a:lnTo>
                <a:lnTo>
                  <a:pt x="7106" y="7203"/>
                </a:lnTo>
                <a:lnTo>
                  <a:pt x="6887" y="7373"/>
                </a:lnTo>
                <a:lnTo>
                  <a:pt x="6668" y="7592"/>
                </a:lnTo>
                <a:lnTo>
                  <a:pt x="6498" y="7835"/>
                </a:lnTo>
                <a:lnTo>
                  <a:pt x="6352" y="8103"/>
                </a:lnTo>
                <a:lnTo>
                  <a:pt x="6254" y="8371"/>
                </a:lnTo>
                <a:lnTo>
                  <a:pt x="6206" y="8663"/>
                </a:lnTo>
                <a:lnTo>
                  <a:pt x="6157" y="8979"/>
                </a:lnTo>
                <a:lnTo>
                  <a:pt x="6157" y="9271"/>
                </a:lnTo>
                <a:lnTo>
                  <a:pt x="6181" y="9563"/>
                </a:lnTo>
                <a:lnTo>
                  <a:pt x="6206" y="9855"/>
                </a:lnTo>
                <a:lnTo>
                  <a:pt x="6279" y="10122"/>
                </a:lnTo>
                <a:lnTo>
                  <a:pt x="6376" y="10390"/>
                </a:lnTo>
                <a:lnTo>
                  <a:pt x="6498" y="10658"/>
                </a:lnTo>
                <a:lnTo>
                  <a:pt x="6644" y="10925"/>
                </a:lnTo>
                <a:lnTo>
                  <a:pt x="6814" y="11169"/>
                </a:lnTo>
                <a:lnTo>
                  <a:pt x="6984" y="11388"/>
                </a:lnTo>
                <a:lnTo>
                  <a:pt x="7203" y="11607"/>
                </a:lnTo>
                <a:lnTo>
                  <a:pt x="7422" y="11801"/>
                </a:lnTo>
                <a:lnTo>
                  <a:pt x="7665" y="11947"/>
                </a:lnTo>
                <a:lnTo>
                  <a:pt x="7909" y="12093"/>
                </a:lnTo>
                <a:lnTo>
                  <a:pt x="8176" y="12191"/>
                </a:lnTo>
                <a:lnTo>
                  <a:pt x="8444" y="12288"/>
                </a:lnTo>
                <a:lnTo>
                  <a:pt x="8736" y="12312"/>
                </a:lnTo>
                <a:lnTo>
                  <a:pt x="9028" y="12312"/>
                </a:lnTo>
                <a:lnTo>
                  <a:pt x="9320" y="12288"/>
                </a:lnTo>
                <a:lnTo>
                  <a:pt x="9588" y="12215"/>
                </a:lnTo>
                <a:lnTo>
                  <a:pt x="9880" y="12118"/>
                </a:lnTo>
                <a:lnTo>
                  <a:pt x="10147" y="11996"/>
                </a:lnTo>
                <a:lnTo>
                  <a:pt x="10415" y="11826"/>
                </a:lnTo>
                <a:lnTo>
                  <a:pt x="10658" y="11655"/>
                </a:lnTo>
                <a:lnTo>
                  <a:pt x="10877" y="11461"/>
                </a:lnTo>
                <a:lnTo>
                  <a:pt x="11096" y="11242"/>
                </a:lnTo>
                <a:lnTo>
                  <a:pt x="11291" y="10998"/>
                </a:lnTo>
                <a:lnTo>
                  <a:pt x="11461" y="10731"/>
                </a:lnTo>
                <a:lnTo>
                  <a:pt x="11632" y="10463"/>
                </a:lnTo>
                <a:lnTo>
                  <a:pt x="11753" y="10195"/>
                </a:lnTo>
                <a:lnTo>
                  <a:pt x="11851" y="9903"/>
                </a:lnTo>
                <a:lnTo>
                  <a:pt x="11924" y="9611"/>
                </a:lnTo>
                <a:lnTo>
                  <a:pt x="11948" y="9319"/>
                </a:lnTo>
                <a:lnTo>
                  <a:pt x="11972" y="9027"/>
                </a:lnTo>
                <a:lnTo>
                  <a:pt x="11924" y="8736"/>
                </a:lnTo>
                <a:lnTo>
                  <a:pt x="11851" y="8444"/>
                </a:lnTo>
                <a:lnTo>
                  <a:pt x="11753" y="8176"/>
                </a:lnTo>
                <a:lnTo>
                  <a:pt x="11632" y="7908"/>
                </a:lnTo>
                <a:lnTo>
                  <a:pt x="11461" y="7665"/>
                </a:lnTo>
                <a:lnTo>
                  <a:pt x="11291" y="7422"/>
                </a:lnTo>
                <a:lnTo>
                  <a:pt x="11096" y="7203"/>
                </a:lnTo>
                <a:lnTo>
                  <a:pt x="10853" y="7032"/>
                </a:lnTo>
                <a:lnTo>
                  <a:pt x="10610" y="6862"/>
                </a:lnTo>
                <a:lnTo>
                  <a:pt x="10366" y="6716"/>
                </a:lnTo>
                <a:lnTo>
                  <a:pt x="10099" y="6594"/>
                </a:lnTo>
                <a:lnTo>
                  <a:pt x="9807" y="6521"/>
                </a:lnTo>
                <a:lnTo>
                  <a:pt x="9515" y="6448"/>
                </a:lnTo>
                <a:lnTo>
                  <a:pt x="9247" y="6424"/>
                </a:lnTo>
                <a:close/>
                <a:moveTo>
                  <a:pt x="9417" y="5694"/>
                </a:moveTo>
                <a:lnTo>
                  <a:pt x="9782" y="5718"/>
                </a:lnTo>
                <a:lnTo>
                  <a:pt x="10172" y="5791"/>
                </a:lnTo>
                <a:lnTo>
                  <a:pt x="10537" y="5889"/>
                </a:lnTo>
                <a:lnTo>
                  <a:pt x="10877" y="6010"/>
                </a:lnTo>
                <a:lnTo>
                  <a:pt x="11218" y="6181"/>
                </a:lnTo>
                <a:lnTo>
                  <a:pt x="11534" y="6351"/>
                </a:lnTo>
                <a:lnTo>
                  <a:pt x="11729" y="6497"/>
                </a:lnTo>
                <a:lnTo>
                  <a:pt x="11899" y="6619"/>
                </a:lnTo>
                <a:lnTo>
                  <a:pt x="12045" y="6789"/>
                </a:lnTo>
                <a:lnTo>
                  <a:pt x="12191" y="6959"/>
                </a:lnTo>
                <a:lnTo>
                  <a:pt x="12313" y="7130"/>
                </a:lnTo>
                <a:lnTo>
                  <a:pt x="12435" y="7324"/>
                </a:lnTo>
                <a:lnTo>
                  <a:pt x="12532" y="7519"/>
                </a:lnTo>
                <a:lnTo>
                  <a:pt x="12629" y="7714"/>
                </a:lnTo>
                <a:lnTo>
                  <a:pt x="12775" y="8152"/>
                </a:lnTo>
                <a:lnTo>
                  <a:pt x="12873" y="8590"/>
                </a:lnTo>
                <a:lnTo>
                  <a:pt x="12921" y="9027"/>
                </a:lnTo>
                <a:lnTo>
                  <a:pt x="12921" y="9465"/>
                </a:lnTo>
                <a:lnTo>
                  <a:pt x="12897" y="9806"/>
                </a:lnTo>
                <a:lnTo>
                  <a:pt x="12848" y="10147"/>
                </a:lnTo>
                <a:lnTo>
                  <a:pt x="12751" y="10463"/>
                </a:lnTo>
                <a:lnTo>
                  <a:pt x="12654" y="10779"/>
                </a:lnTo>
                <a:lnTo>
                  <a:pt x="12508" y="11071"/>
                </a:lnTo>
                <a:lnTo>
                  <a:pt x="12362" y="11363"/>
                </a:lnTo>
                <a:lnTo>
                  <a:pt x="12167" y="11631"/>
                </a:lnTo>
                <a:lnTo>
                  <a:pt x="11972" y="11874"/>
                </a:lnTo>
                <a:lnTo>
                  <a:pt x="11753" y="12093"/>
                </a:lnTo>
                <a:lnTo>
                  <a:pt x="11510" y="12288"/>
                </a:lnTo>
                <a:lnTo>
                  <a:pt x="11242" y="12483"/>
                </a:lnTo>
                <a:lnTo>
                  <a:pt x="10975" y="12653"/>
                </a:lnTo>
                <a:lnTo>
                  <a:pt x="10683" y="12799"/>
                </a:lnTo>
                <a:lnTo>
                  <a:pt x="10366" y="12921"/>
                </a:lnTo>
                <a:lnTo>
                  <a:pt x="10050" y="13018"/>
                </a:lnTo>
                <a:lnTo>
                  <a:pt x="9709" y="13091"/>
                </a:lnTo>
                <a:lnTo>
                  <a:pt x="9369" y="13140"/>
                </a:lnTo>
                <a:lnTo>
                  <a:pt x="8736" y="13140"/>
                </a:lnTo>
                <a:lnTo>
                  <a:pt x="8420" y="13115"/>
                </a:lnTo>
                <a:lnTo>
                  <a:pt x="8128" y="13042"/>
                </a:lnTo>
                <a:lnTo>
                  <a:pt x="7836" y="12969"/>
                </a:lnTo>
                <a:lnTo>
                  <a:pt x="7568" y="12848"/>
                </a:lnTo>
                <a:lnTo>
                  <a:pt x="7276" y="12726"/>
                </a:lnTo>
                <a:lnTo>
                  <a:pt x="7033" y="12556"/>
                </a:lnTo>
                <a:lnTo>
                  <a:pt x="6790" y="12385"/>
                </a:lnTo>
                <a:lnTo>
                  <a:pt x="6546" y="12191"/>
                </a:lnTo>
                <a:lnTo>
                  <a:pt x="6352" y="11972"/>
                </a:lnTo>
                <a:lnTo>
                  <a:pt x="6157" y="11728"/>
                </a:lnTo>
                <a:lnTo>
                  <a:pt x="5962" y="11461"/>
                </a:lnTo>
                <a:lnTo>
                  <a:pt x="5816" y="11193"/>
                </a:lnTo>
                <a:lnTo>
                  <a:pt x="5670" y="10877"/>
                </a:lnTo>
                <a:lnTo>
                  <a:pt x="5597" y="10658"/>
                </a:lnTo>
                <a:lnTo>
                  <a:pt x="5524" y="10414"/>
                </a:lnTo>
                <a:lnTo>
                  <a:pt x="5476" y="10171"/>
                </a:lnTo>
                <a:lnTo>
                  <a:pt x="5427" y="9928"/>
                </a:lnTo>
                <a:lnTo>
                  <a:pt x="5403" y="9684"/>
                </a:lnTo>
                <a:lnTo>
                  <a:pt x="5403" y="9465"/>
                </a:lnTo>
                <a:lnTo>
                  <a:pt x="5403" y="9222"/>
                </a:lnTo>
                <a:lnTo>
                  <a:pt x="5427" y="8979"/>
                </a:lnTo>
                <a:lnTo>
                  <a:pt x="5451" y="8736"/>
                </a:lnTo>
                <a:lnTo>
                  <a:pt x="5500" y="8517"/>
                </a:lnTo>
                <a:lnTo>
                  <a:pt x="5573" y="8273"/>
                </a:lnTo>
                <a:lnTo>
                  <a:pt x="5646" y="8054"/>
                </a:lnTo>
                <a:lnTo>
                  <a:pt x="5743" y="7811"/>
                </a:lnTo>
                <a:lnTo>
                  <a:pt x="5865" y="7592"/>
                </a:lnTo>
                <a:lnTo>
                  <a:pt x="5987" y="7397"/>
                </a:lnTo>
                <a:lnTo>
                  <a:pt x="6133" y="7178"/>
                </a:lnTo>
                <a:lnTo>
                  <a:pt x="6376" y="6886"/>
                </a:lnTo>
                <a:lnTo>
                  <a:pt x="6644" y="6619"/>
                </a:lnTo>
                <a:lnTo>
                  <a:pt x="6911" y="6400"/>
                </a:lnTo>
                <a:lnTo>
                  <a:pt x="7228" y="6229"/>
                </a:lnTo>
                <a:lnTo>
                  <a:pt x="7544" y="6059"/>
                </a:lnTo>
                <a:lnTo>
                  <a:pt x="7884" y="5937"/>
                </a:lnTo>
                <a:lnTo>
                  <a:pt x="8225" y="5840"/>
                </a:lnTo>
                <a:lnTo>
                  <a:pt x="8590" y="5743"/>
                </a:lnTo>
                <a:lnTo>
                  <a:pt x="8687" y="5743"/>
                </a:lnTo>
                <a:lnTo>
                  <a:pt x="9052" y="5694"/>
                </a:lnTo>
                <a:close/>
                <a:moveTo>
                  <a:pt x="9150" y="5207"/>
                </a:moveTo>
                <a:lnTo>
                  <a:pt x="8760" y="5232"/>
                </a:lnTo>
                <a:lnTo>
                  <a:pt x="8420" y="5256"/>
                </a:lnTo>
                <a:lnTo>
                  <a:pt x="8055" y="5305"/>
                </a:lnTo>
                <a:lnTo>
                  <a:pt x="7714" y="5402"/>
                </a:lnTo>
                <a:lnTo>
                  <a:pt x="7373" y="5548"/>
                </a:lnTo>
                <a:lnTo>
                  <a:pt x="7057" y="5718"/>
                </a:lnTo>
                <a:lnTo>
                  <a:pt x="6741" y="5889"/>
                </a:lnTo>
                <a:lnTo>
                  <a:pt x="6473" y="6108"/>
                </a:lnTo>
                <a:lnTo>
                  <a:pt x="6181" y="6327"/>
                </a:lnTo>
                <a:lnTo>
                  <a:pt x="6035" y="6497"/>
                </a:lnTo>
                <a:lnTo>
                  <a:pt x="5865" y="6667"/>
                </a:lnTo>
                <a:lnTo>
                  <a:pt x="5597" y="7032"/>
                </a:lnTo>
                <a:lnTo>
                  <a:pt x="5354" y="7446"/>
                </a:lnTo>
                <a:lnTo>
                  <a:pt x="5159" y="7860"/>
                </a:lnTo>
                <a:lnTo>
                  <a:pt x="5013" y="8298"/>
                </a:lnTo>
                <a:lnTo>
                  <a:pt x="4916" y="8760"/>
                </a:lnTo>
                <a:lnTo>
                  <a:pt x="4867" y="9222"/>
                </a:lnTo>
                <a:lnTo>
                  <a:pt x="4867" y="9684"/>
                </a:lnTo>
                <a:lnTo>
                  <a:pt x="4916" y="10049"/>
                </a:lnTo>
                <a:lnTo>
                  <a:pt x="4965" y="10414"/>
                </a:lnTo>
                <a:lnTo>
                  <a:pt x="5062" y="10755"/>
                </a:lnTo>
                <a:lnTo>
                  <a:pt x="5184" y="11096"/>
                </a:lnTo>
                <a:lnTo>
                  <a:pt x="5330" y="11412"/>
                </a:lnTo>
                <a:lnTo>
                  <a:pt x="5500" y="11728"/>
                </a:lnTo>
                <a:lnTo>
                  <a:pt x="5695" y="12020"/>
                </a:lnTo>
                <a:lnTo>
                  <a:pt x="5914" y="12288"/>
                </a:lnTo>
                <a:lnTo>
                  <a:pt x="6157" y="12531"/>
                </a:lnTo>
                <a:lnTo>
                  <a:pt x="6425" y="12775"/>
                </a:lnTo>
                <a:lnTo>
                  <a:pt x="6717" y="12969"/>
                </a:lnTo>
                <a:lnTo>
                  <a:pt x="7009" y="13164"/>
                </a:lnTo>
                <a:lnTo>
                  <a:pt x="7325" y="13310"/>
                </a:lnTo>
                <a:lnTo>
                  <a:pt x="7665" y="13432"/>
                </a:lnTo>
                <a:lnTo>
                  <a:pt x="8006" y="13529"/>
                </a:lnTo>
                <a:lnTo>
                  <a:pt x="8371" y="13602"/>
                </a:lnTo>
                <a:lnTo>
                  <a:pt x="8687" y="13651"/>
                </a:lnTo>
                <a:lnTo>
                  <a:pt x="9296" y="13651"/>
                </a:lnTo>
                <a:lnTo>
                  <a:pt x="9612" y="13626"/>
                </a:lnTo>
                <a:lnTo>
                  <a:pt x="9928" y="13578"/>
                </a:lnTo>
                <a:lnTo>
                  <a:pt x="10220" y="13505"/>
                </a:lnTo>
                <a:lnTo>
                  <a:pt x="10512" y="13407"/>
                </a:lnTo>
                <a:lnTo>
                  <a:pt x="10804" y="13310"/>
                </a:lnTo>
                <a:lnTo>
                  <a:pt x="11072" y="13188"/>
                </a:lnTo>
                <a:lnTo>
                  <a:pt x="11340" y="13042"/>
                </a:lnTo>
                <a:lnTo>
                  <a:pt x="11607" y="12872"/>
                </a:lnTo>
                <a:lnTo>
                  <a:pt x="11851" y="12702"/>
                </a:lnTo>
                <a:lnTo>
                  <a:pt x="12094" y="12507"/>
                </a:lnTo>
                <a:lnTo>
                  <a:pt x="12313" y="12288"/>
                </a:lnTo>
                <a:lnTo>
                  <a:pt x="12508" y="12045"/>
                </a:lnTo>
                <a:lnTo>
                  <a:pt x="12702" y="11801"/>
                </a:lnTo>
                <a:lnTo>
                  <a:pt x="12897" y="11461"/>
                </a:lnTo>
                <a:lnTo>
                  <a:pt x="13092" y="11096"/>
                </a:lnTo>
                <a:lnTo>
                  <a:pt x="13213" y="10706"/>
                </a:lnTo>
                <a:lnTo>
                  <a:pt x="13335" y="10317"/>
                </a:lnTo>
                <a:lnTo>
                  <a:pt x="13384" y="9903"/>
                </a:lnTo>
                <a:lnTo>
                  <a:pt x="13432" y="9490"/>
                </a:lnTo>
                <a:lnTo>
                  <a:pt x="13432" y="9076"/>
                </a:lnTo>
                <a:lnTo>
                  <a:pt x="13384" y="8663"/>
                </a:lnTo>
                <a:lnTo>
                  <a:pt x="13311" y="8273"/>
                </a:lnTo>
                <a:lnTo>
                  <a:pt x="13189" y="7860"/>
                </a:lnTo>
                <a:lnTo>
                  <a:pt x="13043" y="7495"/>
                </a:lnTo>
                <a:lnTo>
                  <a:pt x="12873" y="7130"/>
                </a:lnTo>
                <a:lnTo>
                  <a:pt x="12654" y="6789"/>
                </a:lnTo>
                <a:lnTo>
                  <a:pt x="12386" y="6473"/>
                </a:lnTo>
                <a:lnTo>
                  <a:pt x="12094" y="6181"/>
                </a:lnTo>
                <a:lnTo>
                  <a:pt x="11778" y="5937"/>
                </a:lnTo>
                <a:lnTo>
                  <a:pt x="11461" y="5743"/>
                </a:lnTo>
                <a:lnTo>
                  <a:pt x="11096" y="5572"/>
                </a:lnTo>
                <a:lnTo>
                  <a:pt x="10731" y="5426"/>
                </a:lnTo>
                <a:lnTo>
                  <a:pt x="10342" y="5329"/>
                </a:lnTo>
                <a:lnTo>
                  <a:pt x="9953" y="5256"/>
                </a:lnTo>
                <a:lnTo>
                  <a:pt x="9539" y="5207"/>
                </a:lnTo>
                <a:close/>
                <a:moveTo>
                  <a:pt x="7714" y="511"/>
                </a:moveTo>
                <a:lnTo>
                  <a:pt x="8687" y="536"/>
                </a:lnTo>
                <a:lnTo>
                  <a:pt x="9685" y="560"/>
                </a:lnTo>
                <a:lnTo>
                  <a:pt x="10658" y="633"/>
                </a:lnTo>
                <a:lnTo>
                  <a:pt x="11340" y="633"/>
                </a:lnTo>
                <a:lnTo>
                  <a:pt x="11680" y="609"/>
                </a:lnTo>
                <a:lnTo>
                  <a:pt x="12021" y="609"/>
                </a:lnTo>
                <a:lnTo>
                  <a:pt x="12264" y="633"/>
                </a:lnTo>
                <a:lnTo>
                  <a:pt x="12483" y="706"/>
                </a:lnTo>
                <a:lnTo>
                  <a:pt x="12654" y="779"/>
                </a:lnTo>
                <a:lnTo>
                  <a:pt x="12800" y="876"/>
                </a:lnTo>
                <a:lnTo>
                  <a:pt x="12921" y="1022"/>
                </a:lnTo>
                <a:lnTo>
                  <a:pt x="13019" y="1168"/>
                </a:lnTo>
                <a:lnTo>
                  <a:pt x="13092" y="1314"/>
                </a:lnTo>
                <a:lnTo>
                  <a:pt x="13140" y="1484"/>
                </a:lnTo>
                <a:lnTo>
                  <a:pt x="13262" y="1874"/>
                </a:lnTo>
                <a:lnTo>
                  <a:pt x="13335" y="2263"/>
                </a:lnTo>
                <a:lnTo>
                  <a:pt x="13432" y="2652"/>
                </a:lnTo>
                <a:lnTo>
                  <a:pt x="13481" y="2847"/>
                </a:lnTo>
                <a:lnTo>
                  <a:pt x="13554" y="3017"/>
                </a:lnTo>
                <a:lnTo>
                  <a:pt x="13627" y="3115"/>
                </a:lnTo>
                <a:lnTo>
                  <a:pt x="13724" y="3139"/>
                </a:lnTo>
                <a:lnTo>
                  <a:pt x="13822" y="3139"/>
                </a:lnTo>
                <a:lnTo>
                  <a:pt x="13919" y="3090"/>
                </a:lnTo>
                <a:lnTo>
                  <a:pt x="14138" y="3066"/>
                </a:lnTo>
                <a:lnTo>
                  <a:pt x="14357" y="3066"/>
                </a:lnTo>
                <a:lnTo>
                  <a:pt x="14795" y="3090"/>
                </a:lnTo>
                <a:lnTo>
                  <a:pt x="15233" y="3139"/>
                </a:lnTo>
                <a:lnTo>
                  <a:pt x="15671" y="3163"/>
                </a:lnTo>
                <a:lnTo>
                  <a:pt x="16084" y="3188"/>
                </a:lnTo>
                <a:lnTo>
                  <a:pt x="16571" y="3212"/>
                </a:lnTo>
                <a:lnTo>
                  <a:pt x="16839" y="3212"/>
                </a:lnTo>
                <a:lnTo>
                  <a:pt x="17082" y="3188"/>
                </a:lnTo>
                <a:lnTo>
                  <a:pt x="17325" y="3163"/>
                </a:lnTo>
                <a:lnTo>
                  <a:pt x="17520" y="3066"/>
                </a:lnTo>
                <a:lnTo>
                  <a:pt x="17496" y="3261"/>
                </a:lnTo>
                <a:lnTo>
                  <a:pt x="17496" y="3480"/>
                </a:lnTo>
                <a:lnTo>
                  <a:pt x="17544" y="5086"/>
                </a:lnTo>
                <a:lnTo>
                  <a:pt x="17593" y="6789"/>
                </a:lnTo>
                <a:lnTo>
                  <a:pt x="17617" y="8517"/>
                </a:lnTo>
                <a:lnTo>
                  <a:pt x="17666" y="11753"/>
                </a:lnTo>
                <a:lnTo>
                  <a:pt x="17666" y="12483"/>
                </a:lnTo>
                <a:lnTo>
                  <a:pt x="17642" y="13213"/>
                </a:lnTo>
                <a:lnTo>
                  <a:pt x="17617" y="13943"/>
                </a:lnTo>
                <a:lnTo>
                  <a:pt x="17617" y="14673"/>
                </a:lnTo>
                <a:lnTo>
                  <a:pt x="17544" y="14673"/>
                </a:lnTo>
                <a:lnTo>
                  <a:pt x="16449" y="14746"/>
                </a:lnTo>
                <a:lnTo>
                  <a:pt x="15379" y="14794"/>
                </a:lnTo>
                <a:lnTo>
                  <a:pt x="14308" y="14794"/>
                </a:lnTo>
                <a:lnTo>
                  <a:pt x="13238" y="14770"/>
                </a:lnTo>
                <a:lnTo>
                  <a:pt x="11072" y="14721"/>
                </a:lnTo>
                <a:lnTo>
                  <a:pt x="10001" y="14697"/>
                </a:lnTo>
                <a:lnTo>
                  <a:pt x="8931" y="14673"/>
                </a:lnTo>
                <a:lnTo>
                  <a:pt x="7811" y="14673"/>
                </a:lnTo>
                <a:lnTo>
                  <a:pt x="6692" y="14721"/>
                </a:lnTo>
                <a:lnTo>
                  <a:pt x="4454" y="14819"/>
                </a:lnTo>
                <a:lnTo>
                  <a:pt x="2215" y="14892"/>
                </a:lnTo>
                <a:lnTo>
                  <a:pt x="1826" y="14892"/>
                </a:lnTo>
                <a:lnTo>
                  <a:pt x="1436" y="14867"/>
                </a:lnTo>
                <a:lnTo>
                  <a:pt x="828" y="14867"/>
                </a:lnTo>
                <a:lnTo>
                  <a:pt x="633" y="14916"/>
                </a:lnTo>
                <a:lnTo>
                  <a:pt x="658" y="14624"/>
                </a:lnTo>
                <a:lnTo>
                  <a:pt x="658" y="14308"/>
                </a:lnTo>
                <a:lnTo>
                  <a:pt x="658" y="13724"/>
                </a:lnTo>
                <a:lnTo>
                  <a:pt x="633" y="13115"/>
                </a:lnTo>
                <a:lnTo>
                  <a:pt x="633" y="12531"/>
                </a:lnTo>
                <a:lnTo>
                  <a:pt x="682" y="10804"/>
                </a:lnTo>
                <a:lnTo>
                  <a:pt x="706" y="9928"/>
                </a:lnTo>
                <a:lnTo>
                  <a:pt x="682" y="9076"/>
                </a:lnTo>
                <a:lnTo>
                  <a:pt x="585" y="7349"/>
                </a:lnTo>
                <a:lnTo>
                  <a:pt x="512" y="5597"/>
                </a:lnTo>
                <a:lnTo>
                  <a:pt x="463" y="4794"/>
                </a:lnTo>
                <a:lnTo>
                  <a:pt x="439" y="4380"/>
                </a:lnTo>
                <a:lnTo>
                  <a:pt x="439" y="3991"/>
                </a:lnTo>
                <a:lnTo>
                  <a:pt x="439" y="3601"/>
                </a:lnTo>
                <a:lnTo>
                  <a:pt x="390" y="3236"/>
                </a:lnTo>
                <a:lnTo>
                  <a:pt x="706" y="3285"/>
                </a:lnTo>
                <a:lnTo>
                  <a:pt x="1217" y="3285"/>
                </a:lnTo>
                <a:lnTo>
                  <a:pt x="1436" y="3261"/>
                </a:lnTo>
                <a:lnTo>
                  <a:pt x="1655" y="3212"/>
                </a:lnTo>
                <a:lnTo>
                  <a:pt x="1753" y="3163"/>
                </a:lnTo>
                <a:lnTo>
                  <a:pt x="1826" y="3115"/>
                </a:lnTo>
                <a:lnTo>
                  <a:pt x="1874" y="3042"/>
                </a:lnTo>
                <a:lnTo>
                  <a:pt x="1899" y="2969"/>
                </a:lnTo>
                <a:lnTo>
                  <a:pt x="1899" y="2896"/>
                </a:lnTo>
                <a:lnTo>
                  <a:pt x="1874" y="2823"/>
                </a:lnTo>
                <a:lnTo>
                  <a:pt x="1947" y="2725"/>
                </a:lnTo>
                <a:lnTo>
                  <a:pt x="2069" y="2652"/>
                </a:lnTo>
                <a:lnTo>
                  <a:pt x="2191" y="2579"/>
                </a:lnTo>
                <a:lnTo>
                  <a:pt x="2312" y="2555"/>
                </a:lnTo>
                <a:lnTo>
                  <a:pt x="2458" y="2531"/>
                </a:lnTo>
                <a:lnTo>
                  <a:pt x="2580" y="2531"/>
                </a:lnTo>
                <a:lnTo>
                  <a:pt x="2702" y="2555"/>
                </a:lnTo>
                <a:lnTo>
                  <a:pt x="2823" y="2579"/>
                </a:lnTo>
                <a:lnTo>
                  <a:pt x="2945" y="2628"/>
                </a:lnTo>
                <a:lnTo>
                  <a:pt x="3067" y="2677"/>
                </a:lnTo>
                <a:lnTo>
                  <a:pt x="3164" y="2774"/>
                </a:lnTo>
                <a:lnTo>
                  <a:pt x="3237" y="2847"/>
                </a:lnTo>
                <a:lnTo>
                  <a:pt x="3310" y="2944"/>
                </a:lnTo>
                <a:lnTo>
                  <a:pt x="3334" y="2993"/>
                </a:lnTo>
                <a:lnTo>
                  <a:pt x="3334" y="3017"/>
                </a:lnTo>
                <a:lnTo>
                  <a:pt x="3383" y="3115"/>
                </a:lnTo>
                <a:lnTo>
                  <a:pt x="3456" y="3163"/>
                </a:lnTo>
                <a:lnTo>
                  <a:pt x="3529" y="3188"/>
                </a:lnTo>
                <a:lnTo>
                  <a:pt x="3602" y="3163"/>
                </a:lnTo>
                <a:lnTo>
                  <a:pt x="3821" y="3188"/>
                </a:lnTo>
                <a:lnTo>
                  <a:pt x="4162" y="3212"/>
                </a:lnTo>
                <a:lnTo>
                  <a:pt x="4332" y="3188"/>
                </a:lnTo>
                <a:lnTo>
                  <a:pt x="4502" y="3139"/>
                </a:lnTo>
                <a:lnTo>
                  <a:pt x="4551" y="3090"/>
                </a:lnTo>
                <a:lnTo>
                  <a:pt x="4575" y="3042"/>
                </a:lnTo>
                <a:lnTo>
                  <a:pt x="4600" y="2993"/>
                </a:lnTo>
                <a:lnTo>
                  <a:pt x="4600" y="2920"/>
                </a:lnTo>
                <a:lnTo>
                  <a:pt x="4721" y="2725"/>
                </a:lnTo>
                <a:lnTo>
                  <a:pt x="4794" y="2506"/>
                </a:lnTo>
                <a:lnTo>
                  <a:pt x="4867" y="2263"/>
                </a:lnTo>
                <a:lnTo>
                  <a:pt x="4940" y="2020"/>
                </a:lnTo>
                <a:lnTo>
                  <a:pt x="5062" y="1533"/>
                </a:lnTo>
                <a:lnTo>
                  <a:pt x="5135" y="1290"/>
                </a:lnTo>
                <a:lnTo>
                  <a:pt x="5232" y="1095"/>
                </a:lnTo>
                <a:lnTo>
                  <a:pt x="5281" y="998"/>
                </a:lnTo>
                <a:lnTo>
                  <a:pt x="5354" y="925"/>
                </a:lnTo>
                <a:lnTo>
                  <a:pt x="5500" y="803"/>
                </a:lnTo>
                <a:lnTo>
                  <a:pt x="5695" y="706"/>
                </a:lnTo>
                <a:lnTo>
                  <a:pt x="5889" y="657"/>
                </a:lnTo>
                <a:lnTo>
                  <a:pt x="6108" y="609"/>
                </a:lnTo>
                <a:lnTo>
                  <a:pt x="6327" y="584"/>
                </a:lnTo>
                <a:lnTo>
                  <a:pt x="6717" y="560"/>
                </a:lnTo>
                <a:lnTo>
                  <a:pt x="7203" y="536"/>
                </a:lnTo>
                <a:lnTo>
                  <a:pt x="7714" y="511"/>
                </a:lnTo>
                <a:close/>
                <a:moveTo>
                  <a:pt x="7714" y="0"/>
                </a:moveTo>
                <a:lnTo>
                  <a:pt x="7130" y="25"/>
                </a:lnTo>
                <a:lnTo>
                  <a:pt x="6546" y="49"/>
                </a:lnTo>
                <a:lnTo>
                  <a:pt x="6157" y="98"/>
                </a:lnTo>
                <a:lnTo>
                  <a:pt x="5768" y="146"/>
                </a:lnTo>
                <a:lnTo>
                  <a:pt x="5573" y="195"/>
                </a:lnTo>
                <a:lnTo>
                  <a:pt x="5378" y="268"/>
                </a:lnTo>
                <a:lnTo>
                  <a:pt x="5208" y="365"/>
                </a:lnTo>
                <a:lnTo>
                  <a:pt x="5062" y="487"/>
                </a:lnTo>
                <a:lnTo>
                  <a:pt x="4940" y="584"/>
                </a:lnTo>
                <a:lnTo>
                  <a:pt x="4843" y="706"/>
                </a:lnTo>
                <a:lnTo>
                  <a:pt x="4697" y="949"/>
                </a:lnTo>
                <a:lnTo>
                  <a:pt x="4575" y="1241"/>
                </a:lnTo>
                <a:lnTo>
                  <a:pt x="4502" y="1533"/>
                </a:lnTo>
                <a:lnTo>
                  <a:pt x="4332" y="2141"/>
                </a:lnTo>
                <a:lnTo>
                  <a:pt x="4113" y="2750"/>
                </a:lnTo>
                <a:lnTo>
                  <a:pt x="3894" y="2774"/>
                </a:lnTo>
                <a:lnTo>
                  <a:pt x="3699" y="2774"/>
                </a:lnTo>
                <a:lnTo>
                  <a:pt x="3602" y="2628"/>
                </a:lnTo>
                <a:lnTo>
                  <a:pt x="3505" y="2482"/>
                </a:lnTo>
                <a:lnTo>
                  <a:pt x="3359" y="2385"/>
                </a:lnTo>
                <a:lnTo>
                  <a:pt x="3213" y="2287"/>
                </a:lnTo>
                <a:lnTo>
                  <a:pt x="3067" y="2214"/>
                </a:lnTo>
                <a:lnTo>
                  <a:pt x="2896" y="2166"/>
                </a:lnTo>
                <a:lnTo>
                  <a:pt x="2702" y="2117"/>
                </a:lnTo>
                <a:lnTo>
                  <a:pt x="2531" y="2093"/>
                </a:lnTo>
                <a:lnTo>
                  <a:pt x="2410" y="2117"/>
                </a:lnTo>
                <a:lnTo>
                  <a:pt x="2264" y="2141"/>
                </a:lnTo>
                <a:lnTo>
                  <a:pt x="2118" y="2166"/>
                </a:lnTo>
                <a:lnTo>
                  <a:pt x="1947" y="2239"/>
                </a:lnTo>
                <a:lnTo>
                  <a:pt x="1801" y="2312"/>
                </a:lnTo>
                <a:lnTo>
                  <a:pt x="1680" y="2409"/>
                </a:lnTo>
                <a:lnTo>
                  <a:pt x="1558" y="2506"/>
                </a:lnTo>
                <a:lnTo>
                  <a:pt x="1485" y="2628"/>
                </a:lnTo>
                <a:lnTo>
                  <a:pt x="1242" y="2652"/>
                </a:lnTo>
                <a:lnTo>
                  <a:pt x="1023" y="2677"/>
                </a:lnTo>
                <a:lnTo>
                  <a:pt x="220" y="2677"/>
                </a:lnTo>
                <a:lnTo>
                  <a:pt x="171" y="2701"/>
                </a:lnTo>
                <a:lnTo>
                  <a:pt x="122" y="2725"/>
                </a:lnTo>
                <a:lnTo>
                  <a:pt x="74" y="2774"/>
                </a:lnTo>
                <a:lnTo>
                  <a:pt x="25" y="2823"/>
                </a:lnTo>
                <a:lnTo>
                  <a:pt x="1" y="2896"/>
                </a:lnTo>
                <a:lnTo>
                  <a:pt x="25" y="4258"/>
                </a:lnTo>
                <a:lnTo>
                  <a:pt x="49" y="5597"/>
                </a:lnTo>
                <a:lnTo>
                  <a:pt x="98" y="7349"/>
                </a:lnTo>
                <a:lnTo>
                  <a:pt x="195" y="9076"/>
                </a:lnTo>
                <a:lnTo>
                  <a:pt x="195" y="9879"/>
                </a:lnTo>
                <a:lnTo>
                  <a:pt x="195" y="10706"/>
                </a:lnTo>
                <a:lnTo>
                  <a:pt x="171" y="11534"/>
                </a:lnTo>
                <a:lnTo>
                  <a:pt x="122" y="12337"/>
                </a:lnTo>
                <a:lnTo>
                  <a:pt x="98" y="12994"/>
                </a:lnTo>
                <a:lnTo>
                  <a:pt x="98" y="13626"/>
                </a:lnTo>
                <a:lnTo>
                  <a:pt x="122" y="14916"/>
                </a:lnTo>
                <a:lnTo>
                  <a:pt x="122" y="14965"/>
                </a:lnTo>
                <a:lnTo>
                  <a:pt x="147" y="15038"/>
                </a:lnTo>
                <a:lnTo>
                  <a:pt x="195" y="15086"/>
                </a:lnTo>
                <a:lnTo>
                  <a:pt x="244" y="15111"/>
                </a:lnTo>
                <a:lnTo>
                  <a:pt x="268" y="15184"/>
                </a:lnTo>
                <a:lnTo>
                  <a:pt x="317" y="15257"/>
                </a:lnTo>
                <a:lnTo>
                  <a:pt x="487" y="15354"/>
                </a:lnTo>
                <a:lnTo>
                  <a:pt x="706" y="15403"/>
                </a:lnTo>
                <a:lnTo>
                  <a:pt x="925" y="15427"/>
                </a:lnTo>
                <a:lnTo>
                  <a:pt x="1144" y="15451"/>
                </a:lnTo>
                <a:lnTo>
                  <a:pt x="1607" y="15451"/>
                </a:lnTo>
                <a:lnTo>
                  <a:pt x="2020" y="15427"/>
                </a:lnTo>
                <a:lnTo>
                  <a:pt x="3140" y="15403"/>
                </a:lnTo>
                <a:lnTo>
                  <a:pt x="4259" y="15378"/>
                </a:lnTo>
                <a:lnTo>
                  <a:pt x="5378" y="15330"/>
                </a:lnTo>
                <a:lnTo>
                  <a:pt x="6498" y="15281"/>
                </a:lnTo>
                <a:lnTo>
                  <a:pt x="7617" y="15232"/>
                </a:lnTo>
                <a:lnTo>
                  <a:pt x="8736" y="15208"/>
                </a:lnTo>
                <a:lnTo>
                  <a:pt x="9855" y="15232"/>
                </a:lnTo>
                <a:lnTo>
                  <a:pt x="10950" y="15257"/>
                </a:lnTo>
                <a:lnTo>
                  <a:pt x="13140" y="15305"/>
                </a:lnTo>
                <a:lnTo>
                  <a:pt x="14235" y="15330"/>
                </a:lnTo>
                <a:lnTo>
                  <a:pt x="15330" y="15330"/>
                </a:lnTo>
                <a:lnTo>
                  <a:pt x="16449" y="15305"/>
                </a:lnTo>
                <a:lnTo>
                  <a:pt x="17544" y="15208"/>
                </a:lnTo>
                <a:lnTo>
                  <a:pt x="17642" y="15184"/>
                </a:lnTo>
                <a:lnTo>
                  <a:pt x="17715" y="15135"/>
                </a:lnTo>
                <a:lnTo>
                  <a:pt x="17788" y="15184"/>
                </a:lnTo>
                <a:lnTo>
                  <a:pt x="17861" y="15208"/>
                </a:lnTo>
                <a:lnTo>
                  <a:pt x="17958" y="15232"/>
                </a:lnTo>
                <a:lnTo>
                  <a:pt x="18031" y="15208"/>
                </a:lnTo>
                <a:lnTo>
                  <a:pt x="18104" y="15184"/>
                </a:lnTo>
                <a:lnTo>
                  <a:pt x="18177" y="15111"/>
                </a:lnTo>
                <a:lnTo>
                  <a:pt x="18201" y="15038"/>
                </a:lnTo>
                <a:lnTo>
                  <a:pt x="18226" y="14940"/>
                </a:lnTo>
                <a:lnTo>
                  <a:pt x="18201" y="14186"/>
                </a:lnTo>
                <a:lnTo>
                  <a:pt x="18226" y="13432"/>
                </a:lnTo>
                <a:lnTo>
                  <a:pt x="18250" y="12677"/>
                </a:lnTo>
                <a:lnTo>
                  <a:pt x="18250" y="11923"/>
                </a:lnTo>
                <a:lnTo>
                  <a:pt x="18201" y="8711"/>
                </a:lnTo>
                <a:lnTo>
                  <a:pt x="18177" y="7081"/>
                </a:lnTo>
                <a:lnTo>
                  <a:pt x="18104" y="5475"/>
                </a:lnTo>
                <a:lnTo>
                  <a:pt x="18080" y="4794"/>
                </a:lnTo>
                <a:lnTo>
                  <a:pt x="18031" y="4137"/>
                </a:lnTo>
                <a:lnTo>
                  <a:pt x="17982" y="3480"/>
                </a:lnTo>
                <a:lnTo>
                  <a:pt x="17982" y="2798"/>
                </a:lnTo>
                <a:lnTo>
                  <a:pt x="17982" y="2750"/>
                </a:lnTo>
                <a:lnTo>
                  <a:pt x="17958" y="2701"/>
                </a:lnTo>
                <a:lnTo>
                  <a:pt x="17885" y="2652"/>
                </a:lnTo>
                <a:lnTo>
                  <a:pt x="17788" y="2628"/>
                </a:lnTo>
                <a:lnTo>
                  <a:pt x="17715" y="2628"/>
                </a:lnTo>
                <a:lnTo>
                  <a:pt x="17617" y="2579"/>
                </a:lnTo>
                <a:lnTo>
                  <a:pt x="17496" y="2555"/>
                </a:lnTo>
                <a:lnTo>
                  <a:pt x="17106" y="2555"/>
                </a:lnTo>
                <a:lnTo>
                  <a:pt x="16839" y="2604"/>
                </a:lnTo>
                <a:lnTo>
                  <a:pt x="16595" y="2628"/>
                </a:lnTo>
                <a:lnTo>
                  <a:pt x="15963" y="2652"/>
                </a:lnTo>
                <a:lnTo>
                  <a:pt x="15330" y="2628"/>
                </a:lnTo>
                <a:lnTo>
                  <a:pt x="14990" y="2604"/>
                </a:lnTo>
                <a:lnTo>
                  <a:pt x="14625" y="2555"/>
                </a:lnTo>
                <a:lnTo>
                  <a:pt x="14260" y="2555"/>
                </a:lnTo>
                <a:lnTo>
                  <a:pt x="14089" y="2579"/>
                </a:lnTo>
                <a:lnTo>
                  <a:pt x="13943" y="2628"/>
                </a:lnTo>
                <a:lnTo>
                  <a:pt x="13846" y="2263"/>
                </a:lnTo>
                <a:lnTo>
                  <a:pt x="13773" y="1874"/>
                </a:lnTo>
                <a:lnTo>
                  <a:pt x="13700" y="1509"/>
                </a:lnTo>
                <a:lnTo>
                  <a:pt x="13578" y="1168"/>
                </a:lnTo>
                <a:lnTo>
                  <a:pt x="13505" y="1022"/>
                </a:lnTo>
                <a:lnTo>
                  <a:pt x="13432" y="852"/>
                </a:lnTo>
                <a:lnTo>
                  <a:pt x="13335" y="706"/>
                </a:lnTo>
                <a:lnTo>
                  <a:pt x="13238" y="584"/>
                </a:lnTo>
                <a:lnTo>
                  <a:pt x="13092" y="463"/>
                </a:lnTo>
                <a:lnTo>
                  <a:pt x="12946" y="341"/>
                </a:lnTo>
                <a:lnTo>
                  <a:pt x="12775" y="268"/>
                </a:lnTo>
                <a:lnTo>
                  <a:pt x="12581" y="171"/>
                </a:lnTo>
                <a:lnTo>
                  <a:pt x="12386" y="146"/>
                </a:lnTo>
                <a:lnTo>
                  <a:pt x="12191" y="98"/>
                </a:lnTo>
                <a:lnTo>
                  <a:pt x="11802" y="98"/>
                </a:lnTo>
                <a:lnTo>
                  <a:pt x="11023" y="122"/>
                </a:lnTo>
                <a:lnTo>
                  <a:pt x="10488" y="122"/>
                </a:lnTo>
                <a:lnTo>
                  <a:pt x="9953" y="98"/>
                </a:lnTo>
                <a:lnTo>
                  <a:pt x="8882" y="25"/>
                </a:lnTo>
                <a:lnTo>
                  <a:pt x="82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7"/>
          <p:cNvSpPr/>
          <p:nvPr/>
        </p:nvSpPr>
        <p:spPr>
          <a:xfrm>
            <a:off x="1650713" y="371661"/>
            <a:ext cx="338957" cy="299405"/>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7"/>
          <p:cNvSpPr/>
          <p:nvPr/>
        </p:nvSpPr>
        <p:spPr>
          <a:xfrm>
            <a:off x="2198712" y="363758"/>
            <a:ext cx="276118" cy="310102"/>
          </a:xfrm>
          <a:custGeom>
            <a:avLst/>
            <a:gdLst/>
            <a:ahLst/>
            <a:cxnLst/>
            <a:rect l="l" t="t" r="r" b="b"/>
            <a:pathLst>
              <a:path w="14430" h="16206" extrusionOk="0">
                <a:moveTo>
                  <a:pt x="13724" y="584"/>
                </a:moveTo>
                <a:lnTo>
                  <a:pt x="13724" y="974"/>
                </a:lnTo>
                <a:lnTo>
                  <a:pt x="13748" y="2312"/>
                </a:lnTo>
                <a:lnTo>
                  <a:pt x="13772" y="3139"/>
                </a:lnTo>
                <a:lnTo>
                  <a:pt x="13821" y="3966"/>
                </a:lnTo>
                <a:lnTo>
                  <a:pt x="13967" y="5621"/>
                </a:lnTo>
                <a:lnTo>
                  <a:pt x="13991" y="6375"/>
                </a:lnTo>
                <a:lnTo>
                  <a:pt x="14016" y="7154"/>
                </a:lnTo>
                <a:lnTo>
                  <a:pt x="13991" y="7908"/>
                </a:lnTo>
                <a:lnTo>
                  <a:pt x="13967" y="8687"/>
                </a:lnTo>
                <a:lnTo>
                  <a:pt x="13918" y="9441"/>
                </a:lnTo>
                <a:lnTo>
                  <a:pt x="13870" y="10195"/>
                </a:lnTo>
                <a:lnTo>
                  <a:pt x="13699" y="11728"/>
                </a:lnTo>
                <a:lnTo>
                  <a:pt x="13602" y="11972"/>
                </a:lnTo>
                <a:lnTo>
                  <a:pt x="13480" y="12191"/>
                </a:lnTo>
                <a:lnTo>
                  <a:pt x="13359" y="12361"/>
                </a:lnTo>
                <a:lnTo>
                  <a:pt x="13188" y="12531"/>
                </a:lnTo>
                <a:lnTo>
                  <a:pt x="13261" y="12361"/>
                </a:lnTo>
                <a:lnTo>
                  <a:pt x="13286" y="12191"/>
                </a:lnTo>
                <a:lnTo>
                  <a:pt x="13334" y="12020"/>
                </a:lnTo>
                <a:lnTo>
                  <a:pt x="13334" y="11850"/>
                </a:lnTo>
                <a:lnTo>
                  <a:pt x="13310" y="11777"/>
                </a:lnTo>
                <a:lnTo>
                  <a:pt x="13286" y="11704"/>
                </a:lnTo>
                <a:lnTo>
                  <a:pt x="13237" y="11680"/>
                </a:lnTo>
                <a:lnTo>
                  <a:pt x="13188" y="11704"/>
                </a:lnTo>
                <a:lnTo>
                  <a:pt x="13091" y="11826"/>
                </a:lnTo>
                <a:lnTo>
                  <a:pt x="12994" y="11972"/>
                </a:lnTo>
                <a:lnTo>
                  <a:pt x="12872" y="12288"/>
                </a:lnTo>
                <a:lnTo>
                  <a:pt x="12726" y="12580"/>
                </a:lnTo>
                <a:lnTo>
                  <a:pt x="12677" y="12750"/>
                </a:lnTo>
                <a:lnTo>
                  <a:pt x="12653" y="12896"/>
                </a:lnTo>
                <a:lnTo>
                  <a:pt x="12337" y="13018"/>
                </a:lnTo>
                <a:lnTo>
                  <a:pt x="12337" y="13018"/>
                </a:lnTo>
                <a:lnTo>
                  <a:pt x="12385" y="12799"/>
                </a:lnTo>
                <a:lnTo>
                  <a:pt x="12483" y="12604"/>
                </a:lnTo>
                <a:lnTo>
                  <a:pt x="12604" y="12312"/>
                </a:lnTo>
                <a:lnTo>
                  <a:pt x="12677" y="12142"/>
                </a:lnTo>
                <a:lnTo>
                  <a:pt x="12677" y="12069"/>
                </a:lnTo>
                <a:lnTo>
                  <a:pt x="12677" y="11996"/>
                </a:lnTo>
                <a:lnTo>
                  <a:pt x="12653" y="11972"/>
                </a:lnTo>
                <a:lnTo>
                  <a:pt x="12580" y="11972"/>
                </a:lnTo>
                <a:lnTo>
                  <a:pt x="12507" y="12020"/>
                </a:lnTo>
                <a:lnTo>
                  <a:pt x="12434" y="12069"/>
                </a:lnTo>
                <a:lnTo>
                  <a:pt x="12361" y="12142"/>
                </a:lnTo>
                <a:lnTo>
                  <a:pt x="12239" y="12312"/>
                </a:lnTo>
                <a:lnTo>
                  <a:pt x="12142" y="12458"/>
                </a:lnTo>
                <a:lnTo>
                  <a:pt x="11996" y="12775"/>
                </a:lnTo>
                <a:lnTo>
                  <a:pt x="11947" y="12921"/>
                </a:lnTo>
                <a:lnTo>
                  <a:pt x="11899" y="13091"/>
                </a:lnTo>
                <a:lnTo>
                  <a:pt x="11461" y="13140"/>
                </a:lnTo>
                <a:lnTo>
                  <a:pt x="11704" y="12604"/>
                </a:lnTo>
                <a:lnTo>
                  <a:pt x="11777" y="12483"/>
                </a:lnTo>
                <a:lnTo>
                  <a:pt x="11874" y="12264"/>
                </a:lnTo>
                <a:lnTo>
                  <a:pt x="11923" y="12142"/>
                </a:lnTo>
                <a:lnTo>
                  <a:pt x="11947" y="12045"/>
                </a:lnTo>
                <a:lnTo>
                  <a:pt x="11947" y="11972"/>
                </a:lnTo>
                <a:lnTo>
                  <a:pt x="11923" y="11923"/>
                </a:lnTo>
                <a:lnTo>
                  <a:pt x="11850" y="11899"/>
                </a:lnTo>
                <a:lnTo>
                  <a:pt x="11753" y="11923"/>
                </a:lnTo>
                <a:lnTo>
                  <a:pt x="11680" y="11996"/>
                </a:lnTo>
                <a:lnTo>
                  <a:pt x="11582" y="12069"/>
                </a:lnTo>
                <a:lnTo>
                  <a:pt x="11461" y="12264"/>
                </a:lnTo>
                <a:lnTo>
                  <a:pt x="11363" y="12410"/>
                </a:lnTo>
                <a:lnTo>
                  <a:pt x="11169" y="12702"/>
                </a:lnTo>
                <a:lnTo>
                  <a:pt x="11071" y="12896"/>
                </a:lnTo>
                <a:lnTo>
                  <a:pt x="10974" y="13091"/>
                </a:lnTo>
                <a:lnTo>
                  <a:pt x="10731" y="13042"/>
                </a:lnTo>
                <a:lnTo>
                  <a:pt x="10804" y="12848"/>
                </a:lnTo>
                <a:lnTo>
                  <a:pt x="11023" y="12385"/>
                </a:lnTo>
                <a:lnTo>
                  <a:pt x="11120" y="12166"/>
                </a:lnTo>
                <a:lnTo>
                  <a:pt x="11144" y="12045"/>
                </a:lnTo>
                <a:lnTo>
                  <a:pt x="11169" y="11923"/>
                </a:lnTo>
                <a:lnTo>
                  <a:pt x="11144" y="11874"/>
                </a:lnTo>
                <a:lnTo>
                  <a:pt x="11120" y="11850"/>
                </a:lnTo>
                <a:lnTo>
                  <a:pt x="11071" y="11850"/>
                </a:lnTo>
                <a:lnTo>
                  <a:pt x="10974" y="11947"/>
                </a:lnTo>
                <a:lnTo>
                  <a:pt x="10877" y="12020"/>
                </a:lnTo>
                <a:lnTo>
                  <a:pt x="10731" y="12215"/>
                </a:lnTo>
                <a:lnTo>
                  <a:pt x="10609" y="12434"/>
                </a:lnTo>
                <a:lnTo>
                  <a:pt x="10487" y="12653"/>
                </a:lnTo>
                <a:lnTo>
                  <a:pt x="10341" y="12921"/>
                </a:lnTo>
                <a:lnTo>
                  <a:pt x="10147" y="12799"/>
                </a:lnTo>
                <a:lnTo>
                  <a:pt x="10098" y="12775"/>
                </a:lnTo>
                <a:lnTo>
                  <a:pt x="10171" y="12653"/>
                </a:lnTo>
                <a:lnTo>
                  <a:pt x="10244" y="12531"/>
                </a:lnTo>
                <a:lnTo>
                  <a:pt x="10390" y="12264"/>
                </a:lnTo>
                <a:lnTo>
                  <a:pt x="10439" y="12118"/>
                </a:lnTo>
                <a:lnTo>
                  <a:pt x="10463" y="11996"/>
                </a:lnTo>
                <a:lnTo>
                  <a:pt x="10439" y="11874"/>
                </a:lnTo>
                <a:lnTo>
                  <a:pt x="10390" y="11753"/>
                </a:lnTo>
                <a:lnTo>
                  <a:pt x="10341" y="11728"/>
                </a:lnTo>
                <a:lnTo>
                  <a:pt x="10293" y="11753"/>
                </a:lnTo>
                <a:lnTo>
                  <a:pt x="10171" y="11850"/>
                </a:lnTo>
                <a:lnTo>
                  <a:pt x="10074" y="11996"/>
                </a:lnTo>
                <a:lnTo>
                  <a:pt x="9879" y="12288"/>
                </a:lnTo>
                <a:lnTo>
                  <a:pt x="9806" y="12385"/>
                </a:lnTo>
                <a:lnTo>
                  <a:pt x="9782" y="12191"/>
                </a:lnTo>
                <a:lnTo>
                  <a:pt x="9782" y="11996"/>
                </a:lnTo>
                <a:lnTo>
                  <a:pt x="9806" y="11801"/>
                </a:lnTo>
                <a:lnTo>
                  <a:pt x="9879" y="11607"/>
                </a:lnTo>
                <a:lnTo>
                  <a:pt x="9976" y="11436"/>
                </a:lnTo>
                <a:lnTo>
                  <a:pt x="10098" y="11266"/>
                </a:lnTo>
                <a:lnTo>
                  <a:pt x="10244" y="11120"/>
                </a:lnTo>
                <a:lnTo>
                  <a:pt x="10390" y="10998"/>
                </a:lnTo>
                <a:lnTo>
                  <a:pt x="10633" y="10877"/>
                </a:lnTo>
                <a:lnTo>
                  <a:pt x="10901" y="10804"/>
                </a:lnTo>
                <a:lnTo>
                  <a:pt x="11169" y="10755"/>
                </a:lnTo>
                <a:lnTo>
                  <a:pt x="11436" y="10731"/>
                </a:lnTo>
                <a:lnTo>
                  <a:pt x="11728" y="10682"/>
                </a:lnTo>
                <a:lnTo>
                  <a:pt x="11972" y="10609"/>
                </a:lnTo>
                <a:lnTo>
                  <a:pt x="12215" y="10512"/>
                </a:lnTo>
                <a:lnTo>
                  <a:pt x="12312" y="10439"/>
                </a:lnTo>
                <a:lnTo>
                  <a:pt x="12434" y="10341"/>
                </a:lnTo>
                <a:lnTo>
                  <a:pt x="12507" y="10341"/>
                </a:lnTo>
                <a:lnTo>
                  <a:pt x="12580" y="10317"/>
                </a:lnTo>
                <a:lnTo>
                  <a:pt x="12629" y="10244"/>
                </a:lnTo>
                <a:lnTo>
                  <a:pt x="12653" y="10171"/>
                </a:lnTo>
                <a:lnTo>
                  <a:pt x="12653" y="9830"/>
                </a:lnTo>
                <a:lnTo>
                  <a:pt x="12653" y="9514"/>
                </a:lnTo>
                <a:lnTo>
                  <a:pt x="12653" y="9198"/>
                </a:lnTo>
                <a:lnTo>
                  <a:pt x="12653" y="8857"/>
                </a:lnTo>
                <a:lnTo>
                  <a:pt x="12726" y="8030"/>
                </a:lnTo>
                <a:lnTo>
                  <a:pt x="12823" y="7203"/>
                </a:lnTo>
                <a:lnTo>
                  <a:pt x="12848" y="6789"/>
                </a:lnTo>
                <a:lnTo>
                  <a:pt x="12848" y="6375"/>
                </a:lnTo>
                <a:lnTo>
                  <a:pt x="12823" y="5548"/>
                </a:lnTo>
                <a:lnTo>
                  <a:pt x="12848" y="5232"/>
                </a:lnTo>
                <a:lnTo>
                  <a:pt x="12872" y="4842"/>
                </a:lnTo>
                <a:lnTo>
                  <a:pt x="12872" y="4648"/>
                </a:lnTo>
                <a:lnTo>
                  <a:pt x="12848" y="4477"/>
                </a:lnTo>
                <a:lnTo>
                  <a:pt x="12799" y="4307"/>
                </a:lnTo>
                <a:lnTo>
                  <a:pt x="12726" y="4161"/>
                </a:lnTo>
                <a:lnTo>
                  <a:pt x="12775" y="4112"/>
                </a:lnTo>
                <a:lnTo>
                  <a:pt x="12799" y="4039"/>
                </a:lnTo>
                <a:lnTo>
                  <a:pt x="12823" y="3966"/>
                </a:lnTo>
                <a:lnTo>
                  <a:pt x="12799" y="3893"/>
                </a:lnTo>
                <a:lnTo>
                  <a:pt x="12750" y="3820"/>
                </a:lnTo>
                <a:lnTo>
                  <a:pt x="12702" y="3772"/>
                </a:lnTo>
                <a:lnTo>
                  <a:pt x="12604" y="3747"/>
                </a:lnTo>
                <a:lnTo>
                  <a:pt x="12531" y="3747"/>
                </a:lnTo>
                <a:lnTo>
                  <a:pt x="12045" y="3869"/>
                </a:lnTo>
                <a:lnTo>
                  <a:pt x="11558" y="3991"/>
                </a:lnTo>
                <a:lnTo>
                  <a:pt x="10585" y="4258"/>
                </a:lnTo>
                <a:lnTo>
                  <a:pt x="8468" y="4794"/>
                </a:lnTo>
                <a:lnTo>
                  <a:pt x="7446" y="5061"/>
                </a:lnTo>
                <a:lnTo>
                  <a:pt x="6959" y="5207"/>
                </a:lnTo>
                <a:lnTo>
                  <a:pt x="6448" y="5378"/>
                </a:lnTo>
                <a:lnTo>
                  <a:pt x="5962" y="5548"/>
                </a:lnTo>
                <a:lnTo>
                  <a:pt x="5499" y="5743"/>
                </a:lnTo>
                <a:lnTo>
                  <a:pt x="5013" y="5986"/>
                </a:lnTo>
                <a:lnTo>
                  <a:pt x="4575" y="6229"/>
                </a:lnTo>
                <a:lnTo>
                  <a:pt x="4526" y="6254"/>
                </a:lnTo>
                <a:lnTo>
                  <a:pt x="4526" y="6302"/>
                </a:lnTo>
                <a:lnTo>
                  <a:pt x="4526" y="6351"/>
                </a:lnTo>
                <a:lnTo>
                  <a:pt x="4550" y="6400"/>
                </a:lnTo>
                <a:lnTo>
                  <a:pt x="4623" y="7130"/>
                </a:lnTo>
                <a:lnTo>
                  <a:pt x="4648" y="7495"/>
                </a:lnTo>
                <a:lnTo>
                  <a:pt x="4648" y="7860"/>
                </a:lnTo>
                <a:lnTo>
                  <a:pt x="4623" y="8736"/>
                </a:lnTo>
                <a:lnTo>
                  <a:pt x="4575" y="9587"/>
                </a:lnTo>
                <a:lnTo>
                  <a:pt x="4575" y="10171"/>
                </a:lnTo>
                <a:lnTo>
                  <a:pt x="4575" y="10779"/>
                </a:lnTo>
                <a:lnTo>
                  <a:pt x="4599" y="11972"/>
                </a:lnTo>
                <a:lnTo>
                  <a:pt x="4623" y="12580"/>
                </a:lnTo>
                <a:lnTo>
                  <a:pt x="4623" y="13164"/>
                </a:lnTo>
                <a:lnTo>
                  <a:pt x="4575" y="13772"/>
                </a:lnTo>
                <a:lnTo>
                  <a:pt x="4526" y="14356"/>
                </a:lnTo>
                <a:lnTo>
                  <a:pt x="4356" y="14600"/>
                </a:lnTo>
                <a:lnTo>
                  <a:pt x="4404" y="14356"/>
                </a:lnTo>
                <a:lnTo>
                  <a:pt x="4404" y="14259"/>
                </a:lnTo>
                <a:lnTo>
                  <a:pt x="4404" y="14137"/>
                </a:lnTo>
                <a:lnTo>
                  <a:pt x="4380" y="14064"/>
                </a:lnTo>
                <a:lnTo>
                  <a:pt x="4307" y="14040"/>
                </a:lnTo>
                <a:lnTo>
                  <a:pt x="4258" y="14064"/>
                </a:lnTo>
                <a:lnTo>
                  <a:pt x="4185" y="14113"/>
                </a:lnTo>
                <a:lnTo>
                  <a:pt x="4088" y="14259"/>
                </a:lnTo>
                <a:lnTo>
                  <a:pt x="4015" y="14429"/>
                </a:lnTo>
                <a:lnTo>
                  <a:pt x="3869" y="14770"/>
                </a:lnTo>
                <a:lnTo>
                  <a:pt x="3723" y="15038"/>
                </a:lnTo>
                <a:lnTo>
                  <a:pt x="3674" y="15184"/>
                </a:lnTo>
                <a:lnTo>
                  <a:pt x="3626" y="15305"/>
                </a:lnTo>
                <a:lnTo>
                  <a:pt x="3285" y="15451"/>
                </a:lnTo>
                <a:lnTo>
                  <a:pt x="3407" y="15159"/>
                </a:lnTo>
                <a:lnTo>
                  <a:pt x="3601" y="14770"/>
                </a:lnTo>
                <a:lnTo>
                  <a:pt x="3674" y="14551"/>
                </a:lnTo>
                <a:lnTo>
                  <a:pt x="3699" y="14429"/>
                </a:lnTo>
                <a:lnTo>
                  <a:pt x="3699" y="14332"/>
                </a:lnTo>
                <a:lnTo>
                  <a:pt x="3699" y="14283"/>
                </a:lnTo>
                <a:lnTo>
                  <a:pt x="3650" y="14259"/>
                </a:lnTo>
                <a:lnTo>
                  <a:pt x="3601" y="14235"/>
                </a:lnTo>
                <a:lnTo>
                  <a:pt x="3577" y="14259"/>
                </a:lnTo>
                <a:lnTo>
                  <a:pt x="3407" y="14429"/>
                </a:lnTo>
                <a:lnTo>
                  <a:pt x="3261" y="14648"/>
                </a:lnTo>
                <a:lnTo>
                  <a:pt x="3017" y="15062"/>
                </a:lnTo>
                <a:lnTo>
                  <a:pt x="2847" y="15330"/>
                </a:lnTo>
                <a:lnTo>
                  <a:pt x="2798" y="15476"/>
                </a:lnTo>
                <a:lnTo>
                  <a:pt x="2750" y="15622"/>
                </a:lnTo>
                <a:lnTo>
                  <a:pt x="2531" y="15670"/>
                </a:lnTo>
                <a:lnTo>
                  <a:pt x="2531" y="15670"/>
                </a:lnTo>
                <a:lnTo>
                  <a:pt x="2628" y="15403"/>
                </a:lnTo>
                <a:lnTo>
                  <a:pt x="2725" y="15159"/>
                </a:lnTo>
                <a:lnTo>
                  <a:pt x="2798" y="14965"/>
                </a:lnTo>
                <a:lnTo>
                  <a:pt x="2871" y="14770"/>
                </a:lnTo>
                <a:lnTo>
                  <a:pt x="2896" y="14551"/>
                </a:lnTo>
                <a:lnTo>
                  <a:pt x="2871" y="14454"/>
                </a:lnTo>
                <a:lnTo>
                  <a:pt x="2847" y="14356"/>
                </a:lnTo>
                <a:lnTo>
                  <a:pt x="2823" y="14332"/>
                </a:lnTo>
                <a:lnTo>
                  <a:pt x="2798" y="14332"/>
                </a:lnTo>
                <a:lnTo>
                  <a:pt x="2701" y="14502"/>
                </a:lnTo>
                <a:lnTo>
                  <a:pt x="2604" y="14673"/>
                </a:lnTo>
                <a:lnTo>
                  <a:pt x="2433" y="15038"/>
                </a:lnTo>
                <a:lnTo>
                  <a:pt x="2239" y="15354"/>
                </a:lnTo>
                <a:lnTo>
                  <a:pt x="2141" y="15549"/>
                </a:lnTo>
                <a:lnTo>
                  <a:pt x="2093" y="15719"/>
                </a:lnTo>
                <a:lnTo>
                  <a:pt x="1801" y="15695"/>
                </a:lnTo>
                <a:lnTo>
                  <a:pt x="2117" y="15062"/>
                </a:lnTo>
                <a:lnTo>
                  <a:pt x="2263" y="14746"/>
                </a:lnTo>
                <a:lnTo>
                  <a:pt x="2312" y="14575"/>
                </a:lnTo>
                <a:lnTo>
                  <a:pt x="2336" y="14405"/>
                </a:lnTo>
                <a:lnTo>
                  <a:pt x="2336" y="14381"/>
                </a:lnTo>
                <a:lnTo>
                  <a:pt x="2312" y="14356"/>
                </a:lnTo>
                <a:lnTo>
                  <a:pt x="2263" y="14356"/>
                </a:lnTo>
                <a:lnTo>
                  <a:pt x="1995" y="14648"/>
                </a:lnTo>
                <a:lnTo>
                  <a:pt x="1752" y="14940"/>
                </a:lnTo>
                <a:lnTo>
                  <a:pt x="1533" y="15281"/>
                </a:lnTo>
                <a:lnTo>
                  <a:pt x="1363" y="15622"/>
                </a:lnTo>
                <a:lnTo>
                  <a:pt x="1119" y="15524"/>
                </a:lnTo>
                <a:lnTo>
                  <a:pt x="1144" y="15354"/>
                </a:lnTo>
                <a:lnTo>
                  <a:pt x="1192" y="15208"/>
                </a:lnTo>
                <a:lnTo>
                  <a:pt x="1363" y="14916"/>
                </a:lnTo>
                <a:lnTo>
                  <a:pt x="1582" y="14551"/>
                </a:lnTo>
                <a:lnTo>
                  <a:pt x="1679" y="14356"/>
                </a:lnTo>
                <a:lnTo>
                  <a:pt x="1776" y="14137"/>
                </a:lnTo>
                <a:lnTo>
                  <a:pt x="1776" y="14113"/>
                </a:lnTo>
                <a:lnTo>
                  <a:pt x="1752" y="14089"/>
                </a:lnTo>
                <a:lnTo>
                  <a:pt x="1679" y="14089"/>
                </a:lnTo>
                <a:lnTo>
                  <a:pt x="1460" y="14308"/>
                </a:lnTo>
                <a:lnTo>
                  <a:pt x="1265" y="14502"/>
                </a:lnTo>
                <a:lnTo>
                  <a:pt x="1071" y="14746"/>
                </a:lnTo>
                <a:lnTo>
                  <a:pt x="925" y="14989"/>
                </a:lnTo>
                <a:lnTo>
                  <a:pt x="852" y="15111"/>
                </a:lnTo>
                <a:lnTo>
                  <a:pt x="779" y="15257"/>
                </a:lnTo>
                <a:lnTo>
                  <a:pt x="681" y="15159"/>
                </a:lnTo>
                <a:lnTo>
                  <a:pt x="633" y="15062"/>
                </a:lnTo>
                <a:lnTo>
                  <a:pt x="657" y="14989"/>
                </a:lnTo>
                <a:lnTo>
                  <a:pt x="681" y="14916"/>
                </a:lnTo>
                <a:lnTo>
                  <a:pt x="657" y="14867"/>
                </a:lnTo>
                <a:lnTo>
                  <a:pt x="827" y="14624"/>
                </a:lnTo>
                <a:lnTo>
                  <a:pt x="925" y="14502"/>
                </a:lnTo>
                <a:lnTo>
                  <a:pt x="998" y="14356"/>
                </a:lnTo>
                <a:lnTo>
                  <a:pt x="998" y="14332"/>
                </a:lnTo>
                <a:lnTo>
                  <a:pt x="1022" y="14308"/>
                </a:lnTo>
                <a:lnTo>
                  <a:pt x="998" y="14308"/>
                </a:lnTo>
                <a:lnTo>
                  <a:pt x="998" y="14235"/>
                </a:lnTo>
                <a:lnTo>
                  <a:pt x="973" y="14186"/>
                </a:lnTo>
                <a:lnTo>
                  <a:pt x="900" y="14137"/>
                </a:lnTo>
                <a:lnTo>
                  <a:pt x="827" y="14162"/>
                </a:lnTo>
                <a:lnTo>
                  <a:pt x="681" y="14259"/>
                </a:lnTo>
                <a:lnTo>
                  <a:pt x="535" y="14381"/>
                </a:lnTo>
                <a:lnTo>
                  <a:pt x="535" y="14381"/>
                </a:lnTo>
                <a:lnTo>
                  <a:pt x="560" y="14235"/>
                </a:lnTo>
                <a:lnTo>
                  <a:pt x="633" y="14113"/>
                </a:lnTo>
                <a:lnTo>
                  <a:pt x="681" y="13967"/>
                </a:lnTo>
                <a:lnTo>
                  <a:pt x="779" y="13845"/>
                </a:lnTo>
                <a:lnTo>
                  <a:pt x="973" y="13602"/>
                </a:lnTo>
                <a:lnTo>
                  <a:pt x="1217" y="13407"/>
                </a:lnTo>
                <a:lnTo>
                  <a:pt x="1460" y="13286"/>
                </a:lnTo>
                <a:lnTo>
                  <a:pt x="1703" y="13164"/>
                </a:lnTo>
                <a:lnTo>
                  <a:pt x="1971" y="13091"/>
                </a:lnTo>
                <a:lnTo>
                  <a:pt x="2214" y="13042"/>
                </a:lnTo>
                <a:lnTo>
                  <a:pt x="2750" y="12945"/>
                </a:lnTo>
                <a:lnTo>
                  <a:pt x="3285" y="12823"/>
                </a:lnTo>
                <a:lnTo>
                  <a:pt x="3358" y="12872"/>
                </a:lnTo>
                <a:lnTo>
                  <a:pt x="3431" y="12872"/>
                </a:lnTo>
                <a:lnTo>
                  <a:pt x="3504" y="12848"/>
                </a:lnTo>
                <a:lnTo>
                  <a:pt x="3504" y="12799"/>
                </a:lnTo>
                <a:lnTo>
                  <a:pt x="3528" y="12750"/>
                </a:lnTo>
                <a:lnTo>
                  <a:pt x="3577" y="12702"/>
                </a:lnTo>
                <a:lnTo>
                  <a:pt x="3601" y="12629"/>
                </a:lnTo>
                <a:lnTo>
                  <a:pt x="3601" y="12531"/>
                </a:lnTo>
                <a:lnTo>
                  <a:pt x="3553" y="12483"/>
                </a:lnTo>
                <a:lnTo>
                  <a:pt x="3577" y="11923"/>
                </a:lnTo>
                <a:lnTo>
                  <a:pt x="3577" y="11388"/>
                </a:lnTo>
                <a:lnTo>
                  <a:pt x="3577" y="10293"/>
                </a:lnTo>
                <a:lnTo>
                  <a:pt x="3626" y="7811"/>
                </a:lnTo>
                <a:lnTo>
                  <a:pt x="3626" y="3480"/>
                </a:lnTo>
                <a:lnTo>
                  <a:pt x="3820" y="3528"/>
                </a:lnTo>
                <a:lnTo>
                  <a:pt x="4039" y="3528"/>
                </a:lnTo>
                <a:lnTo>
                  <a:pt x="4258" y="3480"/>
                </a:lnTo>
                <a:lnTo>
                  <a:pt x="4502" y="3431"/>
                </a:lnTo>
                <a:lnTo>
                  <a:pt x="4940" y="3285"/>
                </a:lnTo>
                <a:lnTo>
                  <a:pt x="5305" y="3139"/>
                </a:lnTo>
                <a:lnTo>
                  <a:pt x="5937" y="2896"/>
                </a:lnTo>
                <a:lnTo>
                  <a:pt x="6570" y="2628"/>
                </a:lnTo>
                <a:lnTo>
                  <a:pt x="7203" y="2385"/>
                </a:lnTo>
                <a:lnTo>
                  <a:pt x="7859" y="2141"/>
                </a:lnTo>
                <a:lnTo>
                  <a:pt x="8638" y="1898"/>
                </a:lnTo>
                <a:lnTo>
                  <a:pt x="9441" y="1679"/>
                </a:lnTo>
                <a:lnTo>
                  <a:pt x="11047" y="1290"/>
                </a:lnTo>
                <a:lnTo>
                  <a:pt x="12410" y="974"/>
                </a:lnTo>
                <a:lnTo>
                  <a:pt x="13067" y="803"/>
                </a:lnTo>
                <a:lnTo>
                  <a:pt x="13724" y="584"/>
                </a:lnTo>
                <a:close/>
                <a:moveTo>
                  <a:pt x="13845" y="0"/>
                </a:moveTo>
                <a:lnTo>
                  <a:pt x="13529" y="146"/>
                </a:lnTo>
                <a:lnTo>
                  <a:pt x="13188" y="244"/>
                </a:lnTo>
                <a:lnTo>
                  <a:pt x="12507" y="438"/>
                </a:lnTo>
                <a:lnTo>
                  <a:pt x="11120" y="779"/>
                </a:lnTo>
                <a:lnTo>
                  <a:pt x="9490" y="1168"/>
                </a:lnTo>
                <a:lnTo>
                  <a:pt x="8687" y="1387"/>
                </a:lnTo>
                <a:lnTo>
                  <a:pt x="7908" y="1630"/>
                </a:lnTo>
                <a:lnTo>
                  <a:pt x="7276" y="1849"/>
                </a:lnTo>
                <a:lnTo>
                  <a:pt x="6667" y="2093"/>
                </a:lnTo>
                <a:lnTo>
                  <a:pt x="5451" y="2579"/>
                </a:lnTo>
                <a:lnTo>
                  <a:pt x="4867" y="2798"/>
                </a:lnTo>
                <a:lnTo>
                  <a:pt x="4283" y="2993"/>
                </a:lnTo>
                <a:lnTo>
                  <a:pt x="3893" y="3066"/>
                </a:lnTo>
                <a:lnTo>
                  <a:pt x="3699" y="3115"/>
                </a:lnTo>
                <a:lnTo>
                  <a:pt x="3504" y="3188"/>
                </a:lnTo>
                <a:lnTo>
                  <a:pt x="3382" y="3163"/>
                </a:lnTo>
                <a:lnTo>
                  <a:pt x="3285" y="3188"/>
                </a:lnTo>
                <a:lnTo>
                  <a:pt x="3236" y="3212"/>
                </a:lnTo>
                <a:lnTo>
                  <a:pt x="3188" y="3261"/>
                </a:lnTo>
                <a:lnTo>
                  <a:pt x="3163" y="3309"/>
                </a:lnTo>
                <a:lnTo>
                  <a:pt x="3163" y="3382"/>
                </a:lnTo>
                <a:lnTo>
                  <a:pt x="3163" y="7616"/>
                </a:lnTo>
                <a:lnTo>
                  <a:pt x="3212" y="10098"/>
                </a:lnTo>
                <a:lnTo>
                  <a:pt x="3212" y="11242"/>
                </a:lnTo>
                <a:lnTo>
                  <a:pt x="3212" y="11801"/>
                </a:lnTo>
                <a:lnTo>
                  <a:pt x="3236" y="12385"/>
                </a:lnTo>
                <a:lnTo>
                  <a:pt x="3236" y="12385"/>
                </a:lnTo>
                <a:lnTo>
                  <a:pt x="2920" y="12361"/>
                </a:lnTo>
                <a:lnTo>
                  <a:pt x="2579" y="12385"/>
                </a:lnTo>
                <a:lnTo>
                  <a:pt x="2239" y="12458"/>
                </a:lnTo>
                <a:lnTo>
                  <a:pt x="1898" y="12556"/>
                </a:lnTo>
                <a:lnTo>
                  <a:pt x="1557" y="12677"/>
                </a:lnTo>
                <a:lnTo>
                  <a:pt x="1265" y="12799"/>
                </a:lnTo>
                <a:lnTo>
                  <a:pt x="973" y="12969"/>
                </a:lnTo>
                <a:lnTo>
                  <a:pt x="730" y="13140"/>
                </a:lnTo>
                <a:lnTo>
                  <a:pt x="584" y="13261"/>
                </a:lnTo>
                <a:lnTo>
                  <a:pt x="487" y="13383"/>
                </a:lnTo>
                <a:lnTo>
                  <a:pt x="365" y="13505"/>
                </a:lnTo>
                <a:lnTo>
                  <a:pt x="268" y="13651"/>
                </a:lnTo>
                <a:lnTo>
                  <a:pt x="195" y="13797"/>
                </a:lnTo>
                <a:lnTo>
                  <a:pt x="122" y="13967"/>
                </a:lnTo>
                <a:lnTo>
                  <a:pt x="73" y="14113"/>
                </a:lnTo>
                <a:lnTo>
                  <a:pt x="24" y="14283"/>
                </a:lnTo>
                <a:lnTo>
                  <a:pt x="24" y="14454"/>
                </a:lnTo>
                <a:lnTo>
                  <a:pt x="0" y="14624"/>
                </a:lnTo>
                <a:lnTo>
                  <a:pt x="24" y="14794"/>
                </a:lnTo>
                <a:lnTo>
                  <a:pt x="49" y="14940"/>
                </a:lnTo>
                <a:lnTo>
                  <a:pt x="97" y="15111"/>
                </a:lnTo>
                <a:lnTo>
                  <a:pt x="170" y="15257"/>
                </a:lnTo>
                <a:lnTo>
                  <a:pt x="268" y="15427"/>
                </a:lnTo>
                <a:lnTo>
                  <a:pt x="365" y="15573"/>
                </a:lnTo>
                <a:lnTo>
                  <a:pt x="487" y="15695"/>
                </a:lnTo>
                <a:lnTo>
                  <a:pt x="608" y="15792"/>
                </a:lnTo>
                <a:lnTo>
                  <a:pt x="876" y="15962"/>
                </a:lnTo>
                <a:lnTo>
                  <a:pt x="1144" y="16084"/>
                </a:lnTo>
                <a:lnTo>
                  <a:pt x="1460" y="16157"/>
                </a:lnTo>
                <a:lnTo>
                  <a:pt x="1776" y="16206"/>
                </a:lnTo>
                <a:lnTo>
                  <a:pt x="2093" y="16206"/>
                </a:lnTo>
                <a:lnTo>
                  <a:pt x="2409" y="16181"/>
                </a:lnTo>
                <a:lnTo>
                  <a:pt x="2725" y="16157"/>
                </a:lnTo>
                <a:lnTo>
                  <a:pt x="3042" y="16084"/>
                </a:lnTo>
                <a:lnTo>
                  <a:pt x="3358" y="15987"/>
                </a:lnTo>
                <a:lnTo>
                  <a:pt x="3699" y="15841"/>
                </a:lnTo>
                <a:lnTo>
                  <a:pt x="4015" y="15646"/>
                </a:lnTo>
                <a:lnTo>
                  <a:pt x="4307" y="15451"/>
                </a:lnTo>
                <a:lnTo>
                  <a:pt x="4550" y="15208"/>
                </a:lnTo>
                <a:lnTo>
                  <a:pt x="4672" y="15062"/>
                </a:lnTo>
                <a:lnTo>
                  <a:pt x="4769" y="14916"/>
                </a:lnTo>
                <a:lnTo>
                  <a:pt x="4842" y="14770"/>
                </a:lnTo>
                <a:lnTo>
                  <a:pt x="4891" y="14624"/>
                </a:lnTo>
                <a:lnTo>
                  <a:pt x="4940" y="14527"/>
                </a:lnTo>
                <a:lnTo>
                  <a:pt x="5013" y="14259"/>
                </a:lnTo>
                <a:lnTo>
                  <a:pt x="5061" y="13967"/>
                </a:lnTo>
                <a:lnTo>
                  <a:pt x="5086" y="13675"/>
                </a:lnTo>
                <a:lnTo>
                  <a:pt x="5110" y="13359"/>
                </a:lnTo>
                <a:lnTo>
                  <a:pt x="5086" y="12750"/>
                </a:lnTo>
                <a:lnTo>
                  <a:pt x="5061" y="12166"/>
                </a:lnTo>
                <a:lnTo>
                  <a:pt x="5037" y="10877"/>
                </a:lnTo>
                <a:lnTo>
                  <a:pt x="5037" y="9587"/>
                </a:lnTo>
                <a:lnTo>
                  <a:pt x="5061" y="9125"/>
                </a:lnTo>
                <a:lnTo>
                  <a:pt x="5086" y="8663"/>
                </a:lnTo>
                <a:lnTo>
                  <a:pt x="5110" y="8200"/>
                </a:lnTo>
                <a:lnTo>
                  <a:pt x="5110" y="7738"/>
                </a:lnTo>
                <a:lnTo>
                  <a:pt x="5110" y="7397"/>
                </a:lnTo>
                <a:lnTo>
                  <a:pt x="5086" y="7057"/>
                </a:lnTo>
                <a:lnTo>
                  <a:pt x="5013" y="6740"/>
                </a:lnTo>
                <a:lnTo>
                  <a:pt x="4964" y="6594"/>
                </a:lnTo>
                <a:lnTo>
                  <a:pt x="4891" y="6448"/>
                </a:lnTo>
                <a:lnTo>
                  <a:pt x="5013" y="6424"/>
                </a:lnTo>
                <a:lnTo>
                  <a:pt x="5110" y="6375"/>
                </a:lnTo>
                <a:lnTo>
                  <a:pt x="5402" y="6254"/>
                </a:lnTo>
                <a:lnTo>
                  <a:pt x="5718" y="6132"/>
                </a:lnTo>
                <a:lnTo>
                  <a:pt x="6327" y="5913"/>
                </a:lnTo>
                <a:lnTo>
                  <a:pt x="7373" y="5597"/>
                </a:lnTo>
                <a:lnTo>
                  <a:pt x="8419" y="5305"/>
                </a:lnTo>
                <a:lnTo>
                  <a:pt x="9490" y="5037"/>
                </a:lnTo>
                <a:lnTo>
                  <a:pt x="10560" y="4769"/>
                </a:lnTo>
                <a:lnTo>
                  <a:pt x="11509" y="4550"/>
                </a:lnTo>
                <a:lnTo>
                  <a:pt x="11996" y="4429"/>
                </a:lnTo>
                <a:lnTo>
                  <a:pt x="12458" y="4283"/>
                </a:lnTo>
                <a:lnTo>
                  <a:pt x="12410" y="4429"/>
                </a:lnTo>
                <a:lnTo>
                  <a:pt x="12385" y="4599"/>
                </a:lnTo>
                <a:lnTo>
                  <a:pt x="12385" y="4940"/>
                </a:lnTo>
                <a:lnTo>
                  <a:pt x="12410" y="5548"/>
                </a:lnTo>
                <a:lnTo>
                  <a:pt x="12410" y="6448"/>
                </a:lnTo>
                <a:lnTo>
                  <a:pt x="12410" y="6886"/>
                </a:lnTo>
                <a:lnTo>
                  <a:pt x="12361" y="7349"/>
                </a:lnTo>
                <a:lnTo>
                  <a:pt x="12288" y="8176"/>
                </a:lnTo>
                <a:lnTo>
                  <a:pt x="12215" y="9003"/>
                </a:lnTo>
                <a:lnTo>
                  <a:pt x="12191" y="9538"/>
                </a:lnTo>
                <a:lnTo>
                  <a:pt x="12191" y="9806"/>
                </a:lnTo>
                <a:lnTo>
                  <a:pt x="12239" y="10074"/>
                </a:lnTo>
                <a:lnTo>
                  <a:pt x="11923" y="10098"/>
                </a:lnTo>
                <a:lnTo>
                  <a:pt x="11582" y="10147"/>
                </a:lnTo>
                <a:lnTo>
                  <a:pt x="10925" y="10268"/>
                </a:lnTo>
                <a:lnTo>
                  <a:pt x="10560" y="10366"/>
                </a:lnTo>
                <a:lnTo>
                  <a:pt x="10390" y="10439"/>
                </a:lnTo>
                <a:lnTo>
                  <a:pt x="10244" y="10512"/>
                </a:lnTo>
                <a:lnTo>
                  <a:pt x="10074" y="10585"/>
                </a:lnTo>
                <a:lnTo>
                  <a:pt x="9928" y="10706"/>
                </a:lnTo>
                <a:lnTo>
                  <a:pt x="9782" y="10828"/>
                </a:lnTo>
                <a:lnTo>
                  <a:pt x="9660" y="10950"/>
                </a:lnTo>
                <a:lnTo>
                  <a:pt x="9490" y="11217"/>
                </a:lnTo>
                <a:lnTo>
                  <a:pt x="9368" y="11485"/>
                </a:lnTo>
                <a:lnTo>
                  <a:pt x="9295" y="11801"/>
                </a:lnTo>
                <a:lnTo>
                  <a:pt x="9246" y="12093"/>
                </a:lnTo>
                <a:lnTo>
                  <a:pt x="9271" y="12239"/>
                </a:lnTo>
                <a:lnTo>
                  <a:pt x="9295" y="12410"/>
                </a:lnTo>
                <a:lnTo>
                  <a:pt x="9319" y="12531"/>
                </a:lnTo>
                <a:lnTo>
                  <a:pt x="9392" y="12677"/>
                </a:lnTo>
                <a:lnTo>
                  <a:pt x="9441" y="12823"/>
                </a:lnTo>
                <a:lnTo>
                  <a:pt x="9538" y="12945"/>
                </a:lnTo>
                <a:lnTo>
                  <a:pt x="9636" y="13067"/>
                </a:lnTo>
                <a:lnTo>
                  <a:pt x="9757" y="13164"/>
                </a:lnTo>
                <a:lnTo>
                  <a:pt x="10001" y="13334"/>
                </a:lnTo>
                <a:lnTo>
                  <a:pt x="10244" y="13432"/>
                </a:lnTo>
                <a:lnTo>
                  <a:pt x="10293" y="13505"/>
                </a:lnTo>
                <a:lnTo>
                  <a:pt x="10341" y="13529"/>
                </a:lnTo>
                <a:lnTo>
                  <a:pt x="10390" y="13529"/>
                </a:lnTo>
                <a:lnTo>
                  <a:pt x="10463" y="13505"/>
                </a:lnTo>
                <a:lnTo>
                  <a:pt x="10779" y="13578"/>
                </a:lnTo>
                <a:lnTo>
                  <a:pt x="11096" y="13626"/>
                </a:lnTo>
                <a:lnTo>
                  <a:pt x="11655" y="13626"/>
                </a:lnTo>
                <a:lnTo>
                  <a:pt x="12093" y="13578"/>
                </a:lnTo>
                <a:lnTo>
                  <a:pt x="12288" y="13529"/>
                </a:lnTo>
                <a:lnTo>
                  <a:pt x="12483" y="13480"/>
                </a:lnTo>
                <a:lnTo>
                  <a:pt x="12653" y="13432"/>
                </a:lnTo>
                <a:lnTo>
                  <a:pt x="12848" y="13359"/>
                </a:lnTo>
                <a:lnTo>
                  <a:pt x="13018" y="13261"/>
                </a:lnTo>
                <a:lnTo>
                  <a:pt x="13164" y="13164"/>
                </a:lnTo>
                <a:lnTo>
                  <a:pt x="13334" y="13042"/>
                </a:lnTo>
                <a:lnTo>
                  <a:pt x="13480" y="12921"/>
                </a:lnTo>
                <a:lnTo>
                  <a:pt x="13602" y="12775"/>
                </a:lnTo>
                <a:lnTo>
                  <a:pt x="13724" y="12629"/>
                </a:lnTo>
                <a:lnTo>
                  <a:pt x="13845" y="12483"/>
                </a:lnTo>
                <a:lnTo>
                  <a:pt x="13943" y="12312"/>
                </a:lnTo>
                <a:lnTo>
                  <a:pt x="14040" y="12142"/>
                </a:lnTo>
                <a:lnTo>
                  <a:pt x="14113" y="11947"/>
                </a:lnTo>
                <a:lnTo>
                  <a:pt x="14162" y="11753"/>
                </a:lnTo>
                <a:lnTo>
                  <a:pt x="14210" y="11558"/>
                </a:lnTo>
                <a:lnTo>
                  <a:pt x="14210" y="11485"/>
                </a:lnTo>
                <a:lnTo>
                  <a:pt x="14186" y="11412"/>
                </a:lnTo>
                <a:lnTo>
                  <a:pt x="14235" y="11120"/>
                </a:lnTo>
                <a:lnTo>
                  <a:pt x="14283" y="10852"/>
                </a:lnTo>
                <a:lnTo>
                  <a:pt x="14308" y="10268"/>
                </a:lnTo>
                <a:lnTo>
                  <a:pt x="14332" y="9684"/>
                </a:lnTo>
                <a:lnTo>
                  <a:pt x="14356" y="9125"/>
                </a:lnTo>
                <a:lnTo>
                  <a:pt x="14405" y="8298"/>
                </a:lnTo>
                <a:lnTo>
                  <a:pt x="14429" y="7470"/>
                </a:lnTo>
                <a:lnTo>
                  <a:pt x="14429" y="6643"/>
                </a:lnTo>
                <a:lnTo>
                  <a:pt x="14405" y="5791"/>
                </a:lnTo>
                <a:lnTo>
                  <a:pt x="14356" y="5013"/>
                </a:lnTo>
                <a:lnTo>
                  <a:pt x="14283" y="4234"/>
                </a:lnTo>
                <a:lnTo>
                  <a:pt x="14235" y="3455"/>
                </a:lnTo>
                <a:lnTo>
                  <a:pt x="14186" y="2677"/>
                </a:lnTo>
                <a:lnTo>
                  <a:pt x="14186" y="2093"/>
                </a:lnTo>
                <a:lnTo>
                  <a:pt x="14186" y="1509"/>
                </a:lnTo>
                <a:lnTo>
                  <a:pt x="14186" y="901"/>
                </a:lnTo>
                <a:lnTo>
                  <a:pt x="14162" y="609"/>
                </a:lnTo>
                <a:lnTo>
                  <a:pt x="14137" y="317"/>
                </a:lnTo>
                <a:lnTo>
                  <a:pt x="14162" y="244"/>
                </a:lnTo>
                <a:lnTo>
                  <a:pt x="14137" y="171"/>
                </a:lnTo>
                <a:lnTo>
                  <a:pt x="14113" y="122"/>
                </a:lnTo>
                <a:lnTo>
                  <a:pt x="14089" y="73"/>
                </a:lnTo>
                <a:lnTo>
                  <a:pt x="14040" y="25"/>
                </a:lnTo>
                <a:lnTo>
                  <a:pt x="139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7"/>
          <p:cNvSpPr/>
          <p:nvPr/>
        </p:nvSpPr>
        <p:spPr>
          <a:xfrm>
            <a:off x="2730408" y="360964"/>
            <a:ext cx="235150" cy="312896"/>
          </a:xfrm>
          <a:custGeom>
            <a:avLst/>
            <a:gdLst/>
            <a:ahLst/>
            <a:cxnLst/>
            <a:rect l="l" t="t" r="r" b="b"/>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7"/>
          <p:cNvSpPr/>
          <p:nvPr/>
        </p:nvSpPr>
        <p:spPr>
          <a:xfrm>
            <a:off x="3179232" y="357233"/>
            <a:ext cx="363201" cy="320817"/>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7"/>
          <p:cNvSpPr/>
          <p:nvPr/>
        </p:nvSpPr>
        <p:spPr>
          <a:xfrm>
            <a:off x="3720266" y="338137"/>
            <a:ext cx="311499" cy="359929"/>
          </a:xfrm>
          <a:custGeom>
            <a:avLst/>
            <a:gdLst/>
            <a:ahLst/>
            <a:cxnLst/>
            <a:rect l="l" t="t" r="r" b="b"/>
            <a:pathLst>
              <a:path w="16279" h="18810" extrusionOk="0">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7"/>
          <p:cNvSpPr/>
          <p:nvPr/>
        </p:nvSpPr>
        <p:spPr>
          <a:xfrm>
            <a:off x="4209598" y="361424"/>
            <a:ext cx="362723" cy="317086"/>
          </a:xfrm>
          <a:custGeom>
            <a:avLst/>
            <a:gdLst/>
            <a:ahLst/>
            <a:cxnLst/>
            <a:rect l="l" t="t" r="r" b="b"/>
            <a:pathLst>
              <a:path w="18956" h="16571" extrusionOk="0">
                <a:moveTo>
                  <a:pt x="9222" y="2604"/>
                </a:moveTo>
                <a:lnTo>
                  <a:pt x="9149" y="2628"/>
                </a:lnTo>
                <a:lnTo>
                  <a:pt x="9028" y="2701"/>
                </a:lnTo>
                <a:lnTo>
                  <a:pt x="8809" y="2896"/>
                </a:lnTo>
                <a:lnTo>
                  <a:pt x="8517" y="3139"/>
                </a:lnTo>
                <a:lnTo>
                  <a:pt x="8249" y="3358"/>
                </a:lnTo>
                <a:lnTo>
                  <a:pt x="7957" y="3577"/>
                </a:lnTo>
                <a:lnTo>
                  <a:pt x="7665" y="3821"/>
                </a:lnTo>
                <a:lnTo>
                  <a:pt x="6619" y="4818"/>
                </a:lnTo>
                <a:lnTo>
                  <a:pt x="5573" y="5816"/>
                </a:lnTo>
                <a:lnTo>
                  <a:pt x="5256" y="6181"/>
                </a:lnTo>
                <a:lnTo>
                  <a:pt x="4964" y="6546"/>
                </a:lnTo>
                <a:lnTo>
                  <a:pt x="4380" y="7325"/>
                </a:lnTo>
                <a:lnTo>
                  <a:pt x="4210" y="7495"/>
                </a:lnTo>
                <a:lnTo>
                  <a:pt x="3942" y="7763"/>
                </a:lnTo>
                <a:lnTo>
                  <a:pt x="3821" y="7909"/>
                </a:lnTo>
                <a:lnTo>
                  <a:pt x="3723" y="8055"/>
                </a:lnTo>
                <a:lnTo>
                  <a:pt x="3675" y="8176"/>
                </a:lnTo>
                <a:lnTo>
                  <a:pt x="3675" y="8225"/>
                </a:lnTo>
                <a:lnTo>
                  <a:pt x="3699" y="8274"/>
                </a:lnTo>
                <a:lnTo>
                  <a:pt x="3796" y="8347"/>
                </a:lnTo>
                <a:lnTo>
                  <a:pt x="3918" y="8347"/>
                </a:lnTo>
                <a:lnTo>
                  <a:pt x="4040" y="8322"/>
                </a:lnTo>
                <a:lnTo>
                  <a:pt x="4186" y="8249"/>
                </a:lnTo>
                <a:lnTo>
                  <a:pt x="4332" y="8128"/>
                </a:lnTo>
                <a:lnTo>
                  <a:pt x="4478" y="8006"/>
                </a:lnTo>
                <a:lnTo>
                  <a:pt x="4794" y="7665"/>
                </a:lnTo>
                <a:lnTo>
                  <a:pt x="5086" y="7300"/>
                </a:lnTo>
                <a:lnTo>
                  <a:pt x="5354" y="6935"/>
                </a:lnTo>
                <a:lnTo>
                  <a:pt x="5694" y="6473"/>
                </a:lnTo>
                <a:lnTo>
                  <a:pt x="6108" y="6035"/>
                </a:lnTo>
                <a:lnTo>
                  <a:pt x="6521" y="5621"/>
                </a:lnTo>
                <a:lnTo>
                  <a:pt x="7422" y="4818"/>
                </a:lnTo>
                <a:lnTo>
                  <a:pt x="7860" y="4380"/>
                </a:lnTo>
                <a:lnTo>
                  <a:pt x="8322" y="3967"/>
                </a:lnTo>
                <a:lnTo>
                  <a:pt x="8663" y="3699"/>
                </a:lnTo>
                <a:lnTo>
                  <a:pt x="9003" y="3456"/>
                </a:lnTo>
                <a:lnTo>
                  <a:pt x="9174" y="3285"/>
                </a:lnTo>
                <a:lnTo>
                  <a:pt x="9295" y="3139"/>
                </a:lnTo>
                <a:lnTo>
                  <a:pt x="9320" y="3139"/>
                </a:lnTo>
                <a:lnTo>
                  <a:pt x="9466" y="3285"/>
                </a:lnTo>
                <a:lnTo>
                  <a:pt x="10366" y="4113"/>
                </a:lnTo>
                <a:lnTo>
                  <a:pt x="11169" y="4916"/>
                </a:lnTo>
                <a:lnTo>
                  <a:pt x="11558" y="5329"/>
                </a:lnTo>
                <a:lnTo>
                  <a:pt x="11923" y="5767"/>
                </a:lnTo>
                <a:lnTo>
                  <a:pt x="12264" y="6181"/>
                </a:lnTo>
                <a:lnTo>
                  <a:pt x="12605" y="6643"/>
                </a:lnTo>
                <a:lnTo>
                  <a:pt x="12945" y="7057"/>
                </a:lnTo>
                <a:lnTo>
                  <a:pt x="13116" y="7276"/>
                </a:lnTo>
                <a:lnTo>
                  <a:pt x="13310" y="7471"/>
                </a:lnTo>
                <a:lnTo>
                  <a:pt x="13675" y="7787"/>
                </a:lnTo>
                <a:lnTo>
                  <a:pt x="14040" y="8079"/>
                </a:lnTo>
                <a:lnTo>
                  <a:pt x="14308" y="8322"/>
                </a:lnTo>
                <a:lnTo>
                  <a:pt x="14429" y="8420"/>
                </a:lnTo>
                <a:lnTo>
                  <a:pt x="14502" y="8444"/>
                </a:lnTo>
                <a:lnTo>
                  <a:pt x="14600" y="8493"/>
                </a:lnTo>
                <a:lnTo>
                  <a:pt x="14697" y="8493"/>
                </a:lnTo>
                <a:lnTo>
                  <a:pt x="14770" y="8444"/>
                </a:lnTo>
                <a:lnTo>
                  <a:pt x="14843" y="8371"/>
                </a:lnTo>
                <a:lnTo>
                  <a:pt x="14867" y="8274"/>
                </a:lnTo>
                <a:lnTo>
                  <a:pt x="14867" y="8201"/>
                </a:lnTo>
                <a:lnTo>
                  <a:pt x="14843" y="8103"/>
                </a:lnTo>
                <a:lnTo>
                  <a:pt x="14746" y="7957"/>
                </a:lnTo>
                <a:lnTo>
                  <a:pt x="14648" y="7811"/>
                </a:lnTo>
                <a:lnTo>
                  <a:pt x="14502" y="7690"/>
                </a:lnTo>
                <a:lnTo>
                  <a:pt x="14186" y="7446"/>
                </a:lnTo>
                <a:lnTo>
                  <a:pt x="13894" y="7252"/>
                </a:lnTo>
                <a:lnTo>
                  <a:pt x="13675" y="7057"/>
                </a:lnTo>
                <a:lnTo>
                  <a:pt x="13481" y="6862"/>
                </a:lnTo>
                <a:lnTo>
                  <a:pt x="13116" y="6424"/>
                </a:lnTo>
                <a:lnTo>
                  <a:pt x="12434" y="5500"/>
                </a:lnTo>
                <a:lnTo>
                  <a:pt x="12045" y="5037"/>
                </a:lnTo>
                <a:lnTo>
                  <a:pt x="11607" y="4599"/>
                </a:lnTo>
                <a:lnTo>
                  <a:pt x="11169" y="4161"/>
                </a:lnTo>
                <a:lnTo>
                  <a:pt x="10731" y="3723"/>
                </a:lnTo>
                <a:lnTo>
                  <a:pt x="10293" y="3334"/>
                </a:lnTo>
                <a:lnTo>
                  <a:pt x="9806" y="2920"/>
                </a:lnTo>
                <a:lnTo>
                  <a:pt x="9660" y="2799"/>
                </a:lnTo>
                <a:lnTo>
                  <a:pt x="9514" y="2726"/>
                </a:lnTo>
                <a:lnTo>
                  <a:pt x="9417" y="2628"/>
                </a:lnTo>
                <a:lnTo>
                  <a:pt x="9368" y="2604"/>
                </a:lnTo>
                <a:close/>
                <a:moveTo>
                  <a:pt x="9271" y="8979"/>
                </a:moveTo>
                <a:lnTo>
                  <a:pt x="9247" y="9125"/>
                </a:lnTo>
                <a:lnTo>
                  <a:pt x="9271" y="9271"/>
                </a:lnTo>
                <a:lnTo>
                  <a:pt x="9295" y="9563"/>
                </a:lnTo>
                <a:lnTo>
                  <a:pt x="8517" y="9563"/>
                </a:lnTo>
                <a:lnTo>
                  <a:pt x="8298" y="9587"/>
                </a:lnTo>
                <a:lnTo>
                  <a:pt x="8176" y="9612"/>
                </a:lnTo>
                <a:lnTo>
                  <a:pt x="8054" y="9636"/>
                </a:lnTo>
                <a:lnTo>
                  <a:pt x="8054" y="9466"/>
                </a:lnTo>
                <a:lnTo>
                  <a:pt x="8054" y="9320"/>
                </a:lnTo>
                <a:lnTo>
                  <a:pt x="8006" y="9174"/>
                </a:lnTo>
                <a:lnTo>
                  <a:pt x="7957" y="9028"/>
                </a:lnTo>
                <a:lnTo>
                  <a:pt x="8614" y="9028"/>
                </a:lnTo>
                <a:lnTo>
                  <a:pt x="9271" y="8979"/>
                </a:lnTo>
                <a:close/>
                <a:moveTo>
                  <a:pt x="10317" y="8979"/>
                </a:moveTo>
                <a:lnTo>
                  <a:pt x="10682" y="9028"/>
                </a:lnTo>
                <a:lnTo>
                  <a:pt x="11047" y="9052"/>
                </a:lnTo>
                <a:lnTo>
                  <a:pt x="11047" y="9344"/>
                </a:lnTo>
                <a:lnTo>
                  <a:pt x="11047" y="9636"/>
                </a:lnTo>
                <a:lnTo>
                  <a:pt x="10731" y="9612"/>
                </a:lnTo>
                <a:lnTo>
                  <a:pt x="9685" y="9587"/>
                </a:lnTo>
                <a:lnTo>
                  <a:pt x="9636" y="9271"/>
                </a:lnTo>
                <a:lnTo>
                  <a:pt x="9612" y="9125"/>
                </a:lnTo>
                <a:lnTo>
                  <a:pt x="9563" y="8979"/>
                </a:lnTo>
                <a:close/>
                <a:moveTo>
                  <a:pt x="8054" y="10001"/>
                </a:moveTo>
                <a:lnTo>
                  <a:pt x="8176" y="10025"/>
                </a:lnTo>
                <a:lnTo>
                  <a:pt x="8930" y="10025"/>
                </a:lnTo>
                <a:lnTo>
                  <a:pt x="9320" y="10050"/>
                </a:lnTo>
                <a:lnTo>
                  <a:pt x="9295" y="10707"/>
                </a:lnTo>
                <a:lnTo>
                  <a:pt x="8638" y="10634"/>
                </a:lnTo>
                <a:lnTo>
                  <a:pt x="8298" y="10634"/>
                </a:lnTo>
                <a:lnTo>
                  <a:pt x="8006" y="10658"/>
                </a:lnTo>
                <a:lnTo>
                  <a:pt x="8030" y="10342"/>
                </a:lnTo>
                <a:lnTo>
                  <a:pt x="8054" y="10001"/>
                </a:lnTo>
                <a:close/>
                <a:moveTo>
                  <a:pt x="9709" y="10074"/>
                </a:moveTo>
                <a:lnTo>
                  <a:pt x="10366" y="10147"/>
                </a:lnTo>
                <a:lnTo>
                  <a:pt x="10901" y="10147"/>
                </a:lnTo>
                <a:lnTo>
                  <a:pt x="11047" y="10123"/>
                </a:lnTo>
                <a:lnTo>
                  <a:pt x="11047" y="10123"/>
                </a:lnTo>
                <a:lnTo>
                  <a:pt x="11023" y="10390"/>
                </a:lnTo>
                <a:lnTo>
                  <a:pt x="10974" y="10634"/>
                </a:lnTo>
                <a:lnTo>
                  <a:pt x="10755" y="10707"/>
                </a:lnTo>
                <a:lnTo>
                  <a:pt x="10536" y="10731"/>
                </a:lnTo>
                <a:lnTo>
                  <a:pt x="10123" y="10755"/>
                </a:lnTo>
                <a:lnTo>
                  <a:pt x="9685" y="10755"/>
                </a:lnTo>
                <a:lnTo>
                  <a:pt x="9685" y="10707"/>
                </a:lnTo>
                <a:lnTo>
                  <a:pt x="9709" y="10390"/>
                </a:lnTo>
                <a:lnTo>
                  <a:pt x="9709" y="10074"/>
                </a:lnTo>
                <a:close/>
                <a:moveTo>
                  <a:pt x="8955" y="8468"/>
                </a:moveTo>
                <a:lnTo>
                  <a:pt x="8541" y="8493"/>
                </a:lnTo>
                <a:lnTo>
                  <a:pt x="8346" y="8517"/>
                </a:lnTo>
                <a:lnTo>
                  <a:pt x="8152" y="8566"/>
                </a:lnTo>
                <a:lnTo>
                  <a:pt x="7957" y="8614"/>
                </a:lnTo>
                <a:lnTo>
                  <a:pt x="7762" y="8687"/>
                </a:lnTo>
                <a:lnTo>
                  <a:pt x="7738" y="8736"/>
                </a:lnTo>
                <a:lnTo>
                  <a:pt x="7714" y="8760"/>
                </a:lnTo>
                <a:lnTo>
                  <a:pt x="7689" y="8833"/>
                </a:lnTo>
                <a:lnTo>
                  <a:pt x="7641" y="8882"/>
                </a:lnTo>
                <a:lnTo>
                  <a:pt x="7592" y="8906"/>
                </a:lnTo>
                <a:lnTo>
                  <a:pt x="7568" y="8979"/>
                </a:lnTo>
                <a:lnTo>
                  <a:pt x="7568" y="9028"/>
                </a:lnTo>
                <a:lnTo>
                  <a:pt x="7616" y="9247"/>
                </a:lnTo>
                <a:lnTo>
                  <a:pt x="7616" y="9490"/>
                </a:lnTo>
                <a:lnTo>
                  <a:pt x="7592" y="9709"/>
                </a:lnTo>
                <a:lnTo>
                  <a:pt x="7568" y="9952"/>
                </a:lnTo>
                <a:lnTo>
                  <a:pt x="7495" y="10415"/>
                </a:lnTo>
                <a:lnTo>
                  <a:pt x="7495" y="10634"/>
                </a:lnTo>
                <a:lnTo>
                  <a:pt x="7519" y="10877"/>
                </a:lnTo>
                <a:lnTo>
                  <a:pt x="7519" y="10926"/>
                </a:lnTo>
                <a:lnTo>
                  <a:pt x="7568" y="10974"/>
                </a:lnTo>
                <a:lnTo>
                  <a:pt x="7641" y="11023"/>
                </a:lnTo>
                <a:lnTo>
                  <a:pt x="7762" y="11047"/>
                </a:lnTo>
                <a:lnTo>
                  <a:pt x="7860" y="10999"/>
                </a:lnTo>
                <a:lnTo>
                  <a:pt x="8079" y="11072"/>
                </a:lnTo>
                <a:lnTo>
                  <a:pt x="8298" y="11120"/>
                </a:lnTo>
                <a:lnTo>
                  <a:pt x="8784" y="11169"/>
                </a:lnTo>
                <a:lnTo>
                  <a:pt x="9733" y="11218"/>
                </a:lnTo>
                <a:lnTo>
                  <a:pt x="10123" y="11242"/>
                </a:lnTo>
                <a:lnTo>
                  <a:pt x="10561" y="11218"/>
                </a:lnTo>
                <a:lnTo>
                  <a:pt x="10780" y="11193"/>
                </a:lnTo>
                <a:lnTo>
                  <a:pt x="10999" y="11145"/>
                </a:lnTo>
                <a:lnTo>
                  <a:pt x="11169" y="11072"/>
                </a:lnTo>
                <a:lnTo>
                  <a:pt x="11339" y="10950"/>
                </a:lnTo>
                <a:lnTo>
                  <a:pt x="11388" y="10877"/>
                </a:lnTo>
                <a:lnTo>
                  <a:pt x="11388" y="10828"/>
                </a:lnTo>
                <a:lnTo>
                  <a:pt x="11412" y="10804"/>
                </a:lnTo>
                <a:lnTo>
                  <a:pt x="11461" y="10561"/>
                </a:lnTo>
                <a:lnTo>
                  <a:pt x="11510" y="10293"/>
                </a:lnTo>
                <a:lnTo>
                  <a:pt x="11510" y="10025"/>
                </a:lnTo>
                <a:lnTo>
                  <a:pt x="11510" y="9782"/>
                </a:lnTo>
                <a:lnTo>
                  <a:pt x="11510" y="9223"/>
                </a:lnTo>
                <a:lnTo>
                  <a:pt x="11485" y="8931"/>
                </a:lnTo>
                <a:lnTo>
                  <a:pt x="11437" y="8663"/>
                </a:lnTo>
                <a:lnTo>
                  <a:pt x="11412" y="8614"/>
                </a:lnTo>
                <a:lnTo>
                  <a:pt x="11364" y="8590"/>
                </a:lnTo>
                <a:lnTo>
                  <a:pt x="11315" y="8566"/>
                </a:lnTo>
                <a:lnTo>
                  <a:pt x="11218" y="8566"/>
                </a:lnTo>
                <a:lnTo>
                  <a:pt x="10755" y="8493"/>
                </a:lnTo>
                <a:lnTo>
                  <a:pt x="10293" y="8468"/>
                </a:lnTo>
                <a:close/>
                <a:moveTo>
                  <a:pt x="10244" y="12556"/>
                </a:moveTo>
                <a:lnTo>
                  <a:pt x="10390" y="12678"/>
                </a:lnTo>
                <a:lnTo>
                  <a:pt x="10536" y="12799"/>
                </a:lnTo>
                <a:lnTo>
                  <a:pt x="10634" y="12970"/>
                </a:lnTo>
                <a:lnTo>
                  <a:pt x="10415" y="13018"/>
                </a:lnTo>
                <a:lnTo>
                  <a:pt x="10342" y="12775"/>
                </a:lnTo>
                <a:lnTo>
                  <a:pt x="10244" y="12556"/>
                </a:lnTo>
                <a:close/>
                <a:moveTo>
                  <a:pt x="10828" y="13359"/>
                </a:moveTo>
                <a:lnTo>
                  <a:pt x="10901" y="13578"/>
                </a:lnTo>
                <a:lnTo>
                  <a:pt x="10707" y="13675"/>
                </a:lnTo>
                <a:lnTo>
                  <a:pt x="10536" y="13797"/>
                </a:lnTo>
                <a:lnTo>
                  <a:pt x="10536" y="13773"/>
                </a:lnTo>
                <a:lnTo>
                  <a:pt x="10488" y="13383"/>
                </a:lnTo>
                <a:lnTo>
                  <a:pt x="10512" y="13359"/>
                </a:lnTo>
                <a:close/>
                <a:moveTo>
                  <a:pt x="10974" y="13919"/>
                </a:moveTo>
                <a:lnTo>
                  <a:pt x="11023" y="14332"/>
                </a:lnTo>
                <a:lnTo>
                  <a:pt x="10853" y="14381"/>
                </a:lnTo>
                <a:lnTo>
                  <a:pt x="10707" y="14430"/>
                </a:lnTo>
                <a:lnTo>
                  <a:pt x="10536" y="14478"/>
                </a:lnTo>
                <a:lnTo>
                  <a:pt x="10536" y="14113"/>
                </a:lnTo>
                <a:lnTo>
                  <a:pt x="10658" y="14065"/>
                </a:lnTo>
                <a:lnTo>
                  <a:pt x="10780" y="13992"/>
                </a:lnTo>
                <a:lnTo>
                  <a:pt x="10974" y="13919"/>
                </a:lnTo>
                <a:close/>
                <a:moveTo>
                  <a:pt x="11047" y="14722"/>
                </a:moveTo>
                <a:lnTo>
                  <a:pt x="11047" y="14941"/>
                </a:lnTo>
                <a:lnTo>
                  <a:pt x="10755" y="15038"/>
                </a:lnTo>
                <a:lnTo>
                  <a:pt x="10609" y="15087"/>
                </a:lnTo>
                <a:lnTo>
                  <a:pt x="10463" y="15160"/>
                </a:lnTo>
                <a:lnTo>
                  <a:pt x="10512" y="14819"/>
                </a:lnTo>
                <a:lnTo>
                  <a:pt x="10804" y="14746"/>
                </a:lnTo>
                <a:lnTo>
                  <a:pt x="11047" y="14722"/>
                </a:lnTo>
                <a:close/>
                <a:moveTo>
                  <a:pt x="11047" y="15306"/>
                </a:moveTo>
                <a:lnTo>
                  <a:pt x="11023" y="15573"/>
                </a:lnTo>
                <a:lnTo>
                  <a:pt x="11023" y="15671"/>
                </a:lnTo>
                <a:lnTo>
                  <a:pt x="10999" y="15671"/>
                </a:lnTo>
                <a:lnTo>
                  <a:pt x="10804" y="15719"/>
                </a:lnTo>
                <a:lnTo>
                  <a:pt x="10585" y="15792"/>
                </a:lnTo>
                <a:lnTo>
                  <a:pt x="10488" y="15841"/>
                </a:lnTo>
                <a:lnTo>
                  <a:pt x="10390" y="15890"/>
                </a:lnTo>
                <a:lnTo>
                  <a:pt x="10390" y="15890"/>
                </a:lnTo>
                <a:lnTo>
                  <a:pt x="10439" y="15427"/>
                </a:lnTo>
                <a:lnTo>
                  <a:pt x="10585" y="15427"/>
                </a:lnTo>
                <a:lnTo>
                  <a:pt x="10731" y="15403"/>
                </a:lnTo>
                <a:lnTo>
                  <a:pt x="11047" y="15306"/>
                </a:lnTo>
                <a:close/>
                <a:moveTo>
                  <a:pt x="9441" y="536"/>
                </a:moveTo>
                <a:lnTo>
                  <a:pt x="9612" y="804"/>
                </a:lnTo>
                <a:lnTo>
                  <a:pt x="9831" y="1023"/>
                </a:lnTo>
                <a:lnTo>
                  <a:pt x="10050" y="1242"/>
                </a:lnTo>
                <a:lnTo>
                  <a:pt x="10293" y="1460"/>
                </a:lnTo>
                <a:lnTo>
                  <a:pt x="10780" y="1825"/>
                </a:lnTo>
                <a:lnTo>
                  <a:pt x="11266" y="2215"/>
                </a:lnTo>
                <a:lnTo>
                  <a:pt x="11899" y="2750"/>
                </a:lnTo>
                <a:lnTo>
                  <a:pt x="12507" y="3334"/>
                </a:lnTo>
                <a:lnTo>
                  <a:pt x="13091" y="3942"/>
                </a:lnTo>
                <a:lnTo>
                  <a:pt x="13651" y="4575"/>
                </a:lnTo>
                <a:lnTo>
                  <a:pt x="14746" y="5792"/>
                </a:lnTo>
                <a:lnTo>
                  <a:pt x="15305" y="6376"/>
                </a:lnTo>
                <a:lnTo>
                  <a:pt x="15622" y="6668"/>
                </a:lnTo>
                <a:lnTo>
                  <a:pt x="15914" y="6935"/>
                </a:lnTo>
                <a:lnTo>
                  <a:pt x="16206" y="7179"/>
                </a:lnTo>
                <a:lnTo>
                  <a:pt x="16522" y="7398"/>
                </a:lnTo>
                <a:lnTo>
                  <a:pt x="17155" y="7884"/>
                </a:lnTo>
                <a:lnTo>
                  <a:pt x="17471" y="8128"/>
                </a:lnTo>
                <a:lnTo>
                  <a:pt x="17763" y="8371"/>
                </a:lnTo>
                <a:lnTo>
                  <a:pt x="18031" y="8639"/>
                </a:lnTo>
                <a:lnTo>
                  <a:pt x="18274" y="8931"/>
                </a:lnTo>
                <a:lnTo>
                  <a:pt x="17885" y="8955"/>
                </a:lnTo>
                <a:lnTo>
                  <a:pt x="16741" y="8955"/>
                </a:lnTo>
                <a:lnTo>
                  <a:pt x="16425" y="8931"/>
                </a:lnTo>
                <a:lnTo>
                  <a:pt x="16060" y="8931"/>
                </a:lnTo>
                <a:lnTo>
                  <a:pt x="15889" y="8955"/>
                </a:lnTo>
                <a:lnTo>
                  <a:pt x="15719" y="8979"/>
                </a:lnTo>
                <a:lnTo>
                  <a:pt x="15597" y="9052"/>
                </a:lnTo>
                <a:lnTo>
                  <a:pt x="15524" y="9125"/>
                </a:lnTo>
                <a:lnTo>
                  <a:pt x="15500" y="9174"/>
                </a:lnTo>
                <a:lnTo>
                  <a:pt x="15500" y="9223"/>
                </a:lnTo>
                <a:lnTo>
                  <a:pt x="15573" y="9296"/>
                </a:lnTo>
                <a:lnTo>
                  <a:pt x="15549" y="9369"/>
                </a:lnTo>
                <a:lnTo>
                  <a:pt x="15549" y="10317"/>
                </a:lnTo>
                <a:lnTo>
                  <a:pt x="15549" y="11266"/>
                </a:lnTo>
                <a:lnTo>
                  <a:pt x="15524" y="12215"/>
                </a:lnTo>
                <a:lnTo>
                  <a:pt x="15476" y="13164"/>
                </a:lnTo>
                <a:lnTo>
                  <a:pt x="15451" y="14065"/>
                </a:lnTo>
                <a:lnTo>
                  <a:pt x="15427" y="14989"/>
                </a:lnTo>
                <a:lnTo>
                  <a:pt x="15427" y="15427"/>
                </a:lnTo>
                <a:lnTo>
                  <a:pt x="15451" y="15646"/>
                </a:lnTo>
                <a:lnTo>
                  <a:pt x="15500" y="15890"/>
                </a:lnTo>
                <a:lnTo>
                  <a:pt x="15208" y="15938"/>
                </a:lnTo>
                <a:lnTo>
                  <a:pt x="14965" y="15987"/>
                </a:lnTo>
                <a:lnTo>
                  <a:pt x="14210" y="16060"/>
                </a:lnTo>
                <a:lnTo>
                  <a:pt x="12069" y="16060"/>
                </a:lnTo>
                <a:lnTo>
                  <a:pt x="11826" y="16036"/>
                </a:lnTo>
                <a:lnTo>
                  <a:pt x="11680" y="16011"/>
                </a:lnTo>
                <a:lnTo>
                  <a:pt x="11510" y="16011"/>
                </a:lnTo>
                <a:lnTo>
                  <a:pt x="11534" y="15744"/>
                </a:lnTo>
                <a:lnTo>
                  <a:pt x="11558" y="15500"/>
                </a:lnTo>
                <a:lnTo>
                  <a:pt x="11558" y="15135"/>
                </a:lnTo>
                <a:lnTo>
                  <a:pt x="11558" y="14795"/>
                </a:lnTo>
                <a:lnTo>
                  <a:pt x="11534" y="14454"/>
                </a:lnTo>
                <a:lnTo>
                  <a:pt x="11510" y="14113"/>
                </a:lnTo>
                <a:lnTo>
                  <a:pt x="11461" y="13821"/>
                </a:lnTo>
                <a:lnTo>
                  <a:pt x="11388" y="13505"/>
                </a:lnTo>
                <a:lnTo>
                  <a:pt x="11291" y="13213"/>
                </a:lnTo>
                <a:lnTo>
                  <a:pt x="11169" y="12921"/>
                </a:lnTo>
                <a:lnTo>
                  <a:pt x="11023" y="12629"/>
                </a:lnTo>
                <a:lnTo>
                  <a:pt x="10828" y="12410"/>
                </a:lnTo>
                <a:lnTo>
                  <a:pt x="10731" y="12288"/>
                </a:lnTo>
                <a:lnTo>
                  <a:pt x="10609" y="12191"/>
                </a:lnTo>
                <a:lnTo>
                  <a:pt x="10463" y="12118"/>
                </a:lnTo>
                <a:lnTo>
                  <a:pt x="10342" y="12045"/>
                </a:lnTo>
                <a:lnTo>
                  <a:pt x="10147" y="11972"/>
                </a:lnTo>
                <a:lnTo>
                  <a:pt x="9977" y="11948"/>
                </a:lnTo>
                <a:lnTo>
                  <a:pt x="9782" y="11923"/>
                </a:lnTo>
                <a:lnTo>
                  <a:pt x="9587" y="11923"/>
                </a:lnTo>
                <a:lnTo>
                  <a:pt x="9417" y="11948"/>
                </a:lnTo>
                <a:lnTo>
                  <a:pt x="9222" y="11996"/>
                </a:lnTo>
                <a:lnTo>
                  <a:pt x="9052" y="12045"/>
                </a:lnTo>
                <a:lnTo>
                  <a:pt x="8857" y="12118"/>
                </a:lnTo>
                <a:lnTo>
                  <a:pt x="8687" y="12215"/>
                </a:lnTo>
                <a:lnTo>
                  <a:pt x="8541" y="12313"/>
                </a:lnTo>
                <a:lnTo>
                  <a:pt x="8371" y="12434"/>
                </a:lnTo>
                <a:lnTo>
                  <a:pt x="8249" y="12580"/>
                </a:lnTo>
                <a:lnTo>
                  <a:pt x="8103" y="12702"/>
                </a:lnTo>
                <a:lnTo>
                  <a:pt x="7981" y="12848"/>
                </a:lnTo>
                <a:lnTo>
                  <a:pt x="7884" y="13018"/>
                </a:lnTo>
                <a:lnTo>
                  <a:pt x="7811" y="13164"/>
                </a:lnTo>
                <a:lnTo>
                  <a:pt x="7714" y="13383"/>
                </a:lnTo>
                <a:lnTo>
                  <a:pt x="7665" y="13578"/>
                </a:lnTo>
                <a:lnTo>
                  <a:pt x="7568" y="14016"/>
                </a:lnTo>
                <a:lnTo>
                  <a:pt x="7495" y="14454"/>
                </a:lnTo>
                <a:lnTo>
                  <a:pt x="7446" y="14892"/>
                </a:lnTo>
                <a:lnTo>
                  <a:pt x="7397" y="15281"/>
                </a:lnTo>
                <a:lnTo>
                  <a:pt x="7373" y="15525"/>
                </a:lnTo>
                <a:lnTo>
                  <a:pt x="7373" y="15768"/>
                </a:lnTo>
                <a:lnTo>
                  <a:pt x="6181" y="15768"/>
                </a:lnTo>
                <a:lnTo>
                  <a:pt x="5013" y="15817"/>
                </a:lnTo>
                <a:lnTo>
                  <a:pt x="4234" y="15817"/>
                </a:lnTo>
                <a:lnTo>
                  <a:pt x="3796" y="15841"/>
                </a:lnTo>
                <a:lnTo>
                  <a:pt x="3602" y="15865"/>
                </a:lnTo>
                <a:lnTo>
                  <a:pt x="3407" y="15914"/>
                </a:lnTo>
                <a:lnTo>
                  <a:pt x="3431" y="15598"/>
                </a:lnTo>
                <a:lnTo>
                  <a:pt x="3456" y="15281"/>
                </a:lnTo>
                <a:lnTo>
                  <a:pt x="3431" y="14965"/>
                </a:lnTo>
                <a:lnTo>
                  <a:pt x="3456" y="14673"/>
                </a:lnTo>
                <a:lnTo>
                  <a:pt x="3504" y="13651"/>
                </a:lnTo>
                <a:lnTo>
                  <a:pt x="3553" y="12605"/>
                </a:lnTo>
                <a:lnTo>
                  <a:pt x="3529" y="12191"/>
                </a:lnTo>
                <a:lnTo>
                  <a:pt x="3504" y="11777"/>
                </a:lnTo>
                <a:lnTo>
                  <a:pt x="3383" y="10950"/>
                </a:lnTo>
                <a:lnTo>
                  <a:pt x="3334" y="10512"/>
                </a:lnTo>
                <a:lnTo>
                  <a:pt x="3285" y="10098"/>
                </a:lnTo>
                <a:lnTo>
                  <a:pt x="3261" y="9685"/>
                </a:lnTo>
                <a:lnTo>
                  <a:pt x="3261" y="9271"/>
                </a:lnTo>
                <a:lnTo>
                  <a:pt x="3261" y="9247"/>
                </a:lnTo>
                <a:lnTo>
                  <a:pt x="3334" y="9198"/>
                </a:lnTo>
                <a:lnTo>
                  <a:pt x="3383" y="9125"/>
                </a:lnTo>
                <a:lnTo>
                  <a:pt x="3407" y="9028"/>
                </a:lnTo>
                <a:lnTo>
                  <a:pt x="3383" y="8931"/>
                </a:lnTo>
                <a:lnTo>
                  <a:pt x="3334" y="8833"/>
                </a:lnTo>
                <a:lnTo>
                  <a:pt x="3261" y="8760"/>
                </a:lnTo>
                <a:lnTo>
                  <a:pt x="3164" y="8736"/>
                </a:lnTo>
                <a:lnTo>
                  <a:pt x="3042" y="8736"/>
                </a:lnTo>
                <a:lnTo>
                  <a:pt x="2774" y="8760"/>
                </a:lnTo>
                <a:lnTo>
                  <a:pt x="2507" y="8785"/>
                </a:lnTo>
                <a:lnTo>
                  <a:pt x="1947" y="8809"/>
                </a:lnTo>
                <a:lnTo>
                  <a:pt x="1412" y="8785"/>
                </a:lnTo>
                <a:lnTo>
                  <a:pt x="876" y="8785"/>
                </a:lnTo>
                <a:lnTo>
                  <a:pt x="1850" y="7982"/>
                </a:lnTo>
                <a:lnTo>
                  <a:pt x="2336" y="7544"/>
                </a:lnTo>
                <a:lnTo>
                  <a:pt x="2799" y="7106"/>
                </a:lnTo>
                <a:lnTo>
                  <a:pt x="4040" y="5792"/>
                </a:lnTo>
                <a:lnTo>
                  <a:pt x="4648" y="5135"/>
                </a:lnTo>
                <a:lnTo>
                  <a:pt x="5256" y="4502"/>
                </a:lnTo>
                <a:lnTo>
                  <a:pt x="6546" y="3237"/>
                </a:lnTo>
                <a:lnTo>
                  <a:pt x="7835" y="1971"/>
                </a:lnTo>
                <a:lnTo>
                  <a:pt x="8371" y="1485"/>
                </a:lnTo>
                <a:lnTo>
                  <a:pt x="8906" y="998"/>
                </a:lnTo>
                <a:lnTo>
                  <a:pt x="9247" y="706"/>
                </a:lnTo>
                <a:lnTo>
                  <a:pt x="9368" y="609"/>
                </a:lnTo>
                <a:lnTo>
                  <a:pt x="9417" y="560"/>
                </a:lnTo>
                <a:lnTo>
                  <a:pt x="9441" y="560"/>
                </a:lnTo>
                <a:lnTo>
                  <a:pt x="9441" y="536"/>
                </a:lnTo>
                <a:close/>
                <a:moveTo>
                  <a:pt x="9198" y="1"/>
                </a:moveTo>
                <a:lnTo>
                  <a:pt x="9125" y="25"/>
                </a:lnTo>
                <a:lnTo>
                  <a:pt x="8979" y="122"/>
                </a:lnTo>
                <a:lnTo>
                  <a:pt x="8736" y="341"/>
                </a:lnTo>
                <a:lnTo>
                  <a:pt x="7884" y="1120"/>
                </a:lnTo>
                <a:lnTo>
                  <a:pt x="7227" y="1752"/>
                </a:lnTo>
                <a:lnTo>
                  <a:pt x="6546" y="2385"/>
                </a:lnTo>
                <a:lnTo>
                  <a:pt x="5232" y="3675"/>
                </a:lnTo>
                <a:lnTo>
                  <a:pt x="4551" y="4356"/>
                </a:lnTo>
                <a:lnTo>
                  <a:pt x="3918" y="5037"/>
                </a:lnTo>
                <a:lnTo>
                  <a:pt x="2628" y="6424"/>
                </a:lnTo>
                <a:lnTo>
                  <a:pt x="2020" y="7033"/>
                </a:lnTo>
                <a:lnTo>
                  <a:pt x="1704" y="7325"/>
                </a:lnTo>
                <a:lnTo>
                  <a:pt x="1387" y="7617"/>
                </a:lnTo>
                <a:lnTo>
                  <a:pt x="706" y="8176"/>
                </a:lnTo>
                <a:lnTo>
                  <a:pt x="365" y="8493"/>
                </a:lnTo>
                <a:lnTo>
                  <a:pt x="73" y="8833"/>
                </a:lnTo>
                <a:lnTo>
                  <a:pt x="25" y="8931"/>
                </a:lnTo>
                <a:lnTo>
                  <a:pt x="0" y="9028"/>
                </a:lnTo>
                <a:lnTo>
                  <a:pt x="25" y="9101"/>
                </a:lnTo>
                <a:lnTo>
                  <a:pt x="73" y="9174"/>
                </a:lnTo>
                <a:lnTo>
                  <a:pt x="146" y="9223"/>
                </a:lnTo>
                <a:lnTo>
                  <a:pt x="244" y="9247"/>
                </a:lnTo>
                <a:lnTo>
                  <a:pt x="317" y="9223"/>
                </a:lnTo>
                <a:lnTo>
                  <a:pt x="414" y="9174"/>
                </a:lnTo>
                <a:lnTo>
                  <a:pt x="560" y="9247"/>
                </a:lnTo>
                <a:lnTo>
                  <a:pt x="706" y="9296"/>
                </a:lnTo>
                <a:lnTo>
                  <a:pt x="876" y="9320"/>
                </a:lnTo>
                <a:lnTo>
                  <a:pt x="1047" y="9344"/>
                </a:lnTo>
                <a:lnTo>
                  <a:pt x="2555" y="9344"/>
                </a:lnTo>
                <a:lnTo>
                  <a:pt x="2847" y="9320"/>
                </a:lnTo>
                <a:lnTo>
                  <a:pt x="2823" y="9490"/>
                </a:lnTo>
                <a:lnTo>
                  <a:pt x="2799" y="9636"/>
                </a:lnTo>
                <a:lnTo>
                  <a:pt x="2774" y="9952"/>
                </a:lnTo>
                <a:lnTo>
                  <a:pt x="2774" y="10269"/>
                </a:lnTo>
                <a:lnTo>
                  <a:pt x="2823" y="10585"/>
                </a:lnTo>
                <a:lnTo>
                  <a:pt x="2969" y="11510"/>
                </a:lnTo>
                <a:lnTo>
                  <a:pt x="2993" y="11972"/>
                </a:lnTo>
                <a:lnTo>
                  <a:pt x="3018" y="12434"/>
                </a:lnTo>
                <a:lnTo>
                  <a:pt x="3018" y="12970"/>
                </a:lnTo>
                <a:lnTo>
                  <a:pt x="2993" y="13481"/>
                </a:lnTo>
                <a:lnTo>
                  <a:pt x="2920" y="14503"/>
                </a:lnTo>
                <a:lnTo>
                  <a:pt x="2872" y="14892"/>
                </a:lnTo>
                <a:lnTo>
                  <a:pt x="2823" y="15330"/>
                </a:lnTo>
                <a:lnTo>
                  <a:pt x="2823" y="15549"/>
                </a:lnTo>
                <a:lnTo>
                  <a:pt x="2823" y="15768"/>
                </a:lnTo>
                <a:lnTo>
                  <a:pt x="2847" y="15963"/>
                </a:lnTo>
                <a:lnTo>
                  <a:pt x="2920" y="16133"/>
                </a:lnTo>
                <a:lnTo>
                  <a:pt x="2896" y="16157"/>
                </a:lnTo>
                <a:lnTo>
                  <a:pt x="2872" y="16230"/>
                </a:lnTo>
                <a:lnTo>
                  <a:pt x="2872" y="16303"/>
                </a:lnTo>
                <a:lnTo>
                  <a:pt x="2920" y="16352"/>
                </a:lnTo>
                <a:lnTo>
                  <a:pt x="2969" y="16401"/>
                </a:lnTo>
                <a:lnTo>
                  <a:pt x="3091" y="16449"/>
                </a:lnTo>
                <a:lnTo>
                  <a:pt x="3212" y="16474"/>
                </a:lnTo>
                <a:lnTo>
                  <a:pt x="3480" y="16474"/>
                </a:lnTo>
                <a:lnTo>
                  <a:pt x="3991" y="16425"/>
                </a:lnTo>
                <a:lnTo>
                  <a:pt x="4599" y="16401"/>
                </a:lnTo>
                <a:lnTo>
                  <a:pt x="5183" y="16401"/>
                </a:lnTo>
                <a:lnTo>
                  <a:pt x="6375" y="16425"/>
                </a:lnTo>
                <a:lnTo>
                  <a:pt x="6984" y="16401"/>
                </a:lnTo>
                <a:lnTo>
                  <a:pt x="7276" y="16376"/>
                </a:lnTo>
                <a:lnTo>
                  <a:pt x="7568" y="16328"/>
                </a:lnTo>
                <a:lnTo>
                  <a:pt x="7641" y="16303"/>
                </a:lnTo>
                <a:lnTo>
                  <a:pt x="7714" y="16255"/>
                </a:lnTo>
                <a:lnTo>
                  <a:pt x="7738" y="16206"/>
                </a:lnTo>
                <a:lnTo>
                  <a:pt x="7762" y="16157"/>
                </a:lnTo>
                <a:lnTo>
                  <a:pt x="7835" y="16084"/>
                </a:lnTo>
                <a:lnTo>
                  <a:pt x="7860" y="16011"/>
                </a:lnTo>
                <a:lnTo>
                  <a:pt x="7860" y="15354"/>
                </a:lnTo>
                <a:lnTo>
                  <a:pt x="7884" y="14989"/>
                </a:lnTo>
                <a:lnTo>
                  <a:pt x="7908" y="14649"/>
                </a:lnTo>
                <a:lnTo>
                  <a:pt x="7981" y="14284"/>
                </a:lnTo>
                <a:lnTo>
                  <a:pt x="8054" y="13943"/>
                </a:lnTo>
                <a:lnTo>
                  <a:pt x="8152" y="13627"/>
                </a:lnTo>
                <a:lnTo>
                  <a:pt x="8273" y="13310"/>
                </a:lnTo>
                <a:lnTo>
                  <a:pt x="8371" y="13164"/>
                </a:lnTo>
                <a:lnTo>
                  <a:pt x="8492" y="12994"/>
                </a:lnTo>
                <a:lnTo>
                  <a:pt x="8638" y="12848"/>
                </a:lnTo>
                <a:lnTo>
                  <a:pt x="8784" y="12726"/>
                </a:lnTo>
                <a:lnTo>
                  <a:pt x="8979" y="12629"/>
                </a:lnTo>
                <a:lnTo>
                  <a:pt x="9149" y="12532"/>
                </a:lnTo>
                <a:lnTo>
                  <a:pt x="9344" y="12483"/>
                </a:lnTo>
                <a:lnTo>
                  <a:pt x="9539" y="12434"/>
                </a:lnTo>
                <a:lnTo>
                  <a:pt x="9660" y="12580"/>
                </a:lnTo>
                <a:lnTo>
                  <a:pt x="9758" y="12726"/>
                </a:lnTo>
                <a:lnTo>
                  <a:pt x="9855" y="12872"/>
                </a:lnTo>
                <a:lnTo>
                  <a:pt x="9952" y="13043"/>
                </a:lnTo>
                <a:lnTo>
                  <a:pt x="10025" y="13335"/>
                </a:lnTo>
                <a:lnTo>
                  <a:pt x="10050" y="13627"/>
                </a:lnTo>
                <a:lnTo>
                  <a:pt x="10050" y="13919"/>
                </a:lnTo>
                <a:lnTo>
                  <a:pt x="10050" y="14211"/>
                </a:lnTo>
                <a:lnTo>
                  <a:pt x="10025" y="14697"/>
                </a:lnTo>
                <a:lnTo>
                  <a:pt x="9977" y="15208"/>
                </a:lnTo>
                <a:lnTo>
                  <a:pt x="9928" y="15695"/>
                </a:lnTo>
                <a:lnTo>
                  <a:pt x="9879" y="16206"/>
                </a:lnTo>
                <a:lnTo>
                  <a:pt x="9904" y="16303"/>
                </a:lnTo>
                <a:lnTo>
                  <a:pt x="9952" y="16376"/>
                </a:lnTo>
                <a:lnTo>
                  <a:pt x="10025" y="16425"/>
                </a:lnTo>
                <a:lnTo>
                  <a:pt x="10123" y="16449"/>
                </a:lnTo>
                <a:lnTo>
                  <a:pt x="10488" y="16498"/>
                </a:lnTo>
                <a:lnTo>
                  <a:pt x="10853" y="16522"/>
                </a:lnTo>
                <a:lnTo>
                  <a:pt x="11218" y="16522"/>
                </a:lnTo>
                <a:lnTo>
                  <a:pt x="11583" y="16498"/>
                </a:lnTo>
                <a:lnTo>
                  <a:pt x="11753" y="16522"/>
                </a:lnTo>
                <a:lnTo>
                  <a:pt x="11948" y="16547"/>
                </a:lnTo>
                <a:lnTo>
                  <a:pt x="12313" y="16547"/>
                </a:lnTo>
                <a:lnTo>
                  <a:pt x="13091" y="16571"/>
                </a:lnTo>
                <a:lnTo>
                  <a:pt x="14892" y="16571"/>
                </a:lnTo>
                <a:lnTo>
                  <a:pt x="15208" y="16547"/>
                </a:lnTo>
                <a:lnTo>
                  <a:pt x="15476" y="16474"/>
                </a:lnTo>
                <a:lnTo>
                  <a:pt x="15597" y="16425"/>
                </a:lnTo>
                <a:lnTo>
                  <a:pt x="15719" y="16376"/>
                </a:lnTo>
                <a:lnTo>
                  <a:pt x="15792" y="16303"/>
                </a:lnTo>
                <a:lnTo>
                  <a:pt x="15865" y="16230"/>
                </a:lnTo>
                <a:lnTo>
                  <a:pt x="15962" y="16206"/>
                </a:lnTo>
                <a:lnTo>
                  <a:pt x="16035" y="16157"/>
                </a:lnTo>
                <a:lnTo>
                  <a:pt x="16084" y="16060"/>
                </a:lnTo>
                <a:lnTo>
                  <a:pt x="16108" y="15963"/>
                </a:lnTo>
                <a:lnTo>
                  <a:pt x="16108" y="15841"/>
                </a:lnTo>
                <a:lnTo>
                  <a:pt x="16084" y="15719"/>
                </a:lnTo>
                <a:lnTo>
                  <a:pt x="16035" y="15476"/>
                </a:lnTo>
                <a:lnTo>
                  <a:pt x="16011" y="15111"/>
                </a:lnTo>
                <a:lnTo>
                  <a:pt x="16011" y="14746"/>
                </a:lnTo>
                <a:lnTo>
                  <a:pt x="16035" y="13846"/>
                </a:lnTo>
                <a:lnTo>
                  <a:pt x="16084" y="12945"/>
                </a:lnTo>
                <a:lnTo>
                  <a:pt x="16108" y="12069"/>
                </a:lnTo>
                <a:lnTo>
                  <a:pt x="16133" y="11193"/>
                </a:lnTo>
                <a:lnTo>
                  <a:pt x="16133" y="10755"/>
                </a:lnTo>
                <a:lnTo>
                  <a:pt x="16108" y="10317"/>
                </a:lnTo>
                <a:lnTo>
                  <a:pt x="16084" y="9879"/>
                </a:lnTo>
                <a:lnTo>
                  <a:pt x="16035" y="9466"/>
                </a:lnTo>
                <a:lnTo>
                  <a:pt x="16741" y="9466"/>
                </a:lnTo>
                <a:lnTo>
                  <a:pt x="17252" y="9490"/>
                </a:lnTo>
                <a:lnTo>
                  <a:pt x="17763" y="9490"/>
                </a:lnTo>
                <a:lnTo>
                  <a:pt x="18250" y="9466"/>
                </a:lnTo>
                <a:lnTo>
                  <a:pt x="18761" y="9417"/>
                </a:lnTo>
                <a:lnTo>
                  <a:pt x="18834" y="9393"/>
                </a:lnTo>
                <a:lnTo>
                  <a:pt x="18907" y="9344"/>
                </a:lnTo>
                <a:lnTo>
                  <a:pt x="18931" y="9296"/>
                </a:lnTo>
                <a:lnTo>
                  <a:pt x="18955" y="9223"/>
                </a:lnTo>
                <a:lnTo>
                  <a:pt x="18955" y="9150"/>
                </a:lnTo>
                <a:lnTo>
                  <a:pt x="18931" y="9077"/>
                </a:lnTo>
                <a:lnTo>
                  <a:pt x="18907" y="9028"/>
                </a:lnTo>
                <a:lnTo>
                  <a:pt x="18858" y="8955"/>
                </a:lnTo>
                <a:lnTo>
                  <a:pt x="18882" y="8858"/>
                </a:lnTo>
                <a:lnTo>
                  <a:pt x="18834" y="8760"/>
                </a:lnTo>
                <a:lnTo>
                  <a:pt x="18761" y="8639"/>
                </a:lnTo>
                <a:lnTo>
                  <a:pt x="18688" y="8517"/>
                </a:lnTo>
                <a:lnTo>
                  <a:pt x="18469" y="8298"/>
                </a:lnTo>
                <a:lnTo>
                  <a:pt x="18031" y="7909"/>
                </a:lnTo>
                <a:lnTo>
                  <a:pt x="17374" y="7373"/>
                </a:lnTo>
                <a:lnTo>
                  <a:pt x="16717" y="6862"/>
                </a:lnTo>
                <a:lnTo>
                  <a:pt x="16084" y="6327"/>
                </a:lnTo>
                <a:lnTo>
                  <a:pt x="15476" y="5767"/>
                </a:lnTo>
                <a:lnTo>
                  <a:pt x="14916" y="5159"/>
                </a:lnTo>
                <a:lnTo>
                  <a:pt x="14356" y="4551"/>
                </a:lnTo>
                <a:lnTo>
                  <a:pt x="13797" y="3918"/>
                </a:lnTo>
                <a:lnTo>
                  <a:pt x="13237" y="3334"/>
                </a:lnTo>
                <a:lnTo>
                  <a:pt x="12653" y="2726"/>
                </a:lnTo>
                <a:lnTo>
                  <a:pt x="12045" y="2166"/>
                </a:lnTo>
                <a:lnTo>
                  <a:pt x="11753" y="1923"/>
                </a:lnTo>
                <a:lnTo>
                  <a:pt x="11437" y="1679"/>
                </a:lnTo>
                <a:lnTo>
                  <a:pt x="10804" y="1193"/>
                </a:lnTo>
                <a:lnTo>
                  <a:pt x="10488" y="950"/>
                </a:lnTo>
                <a:lnTo>
                  <a:pt x="10196" y="682"/>
                </a:lnTo>
                <a:lnTo>
                  <a:pt x="9904" y="414"/>
                </a:lnTo>
                <a:lnTo>
                  <a:pt x="9660" y="98"/>
                </a:lnTo>
                <a:lnTo>
                  <a:pt x="9612" y="25"/>
                </a:lnTo>
                <a:lnTo>
                  <a:pt x="9539" y="1"/>
                </a:lnTo>
                <a:lnTo>
                  <a:pt x="9466" y="1"/>
                </a:lnTo>
                <a:lnTo>
                  <a:pt x="9393" y="25"/>
                </a:lnTo>
                <a:lnTo>
                  <a:pt x="9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7"/>
          <p:cNvSpPr/>
          <p:nvPr/>
        </p:nvSpPr>
        <p:spPr>
          <a:xfrm>
            <a:off x="4743629" y="367011"/>
            <a:ext cx="320817" cy="305911"/>
          </a:xfrm>
          <a:custGeom>
            <a:avLst/>
            <a:gdLst/>
            <a:ahLst/>
            <a:cxnLst/>
            <a:rect l="l" t="t" r="r" b="b"/>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7"/>
          <p:cNvSpPr/>
          <p:nvPr/>
        </p:nvSpPr>
        <p:spPr>
          <a:xfrm>
            <a:off x="5263232" y="359568"/>
            <a:ext cx="311499" cy="318024"/>
          </a:xfrm>
          <a:custGeom>
            <a:avLst/>
            <a:gdLst/>
            <a:ahLst/>
            <a:cxnLst/>
            <a:rect l="l" t="t" r="r" b="b"/>
            <a:pathLst>
              <a:path w="16279" h="16620" extrusionOk="0">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7"/>
          <p:cNvSpPr/>
          <p:nvPr/>
        </p:nvSpPr>
        <p:spPr>
          <a:xfrm>
            <a:off x="632459" y="831681"/>
            <a:ext cx="322674" cy="399501"/>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7"/>
          <p:cNvSpPr/>
          <p:nvPr/>
        </p:nvSpPr>
        <p:spPr>
          <a:xfrm>
            <a:off x="1146934" y="831681"/>
            <a:ext cx="322674" cy="399501"/>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7"/>
          <p:cNvSpPr/>
          <p:nvPr/>
        </p:nvSpPr>
        <p:spPr>
          <a:xfrm>
            <a:off x="1652569" y="891745"/>
            <a:ext cx="332911" cy="286355"/>
          </a:xfrm>
          <a:custGeom>
            <a:avLst/>
            <a:gdLst/>
            <a:ahLst/>
            <a:cxnLst/>
            <a:rect l="l" t="t" r="r" b="b"/>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7"/>
          <p:cNvSpPr/>
          <p:nvPr/>
        </p:nvSpPr>
        <p:spPr>
          <a:xfrm>
            <a:off x="2166584" y="862870"/>
            <a:ext cx="332451" cy="336642"/>
          </a:xfrm>
          <a:custGeom>
            <a:avLst/>
            <a:gdLst/>
            <a:ahLst/>
            <a:cxnLst/>
            <a:rect l="l" t="t" r="r" b="b"/>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7"/>
          <p:cNvSpPr/>
          <p:nvPr/>
        </p:nvSpPr>
        <p:spPr>
          <a:xfrm>
            <a:off x="2683394" y="884761"/>
            <a:ext cx="329658" cy="291483"/>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7"/>
          <p:cNvSpPr/>
          <p:nvPr/>
        </p:nvSpPr>
        <p:spPr>
          <a:xfrm>
            <a:off x="3203456" y="884761"/>
            <a:ext cx="319880" cy="294736"/>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7"/>
          <p:cNvSpPr/>
          <p:nvPr/>
        </p:nvSpPr>
        <p:spPr>
          <a:xfrm>
            <a:off x="3726312" y="888013"/>
            <a:ext cx="296612" cy="288231"/>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7"/>
          <p:cNvSpPr/>
          <p:nvPr/>
        </p:nvSpPr>
        <p:spPr>
          <a:xfrm>
            <a:off x="4224504" y="871711"/>
            <a:ext cx="328720" cy="322214"/>
          </a:xfrm>
          <a:custGeom>
            <a:avLst/>
            <a:gdLst/>
            <a:ahLst/>
            <a:cxnLst/>
            <a:rect l="l" t="t" r="r" b="b"/>
            <a:pathLst>
              <a:path w="17179" h="16839" extrusionOk="0">
                <a:moveTo>
                  <a:pt x="4064" y="1461"/>
                </a:moveTo>
                <a:lnTo>
                  <a:pt x="4307" y="1801"/>
                </a:lnTo>
                <a:lnTo>
                  <a:pt x="4550" y="2093"/>
                </a:lnTo>
                <a:lnTo>
                  <a:pt x="4794" y="2385"/>
                </a:lnTo>
                <a:lnTo>
                  <a:pt x="5037" y="2677"/>
                </a:lnTo>
                <a:lnTo>
                  <a:pt x="5231" y="2872"/>
                </a:lnTo>
                <a:lnTo>
                  <a:pt x="5329" y="2969"/>
                </a:lnTo>
                <a:lnTo>
                  <a:pt x="5450" y="3018"/>
                </a:lnTo>
                <a:lnTo>
                  <a:pt x="5548" y="2994"/>
                </a:lnTo>
                <a:lnTo>
                  <a:pt x="5815" y="3042"/>
                </a:lnTo>
                <a:lnTo>
                  <a:pt x="6083" y="3042"/>
                </a:lnTo>
                <a:lnTo>
                  <a:pt x="6594" y="3018"/>
                </a:lnTo>
                <a:lnTo>
                  <a:pt x="7129" y="2994"/>
                </a:lnTo>
                <a:lnTo>
                  <a:pt x="7129" y="2994"/>
                </a:lnTo>
                <a:lnTo>
                  <a:pt x="6935" y="3310"/>
                </a:lnTo>
                <a:lnTo>
                  <a:pt x="6740" y="3651"/>
                </a:lnTo>
                <a:lnTo>
                  <a:pt x="6545" y="3991"/>
                </a:lnTo>
                <a:lnTo>
                  <a:pt x="6375" y="4332"/>
                </a:lnTo>
                <a:lnTo>
                  <a:pt x="6351" y="4381"/>
                </a:lnTo>
                <a:lnTo>
                  <a:pt x="6351" y="4429"/>
                </a:lnTo>
                <a:lnTo>
                  <a:pt x="6375" y="4648"/>
                </a:lnTo>
                <a:lnTo>
                  <a:pt x="6424" y="4892"/>
                </a:lnTo>
                <a:lnTo>
                  <a:pt x="6618" y="5305"/>
                </a:lnTo>
                <a:lnTo>
                  <a:pt x="6935" y="6133"/>
                </a:lnTo>
                <a:lnTo>
                  <a:pt x="6424" y="5962"/>
                </a:lnTo>
                <a:lnTo>
                  <a:pt x="5864" y="5768"/>
                </a:lnTo>
                <a:lnTo>
                  <a:pt x="5572" y="5719"/>
                </a:lnTo>
                <a:lnTo>
                  <a:pt x="5450" y="5695"/>
                </a:lnTo>
                <a:lnTo>
                  <a:pt x="5231" y="5695"/>
                </a:lnTo>
                <a:lnTo>
                  <a:pt x="5183" y="5743"/>
                </a:lnTo>
                <a:lnTo>
                  <a:pt x="5158" y="5768"/>
                </a:lnTo>
                <a:lnTo>
                  <a:pt x="5158" y="5841"/>
                </a:lnTo>
                <a:lnTo>
                  <a:pt x="4794" y="6133"/>
                </a:lnTo>
                <a:lnTo>
                  <a:pt x="4453" y="6473"/>
                </a:lnTo>
                <a:lnTo>
                  <a:pt x="4210" y="6692"/>
                </a:lnTo>
                <a:lnTo>
                  <a:pt x="3966" y="6911"/>
                </a:lnTo>
                <a:lnTo>
                  <a:pt x="3699" y="7081"/>
                </a:lnTo>
                <a:lnTo>
                  <a:pt x="3650" y="6644"/>
                </a:lnTo>
                <a:lnTo>
                  <a:pt x="3650" y="6206"/>
                </a:lnTo>
                <a:lnTo>
                  <a:pt x="3650" y="5841"/>
                </a:lnTo>
                <a:lnTo>
                  <a:pt x="3650" y="5646"/>
                </a:lnTo>
                <a:lnTo>
                  <a:pt x="3626" y="5451"/>
                </a:lnTo>
                <a:lnTo>
                  <a:pt x="3650" y="5403"/>
                </a:lnTo>
                <a:lnTo>
                  <a:pt x="3650" y="5330"/>
                </a:lnTo>
                <a:lnTo>
                  <a:pt x="3650" y="5257"/>
                </a:lnTo>
                <a:lnTo>
                  <a:pt x="3601" y="5208"/>
                </a:lnTo>
                <a:lnTo>
                  <a:pt x="3188" y="4892"/>
                </a:lnTo>
                <a:lnTo>
                  <a:pt x="2774" y="4600"/>
                </a:lnTo>
                <a:lnTo>
                  <a:pt x="2312" y="4332"/>
                </a:lnTo>
                <a:lnTo>
                  <a:pt x="1874" y="4089"/>
                </a:lnTo>
                <a:lnTo>
                  <a:pt x="2214" y="3943"/>
                </a:lnTo>
                <a:lnTo>
                  <a:pt x="2555" y="3797"/>
                </a:lnTo>
                <a:lnTo>
                  <a:pt x="2944" y="3699"/>
                </a:lnTo>
                <a:lnTo>
                  <a:pt x="3139" y="3626"/>
                </a:lnTo>
                <a:lnTo>
                  <a:pt x="3334" y="3553"/>
                </a:lnTo>
                <a:lnTo>
                  <a:pt x="3431" y="3578"/>
                </a:lnTo>
                <a:lnTo>
                  <a:pt x="3528" y="3578"/>
                </a:lnTo>
                <a:lnTo>
                  <a:pt x="3626" y="3529"/>
                </a:lnTo>
                <a:lnTo>
                  <a:pt x="3650" y="3480"/>
                </a:lnTo>
                <a:lnTo>
                  <a:pt x="3674" y="3432"/>
                </a:lnTo>
                <a:lnTo>
                  <a:pt x="3820" y="2945"/>
                </a:lnTo>
                <a:lnTo>
                  <a:pt x="3918" y="2458"/>
                </a:lnTo>
                <a:lnTo>
                  <a:pt x="4064" y="1461"/>
                </a:lnTo>
                <a:close/>
                <a:moveTo>
                  <a:pt x="3991" y="755"/>
                </a:moveTo>
                <a:lnTo>
                  <a:pt x="3918" y="779"/>
                </a:lnTo>
                <a:lnTo>
                  <a:pt x="3869" y="804"/>
                </a:lnTo>
                <a:lnTo>
                  <a:pt x="3820" y="877"/>
                </a:lnTo>
                <a:lnTo>
                  <a:pt x="3723" y="1144"/>
                </a:lnTo>
                <a:lnTo>
                  <a:pt x="3650" y="1436"/>
                </a:lnTo>
                <a:lnTo>
                  <a:pt x="3504" y="1996"/>
                </a:lnTo>
                <a:lnTo>
                  <a:pt x="3407" y="2556"/>
                </a:lnTo>
                <a:lnTo>
                  <a:pt x="3285" y="3115"/>
                </a:lnTo>
                <a:lnTo>
                  <a:pt x="3163" y="3140"/>
                </a:lnTo>
                <a:lnTo>
                  <a:pt x="3017" y="3188"/>
                </a:lnTo>
                <a:lnTo>
                  <a:pt x="2774" y="3261"/>
                </a:lnTo>
                <a:lnTo>
                  <a:pt x="2312" y="3480"/>
                </a:lnTo>
                <a:lnTo>
                  <a:pt x="2020" y="3578"/>
                </a:lnTo>
                <a:lnTo>
                  <a:pt x="1752" y="3699"/>
                </a:lnTo>
                <a:lnTo>
                  <a:pt x="1630" y="3772"/>
                </a:lnTo>
                <a:lnTo>
                  <a:pt x="1509" y="3845"/>
                </a:lnTo>
                <a:lnTo>
                  <a:pt x="1387" y="3943"/>
                </a:lnTo>
                <a:lnTo>
                  <a:pt x="1290" y="4040"/>
                </a:lnTo>
                <a:lnTo>
                  <a:pt x="1265" y="4089"/>
                </a:lnTo>
                <a:lnTo>
                  <a:pt x="1290" y="4137"/>
                </a:lnTo>
                <a:lnTo>
                  <a:pt x="1314" y="4162"/>
                </a:lnTo>
                <a:lnTo>
                  <a:pt x="1363" y="4186"/>
                </a:lnTo>
                <a:lnTo>
                  <a:pt x="1436" y="4162"/>
                </a:lnTo>
                <a:lnTo>
                  <a:pt x="1460" y="4210"/>
                </a:lnTo>
                <a:lnTo>
                  <a:pt x="1509" y="4259"/>
                </a:lnTo>
                <a:lnTo>
                  <a:pt x="3285" y="5476"/>
                </a:lnTo>
                <a:lnTo>
                  <a:pt x="3261" y="5646"/>
                </a:lnTo>
                <a:lnTo>
                  <a:pt x="3261" y="5841"/>
                </a:lnTo>
                <a:lnTo>
                  <a:pt x="3261" y="6206"/>
                </a:lnTo>
                <a:lnTo>
                  <a:pt x="3261" y="6546"/>
                </a:lnTo>
                <a:lnTo>
                  <a:pt x="3261" y="6863"/>
                </a:lnTo>
                <a:lnTo>
                  <a:pt x="3309" y="7179"/>
                </a:lnTo>
                <a:lnTo>
                  <a:pt x="3358" y="7495"/>
                </a:lnTo>
                <a:lnTo>
                  <a:pt x="3382" y="7568"/>
                </a:lnTo>
                <a:lnTo>
                  <a:pt x="3431" y="7617"/>
                </a:lnTo>
                <a:lnTo>
                  <a:pt x="3504" y="7641"/>
                </a:lnTo>
                <a:lnTo>
                  <a:pt x="3577" y="7641"/>
                </a:lnTo>
                <a:lnTo>
                  <a:pt x="3626" y="7617"/>
                </a:lnTo>
                <a:lnTo>
                  <a:pt x="3699" y="7568"/>
                </a:lnTo>
                <a:lnTo>
                  <a:pt x="3723" y="7519"/>
                </a:lnTo>
                <a:lnTo>
                  <a:pt x="3747" y="7446"/>
                </a:lnTo>
                <a:lnTo>
                  <a:pt x="3942" y="7349"/>
                </a:lnTo>
                <a:lnTo>
                  <a:pt x="4137" y="7227"/>
                </a:lnTo>
                <a:lnTo>
                  <a:pt x="4477" y="6960"/>
                </a:lnTo>
                <a:lnTo>
                  <a:pt x="4964" y="6522"/>
                </a:lnTo>
                <a:lnTo>
                  <a:pt x="5183" y="6303"/>
                </a:lnTo>
                <a:lnTo>
                  <a:pt x="5450" y="6108"/>
                </a:lnTo>
                <a:lnTo>
                  <a:pt x="5742" y="6206"/>
                </a:lnTo>
                <a:lnTo>
                  <a:pt x="6059" y="6303"/>
                </a:lnTo>
                <a:lnTo>
                  <a:pt x="6643" y="6473"/>
                </a:lnTo>
                <a:lnTo>
                  <a:pt x="6910" y="6595"/>
                </a:lnTo>
                <a:lnTo>
                  <a:pt x="7202" y="6717"/>
                </a:lnTo>
                <a:lnTo>
                  <a:pt x="7275" y="6741"/>
                </a:lnTo>
                <a:lnTo>
                  <a:pt x="7348" y="6717"/>
                </a:lnTo>
                <a:lnTo>
                  <a:pt x="7421" y="6692"/>
                </a:lnTo>
                <a:lnTo>
                  <a:pt x="7470" y="6644"/>
                </a:lnTo>
                <a:lnTo>
                  <a:pt x="7494" y="6571"/>
                </a:lnTo>
                <a:lnTo>
                  <a:pt x="7519" y="6522"/>
                </a:lnTo>
                <a:lnTo>
                  <a:pt x="7519" y="6449"/>
                </a:lnTo>
                <a:lnTo>
                  <a:pt x="7470" y="6376"/>
                </a:lnTo>
                <a:lnTo>
                  <a:pt x="7470" y="6327"/>
                </a:lnTo>
                <a:lnTo>
                  <a:pt x="7300" y="5841"/>
                </a:lnTo>
                <a:lnTo>
                  <a:pt x="7105" y="5354"/>
                </a:lnTo>
                <a:lnTo>
                  <a:pt x="6910" y="4916"/>
                </a:lnTo>
                <a:lnTo>
                  <a:pt x="6813" y="4697"/>
                </a:lnTo>
                <a:lnTo>
                  <a:pt x="6691" y="4478"/>
                </a:lnTo>
                <a:lnTo>
                  <a:pt x="7227" y="3675"/>
                </a:lnTo>
                <a:lnTo>
                  <a:pt x="7470" y="3261"/>
                </a:lnTo>
                <a:lnTo>
                  <a:pt x="7592" y="3042"/>
                </a:lnTo>
                <a:lnTo>
                  <a:pt x="7665" y="2799"/>
                </a:lnTo>
                <a:lnTo>
                  <a:pt x="7713" y="2726"/>
                </a:lnTo>
                <a:lnTo>
                  <a:pt x="7713" y="2653"/>
                </a:lnTo>
                <a:lnTo>
                  <a:pt x="7738" y="2629"/>
                </a:lnTo>
                <a:lnTo>
                  <a:pt x="7738" y="2556"/>
                </a:lnTo>
                <a:lnTo>
                  <a:pt x="7713" y="2507"/>
                </a:lnTo>
                <a:lnTo>
                  <a:pt x="7689" y="2458"/>
                </a:lnTo>
                <a:lnTo>
                  <a:pt x="7640" y="2410"/>
                </a:lnTo>
                <a:lnTo>
                  <a:pt x="7592" y="2385"/>
                </a:lnTo>
                <a:lnTo>
                  <a:pt x="7519" y="2385"/>
                </a:lnTo>
                <a:lnTo>
                  <a:pt x="7446" y="2410"/>
                </a:lnTo>
                <a:lnTo>
                  <a:pt x="7397" y="2458"/>
                </a:lnTo>
                <a:lnTo>
                  <a:pt x="7202" y="2458"/>
                </a:lnTo>
                <a:lnTo>
                  <a:pt x="6983" y="2483"/>
                </a:lnTo>
                <a:lnTo>
                  <a:pt x="6594" y="2531"/>
                </a:lnTo>
                <a:lnTo>
                  <a:pt x="6326" y="2556"/>
                </a:lnTo>
                <a:lnTo>
                  <a:pt x="5815" y="2556"/>
                </a:lnTo>
                <a:lnTo>
                  <a:pt x="5548" y="2580"/>
                </a:lnTo>
                <a:lnTo>
                  <a:pt x="5426" y="2410"/>
                </a:lnTo>
                <a:lnTo>
                  <a:pt x="5280" y="2264"/>
                </a:lnTo>
                <a:lnTo>
                  <a:pt x="5012" y="1996"/>
                </a:lnTo>
                <a:lnTo>
                  <a:pt x="4769" y="1704"/>
                </a:lnTo>
                <a:lnTo>
                  <a:pt x="4575" y="1412"/>
                </a:lnTo>
                <a:lnTo>
                  <a:pt x="4356" y="1120"/>
                </a:lnTo>
                <a:lnTo>
                  <a:pt x="4161" y="804"/>
                </a:lnTo>
                <a:lnTo>
                  <a:pt x="4112" y="779"/>
                </a:lnTo>
                <a:lnTo>
                  <a:pt x="4039" y="779"/>
                </a:lnTo>
                <a:lnTo>
                  <a:pt x="3991" y="755"/>
                </a:lnTo>
                <a:close/>
                <a:moveTo>
                  <a:pt x="11169" y="536"/>
                </a:moveTo>
                <a:lnTo>
                  <a:pt x="11582" y="633"/>
                </a:lnTo>
                <a:lnTo>
                  <a:pt x="11972" y="779"/>
                </a:lnTo>
                <a:lnTo>
                  <a:pt x="12361" y="950"/>
                </a:lnTo>
                <a:lnTo>
                  <a:pt x="12726" y="1144"/>
                </a:lnTo>
                <a:lnTo>
                  <a:pt x="13066" y="1363"/>
                </a:lnTo>
                <a:lnTo>
                  <a:pt x="13431" y="1582"/>
                </a:lnTo>
                <a:lnTo>
                  <a:pt x="13748" y="1850"/>
                </a:lnTo>
                <a:lnTo>
                  <a:pt x="14064" y="2093"/>
                </a:lnTo>
                <a:lnTo>
                  <a:pt x="14332" y="2312"/>
                </a:lnTo>
                <a:lnTo>
                  <a:pt x="14551" y="2531"/>
                </a:lnTo>
                <a:lnTo>
                  <a:pt x="14770" y="2775"/>
                </a:lnTo>
                <a:lnTo>
                  <a:pt x="14964" y="3018"/>
                </a:lnTo>
                <a:lnTo>
                  <a:pt x="15305" y="3529"/>
                </a:lnTo>
                <a:lnTo>
                  <a:pt x="15621" y="4064"/>
                </a:lnTo>
                <a:lnTo>
                  <a:pt x="15548" y="4162"/>
                </a:lnTo>
                <a:lnTo>
                  <a:pt x="15475" y="4235"/>
                </a:lnTo>
                <a:lnTo>
                  <a:pt x="15475" y="4259"/>
                </a:lnTo>
                <a:lnTo>
                  <a:pt x="15475" y="4308"/>
                </a:lnTo>
                <a:lnTo>
                  <a:pt x="15500" y="4332"/>
                </a:lnTo>
                <a:lnTo>
                  <a:pt x="15646" y="4332"/>
                </a:lnTo>
                <a:lnTo>
                  <a:pt x="15743" y="4283"/>
                </a:lnTo>
                <a:lnTo>
                  <a:pt x="15938" y="4648"/>
                </a:lnTo>
                <a:lnTo>
                  <a:pt x="15865" y="4673"/>
                </a:lnTo>
                <a:lnTo>
                  <a:pt x="15767" y="4746"/>
                </a:lnTo>
                <a:lnTo>
                  <a:pt x="15719" y="4794"/>
                </a:lnTo>
                <a:lnTo>
                  <a:pt x="15694" y="4867"/>
                </a:lnTo>
                <a:lnTo>
                  <a:pt x="15694" y="4916"/>
                </a:lnTo>
                <a:lnTo>
                  <a:pt x="15743" y="4940"/>
                </a:lnTo>
                <a:lnTo>
                  <a:pt x="15816" y="4940"/>
                </a:lnTo>
                <a:lnTo>
                  <a:pt x="15889" y="4916"/>
                </a:lnTo>
                <a:lnTo>
                  <a:pt x="15962" y="4892"/>
                </a:lnTo>
                <a:lnTo>
                  <a:pt x="16035" y="4819"/>
                </a:lnTo>
                <a:lnTo>
                  <a:pt x="16205" y="5159"/>
                </a:lnTo>
                <a:lnTo>
                  <a:pt x="16108" y="5208"/>
                </a:lnTo>
                <a:lnTo>
                  <a:pt x="16011" y="5281"/>
                </a:lnTo>
                <a:lnTo>
                  <a:pt x="15938" y="5378"/>
                </a:lnTo>
                <a:lnTo>
                  <a:pt x="15889" y="5451"/>
                </a:lnTo>
                <a:lnTo>
                  <a:pt x="15865" y="5524"/>
                </a:lnTo>
                <a:lnTo>
                  <a:pt x="15889" y="5573"/>
                </a:lnTo>
                <a:lnTo>
                  <a:pt x="15938" y="5622"/>
                </a:lnTo>
                <a:lnTo>
                  <a:pt x="16011" y="5622"/>
                </a:lnTo>
                <a:lnTo>
                  <a:pt x="16108" y="5573"/>
                </a:lnTo>
                <a:lnTo>
                  <a:pt x="16205" y="5524"/>
                </a:lnTo>
                <a:lnTo>
                  <a:pt x="16327" y="5451"/>
                </a:lnTo>
                <a:lnTo>
                  <a:pt x="16424" y="5792"/>
                </a:lnTo>
                <a:lnTo>
                  <a:pt x="16254" y="5841"/>
                </a:lnTo>
                <a:lnTo>
                  <a:pt x="16108" y="5938"/>
                </a:lnTo>
                <a:lnTo>
                  <a:pt x="15986" y="6060"/>
                </a:lnTo>
                <a:lnTo>
                  <a:pt x="15938" y="6181"/>
                </a:lnTo>
                <a:lnTo>
                  <a:pt x="15938" y="6230"/>
                </a:lnTo>
                <a:lnTo>
                  <a:pt x="15962" y="6279"/>
                </a:lnTo>
                <a:lnTo>
                  <a:pt x="16011" y="6303"/>
                </a:lnTo>
                <a:lnTo>
                  <a:pt x="16059" y="6303"/>
                </a:lnTo>
                <a:lnTo>
                  <a:pt x="16132" y="6279"/>
                </a:lnTo>
                <a:lnTo>
                  <a:pt x="16205" y="6230"/>
                </a:lnTo>
                <a:lnTo>
                  <a:pt x="16376" y="6157"/>
                </a:lnTo>
                <a:lnTo>
                  <a:pt x="16497" y="6108"/>
                </a:lnTo>
                <a:lnTo>
                  <a:pt x="16570" y="6571"/>
                </a:lnTo>
                <a:lnTo>
                  <a:pt x="16522" y="6546"/>
                </a:lnTo>
                <a:lnTo>
                  <a:pt x="16473" y="6546"/>
                </a:lnTo>
                <a:lnTo>
                  <a:pt x="16376" y="6571"/>
                </a:lnTo>
                <a:lnTo>
                  <a:pt x="16254" y="6619"/>
                </a:lnTo>
                <a:lnTo>
                  <a:pt x="16181" y="6692"/>
                </a:lnTo>
                <a:lnTo>
                  <a:pt x="16108" y="6765"/>
                </a:lnTo>
                <a:lnTo>
                  <a:pt x="16084" y="6863"/>
                </a:lnTo>
                <a:lnTo>
                  <a:pt x="16084" y="6911"/>
                </a:lnTo>
                <a:lnTo>
                  <a:pt x="16108" y="6936"/>
                </a:lnTo>
                <a:lnTo>
                  <a:pt x="16108" y="6960"/>
                </a:lnTo>
                <a:lnTo>
                  <a:pt x="16205" y="6960"/>
                </a:lnTo>
                <a:lnTo>
                  <a:pt x="16278" y="6936"/>
                </a:lnTo>
                <a:lnTo>
                  <a:pt x="16449" y="6887"/>
                </a:lnTo>
                <a:lnTo>
                  <a:pt x="16546" y="6863"/>
                </a:lnTo>
                <a:lnTo>
                  <a:pt x="16619" y="6814"/>
                </a:lnTo>
                <a:lnTo>
                  <a:pt x="16668" y="7154"/>
                </a:lnTo>
                <a:lnTo>
                  <a:pt x="16351" y="7325"/>
                </a:lnTo>
                <a:lnTo>
                  <a:pt x="16230" y="7446"/>
                </a:lnTo>
                <a:lnTo>
                  <a:pt x="16108" y="7568"/>
                </a:lnTo>
                <a:lnTo>
                  <a:pt x="16084" y="7592"/>
                </a:lnTo>
                <a:lnTo>
                  <a:pt x="16108" y="7641"/>
                </a:lnTo>
                <a:lnTo>
                  <a:pt x="16132" y="7665"/>
                </a:lnTo>
                <a:lnTo>
                  <a:pt x="16278" y="7665"/>
                </a:lnTo>
                <a:lnTo>
                  <a:pt x="16424" y="7641"/>
                </a:lnTo>
                <a:lnTo>
                  <a:pt x="16570" y="7592"/>
                </a:lnTo>
                <a:lnTo>
                  <a:pt x="16716" y="7519"/>
                </a:lnTo>
                <a:lnTo>
                  <a:pt x="16765" y="7982"/>
                </a:lnTo>
                <a:lnTo>
                  <a:pt x="16570" y="8055"/>
                </a:lnTo>
                <a:lnTo>
                  <a:pt x="16376" y="8152"/>
                </a:lnTo>
                <a:lnTo>
                  <a:pt x="16205" y="8249"/>
                </a:lnTo>
                <a:lnTo>
                  <a:pt x="16108" y="8298"/>
                </a:lnTo>
                <a:lnTo>
                  <a:pt x="16035" y="8371"/>
                </a:lnTo>
                <a:lnTo>
                  <a:pt x="16035" y="8395"/>
                </a:lnTo>
                <a:lnTo>
                  <a:pt x="16132" y="8444"/>
                </a:lnTo>
                <a:lnTo>
                  <a:pt x="16254" y="8468"/>
                </a:lnTo>
                <a:lnTo>
                  <a:pt x="16449" y="8444"/>
                </a:lnTo>
                <a:lnTo>
                  <a:pt x="16619" y="8395"/>
                </a:lnTo>
                <a:lnTo>
                  <a:pt x="16789" y="8347"/>
                </a:lnTo>
                <a:lnTo>
                  <a:pt x="16814" y="8639"/>
                </a:lnTo>
                <a:lnTo>
                  <a:pt x="16814" y="8833"/>
                </a:lnTo>
                <a:lnTo>
                  <a:pt x="16497" y="8882"/>
                </a:lnTo>
                <a:lnTo>
                  <a:pt x="16205" y="8979"/>
                </a:lnTo>
                <a:lnTo>
                  <a:pt x="16084" y="9028"/>
                </a:lnTo>
                <a:lnTo>
                  <a:pt x="15962" y="9101"/>
                </a:lnTo>
                <a:lnTo>
                  <a:pt x="15889" y="9198"/>
                </a:lnTo>
                <a:lnTo>
                  <a:pt x="15840" y="9247"/>
                </a:lnTo>
                <a:lnTo>
                  <a:pt x="15840" y="9320"/>
                </a:lnTo>
                <a:lnTo>
                  <a:pt x="15840" y="9369"/>
                </a:lnTo>
                <a:lnTo>
                  <a:pt x="15889" y="9393"/>
                </a:lnTo>
                <a:lnTo>
                  <a:pt x="16011" y="9417"/>
                </a:lnTo>
                <a:lnTo>
                  <a:pt x="16132" y="9393"/>
                </a:lnTo>
                <a:lnTo>
                  <a:pt x="16351" y="9320"/>
                </a:lnTo>
                <a:lnTo>
                  <a:pt x="16716" y="9247"/>
                </a:lnTo>
                <a:lnTo>
                  <a:pt x="16546" y="9807"/>
                </a:lnTo>
                <a:lnTo>
                  <a:pt x="16522" y="9807"/>
                </a:lnTo>
                <a:lnTo>
                  <a:pt x="16132" y="9831"/>
                </a:lnTo>
                <a:lnTo>
                  <a:pt x="15986" y="9831"/>
                </a:lnTo>
                <a:lnTo>
                  <a:pt x="15865" y="9880"/>
                </a:lnTo>
                <a:lnTo>
                  <a:pt x="15743" y="9928"/>
                </a:lnTo>
                <a:lnTo>
                  <a:pt x="15646" y="10026"/>
                </a:lnTo>
                <a:lnTo>
                  <a:pt x="15646" y="10074"/>
                </a:lnTo>
                <a:lnTo>
                  <a:pt x="15646" y="10123"/>
                </a:lnTo>
                <a:lnTo>
                  <a:pt x="15670" y="10147"/>
                </a:lnTo>
                <a:lnTo>
                  <a:pt x="15719" y="10172"/>
                </a:lnTo>
                <a:lnTo>
                  <a:pt x="15986" y="10196"/>
                </a:lnTo>
                <a:lnTo>
                  <a:pt x="16424" y="10196"/>
                </a:lnTo>
                <a:lnTo>
                  <a:pt x="16376" y="10342"/>
                </a:lnTo>
                <a:lnTo>
                  <a:pt x="16230" y="10731"/>
                </a:lnTo>
                <a:lnTo>
                  <a:pt x="15889" y="10731"/>
                </a:lnTo>
                <a:lnTo>
                  <a:pt x="15573" y="10683"/>
                </a:lnTo>
                <a:lnTo>
                  <a:pt x="15402" y="10683"/>
                </a:lnTo>
                <a:lnTo>
                  <a:pt x="15256" y="10707"/>
                </a:lnTo>
                <a:lnTo>
                  <a:pt x="15232" y="10731"/>
                </a:lnTo>
                <a:lnTo>
                  <a:pt x="15232" y="10780"/>
                </a:lnTo>
                <a:lnTo>
                  <a:pt x="15281" y="10853"/>
                </a:lnTo>
                <a:lnTo>
                  <a:pt x="15329" y="10877"/>
                </a:lnTo>
                <a:lnTo>
                  <a:pt x="15475" y="10950"/>
                </a:lnTo>
                <a:lnTo>
                  <a:pt x="15621" y="10999"/>
                </a:lnTo>
                <a:lnTo>
                  <a:pt x="15767" y="11023"/>
                </a:lnTo>
                <a:lnTo>
                  <a:pt x="16108" y="11072"/>
                </a:lnTo>
                <a:lnTo>
                  <a:pt x="15938" y="11486"/>
                </a:lnTo>
                <a:lnTo>
                  <a:pt x="15646" y="11413"/>
                </a:lnTo>
                <a:lnTo>
                  <a:pt x="15378" y="11364"/>
                </a:lnTo>
                <a:lnTo>
                  <a:pt x="15232" y="11340"/>
                </a:lnTo>
                <a:lnTo>
                  <a:pt x="15086" y="11340"/>
                </a:lnTo>
                <a:lnTo>
                  <a:pt x="14940" y="11364"/>
                </a:lnTo>
                <a:lnTo>
                  <a:pt x="14794" y="11437"/>
                </a:lnTo>
                <a:lnTo>
                  <a:pt x="14770" y="11461"/>
                </a:lnTo>
                <a:lnTo>
                  <a:pt x="14794" y="11486"/>
                </a:lnTo>
                <a:lnTo>
                  <a:pt x="14794" y="11510"/>
                </a:lnTo>
                <a:lnTo>
                  <a:pt x="14964" y="11583"/>
                </a:lnTo>
                <a:lnTo>
                  <a:pt x="15110" y="11656"/>
                </a:lnTo>
                <a:lnTo>
                  <a:pt x="15427" y="11753"/>
                </a:lnTo>
                <a:lnTo>
                  <a:pt x="15597" y="11802"/>
                </a:lnTo>
                <a:lnTo>
                  <a:pt x="15767" y="11826"/>
                </a:lnTo>
                <a:lnTo>
                  <a:pt x="15719" y="11948"/>
                </a:lnTo>
                <a:lnTo>
                  <a:pt x="15475" y="12362"/>
                </a:lnTo>
                <a:lnTo>
                  <a:pt x="15427" y="12362"/>
                </a:lnTo>
                <a:lnTo>
                  <a:pt x="15135" y="12289"/>
                </a:lnTo>
                <a:lnTo>
                  <a:pt x="14867" y="12191"/>
                </a:lnTo>
                <a:lnTo>
                  <a:pt x="14624" y="12094"/>
                </a:lnTo>
                <a:lnTo>
                  <a:pt x="14502" y="12070"/>
                </a:lnTo>
                <a:lnTo>
                  <a:pt x="14380" y="12045"/>
                </a:lnTo>
                <a:lnTo>
                  <a:pt x="14332" y="12045"/>
                </a:lnTo>
                <a:lnTo>
                  <a:pt x="14307" y="12070"/>
                </a:lnTo>
                <a:lnTo>
                  <a:pt x="14307" y="12118"/>
                </a:lnTo>
                <a:lnTo>
                  <a:pt x="14307" y="12167"/>
                </a:lnTo>
                <a:lnTo>
                  <a:pt x="14380" y="12264"/>
                </a:lnTo>
                <a:lnTo>
                  <a:pt x="14478" y="12362"/>
                </a:lnTo>
                <a:lnTo>
                  <a:pt x="14599" y="12459"/>
                </a:lnTo>
                <a:lnTo>
                  <a:pt x="14721" y="12508"/>
                </a:lnTo>
                <a:lnTo>
                  <a:pt x="14989" y="12629"/>
                </a:lnTo>
                <a:lnTo>
                  <a:pt x="15281" y="12702"/>
                </a:lnTo>
                <a:lnTo>
                  <a:pt x="14916" y="13189"/>
                </a:lnTo>
                <a:lnTo>
                  <a:pt x="14599" y="13067"/>
                </a:lnTo>
                <a:lnTo>
                  <a:pt x="14283" y="12946"/>
                </a:lnTo>
                <a:lnTo>
                  <a:pt x="13967" y="12824"/>
                </a:lnTo>
                <a:lnTo>
                  <a:pt x="13796" y="12775"/>
                </a:lnTo>
                <a:lnTo>
                  <a:pt x="13723" y="12775"/>
                </a:lnTo>
                <a:lnTo>
                  <a:pt x="13650" y="12800"/>
                </a:lnTo>
                <a:lnTo>
                  <a:pt x="13626" y="12824"/>
                </a:lnTo>
                <a:lnTo>
                  <a:pt x="13626" y="12848"/>
                </a:lnTo>
                <a:lnTo>
                  <a:pt x="13650" y="12897"/>
                </a:lnTo>
                <a:lnTo>
                  <a:pt x="13675" y="12970"/>
                </a:lnTo>
                <a:lnTo>
                  <a:pt x="13772" y="13067"/>
                </a:lnTo>
                <a:lnTo>
                  <a:pt x="13991" y="13213"/>
                </a:lnTo>
                <a:lnTo>
                  <a:pt x="14307" y="13384"/>
                </a:lnTo>
                <a:lnTo>
                  <a:pt x="14648" y="13530"/>
                </a:lnTo>
                <a:lnTo>
                  <a:pt x="14210" y="13992"/>
                </a:lnTo>
                <a:lnTo>
                  <a:pt x="14186" y="13968"/>
                </a:lnTo>
                <a:lnTo>
                  <a:pt x="13772" y="13700"/>
                </a:lnTo>
                <a:lnTo>
                  <a:pt x="13602" y="13578"/>
                </a:lnTo>
                <a:lnTo>
                  <a:pt x="13431" y="13505"/>
                </a:lnTo>
                <a:lnTo>
                  <a:pt x="13261" y="13457"/>
                </a:lnTo>
                <a:lnTo>
                  <a:pt x="13066" y="13432"/>
                </a:lnTo>
                <a:lnTo>
                  <a:pt x="13042" y="13432"/>
                </a:lnTo>
                <a:lnTo>
                  <a:pt x="13066" y="13457"/>
                </a:lnTo>
                <a:lnTo>
                  <a:pt x="13188" y="13603"/>
                </a:lnTo>
                <a:lnTo>
                  <a:pt x="13334" y="13724"/>
                </a:lnTo>
                <a:lnTo>
                  <a:pt x="13650" y="13968"/>
                </a:lnTo>
                <a:lnTo>
                  <a:pt x="13796" y="14089"/>
                </a:lnTo>
                <a:lnTo>
                  <a:pt x="13967" y="14211"/>
                </a:lnTo>
                <a:lnTo>
                  <a:pt x="13699" y="14454"/>
                </a:lnTo>
                <a:lnTo>
                  <a:pt x="13334" y="14260"/>
                </a:lnTo>
                <a:lnTo>
                  <a:pt x="12969" y="14016"/>
                </a:lnTo>
                <a:lnTo>
                  <a:pt x="12774" y="13919"/>
                </a:lnTo>
                <a:lnTo>
                  <a:pt x="12556" y="13822"/>
                </a:lnTo>
                <a:lnTo>
                  <a:pt x="12531" y="13822"/>
                </a:lnTo>
                <a:lnTo>
                  <a:pt x="12531" y="13846"/>
                </a:lnTo>
                <a:lnTo>
                  <a:pt x="12507" y="13870"/>
                </a:lnTo>
                <a:lnTo>
                  <a:pt x="12531" y="13895"/>
                </a:lnTo>
                <a:lnTo>
                  <a:pt x="12653" y="14065"/>
                </a:lnTo>
                <a:lnTo>
                  <a:pt x="12823" y="14235"/>
                </a:lnTo>
                <a:lnTo>
                  <a:pt x="13018" y="14381"/>
                </a:lnTo>
                <a:lnTo>
                  <a:pt x="13188" y="14503"/>
                </a:lnTo>
                <a:lnTo>
                  <a:pt x="13431" y="14673"/>
                </a:lnTo>
                <a:lnTo>
                  <a:pt x="12872" y="15063"/>
                </a:lnTo>
                <a:lnTo>
                  <a:pt x="12799" y="14990"/>
                </a:lnTo>
                <a:lnTo>
                  <a:pt x="12726" y="14917"/>
                </a:lnTo>
                <a:lnTo>
                  <a:pt x="12531" y="14746"/>
                </a:lnTo>
                <a:lnTo>
                  <a:pt x="12361" y="14576"/>
                </a:lnTo>
                <a:lnTo>
                  <a:pt x="12215" y="14430"/>
                </a:lnTo>
                <a:lnTo>
                  <a:pt x="12045" y="14308"/>
                </a:lnTo>
                <a:lnTo>
                  <a:pt x="11972" y="14260"/>
                </a:lnTo>
                <a:lnTo>
                  <a:pt x="11874" y="14235"/>
                </a:lnTo>
                <a:lnTo>
                  <a:pt x="11777" y="14235"/>
                </a:lnTo>
                <a:lnTo>
                  <a:pt x="11704" y="14260"/>
                </a:lnTo>
                <a:lnTo>
                  <a:pt x="11680" y="14284"/>
                </a:lnTo>
                <a:lnTo>
                  <a:pt x="11680" y="14308"/>
                </a:lnTo>
                <a:lnTo>
                  <a:pt x="11704" y="14381"/>
                </a:lnTo>
                <a:lnTo>
                  <a:pt x="11728" y="14430"/>
                </a:lnTo>
                <a:lnTo>
                  <a:pt x="11850" y="14552"/>
                </a:lnTo>
                <a:lnTo>
                  <a:pt x="12020" y="14746"/>
                </a:lnTo>
                <a:lnTo>
                  <a:pt x="12191" y="14917"/>
                </a:lnTo>
                <a:lnTo>
                  <a:pt x="12337" y="15087"/>
                </a:lnTo>
                <a:lnTo>
                  <a:pt x="12434" y="15184"/>
                </a:lnTo>
                <a:lnTo>
                  <a:pt x="12531" y="15257"/>
                </a:lnTo>
                <a:lnTo>
                  <a:pt x="11947" y="15573"/>
                </a:lnTo>
                <a:lnTo>
                  <a:pt x="11680" y="15306"/>
                </a:lnTo>
                <a:lnTo>
                  <a:pt x="11436" y="15038"/>
                </a:lnTo>
                <a:lnTo>
                  <a:pt x="11193" y="14771"/>
                </a:lnTo>
                <a:lnTo>
                  <a:pt x="11071" y="14673"/>
                </a:lnTo>
                <a:lnTo>
                  <a:pt x="10901" y="14576"/>
                </a:lnTo>
                <a:lnTo>
                  <a:pt x="10877" y="14600"/>
                </a:lnTo>
                <a:lnTo>
                  <a:pt x="10877" y="14625"/>
                </a:lnTo>
                <a:lnTo>
                  <a:pt x="10925" y="14819"/>
                </a:lnTo>
                <a:lnTo>
                  <a:pt x="10998" y="14990"/>
                </a:lnTo>
                <a:lnTo>
                  <a:pt x="11096" y="15135"/>
                </a:lnTo>
                <a:lnTo>
                  <a:pt x="11217" y="15281"/>
                </a:lnTo>
                <a:lnTo>
                  <a:pt x="11388" y="15525"/>
                </a:lnTo>
                <a:lnTo>
                  <a:pt x="11582" y="15744"/>
                </a:lnTo>
                <a:lnTo>
                  <a:pt x="11096" y="15914"/>
                </a:lnTo>
                <a:lnTo>
                  <a:pt x="11071" y="15865"/>
                </a:lnTo>
                <a:lnTo>
                  <a:pt x="11023" y="15841"/>
                </a:lnTo>
                <a:lnTo>
                  <a:pt x="10731" y="15598"/>
                </a:lnTo>
                <a:lnTo>
                  <a:pt x="10439" y="15330"/>
                </a:lnTo>
                <a:lnTo>
                  <a:pt x="10293" y="15233"/>
                </a:lnTo>
                <a:lnTo>
                  <a:pt x="10147" y="15111"/>
                </a:lnTo>
                <a:lnTo>
                  <a:pt x="9976" y="15014"/>
                </a:lnTo>
                <a:lnTo>
                  <a:pt x="9806" y="14965"/>
                </a:lnTo>
                <a:lnTo>
                  <a:pt x="9782" y="14965"/>
                </a:lnTo>
                <a:lnTo>
                  <a:pt x="9782" y="14990"/>
                </a:lnTo>
                <a:lnTo>
                  <a:pt x="9976" y="15281"/>
                </a:lnTo>
                <a:lnTo>
                  <a:pt x="10220" y="15549"/>
                </a:lnTo>
                <a:lnTo>
                  <a:pt x="10463" y="15817"/>
                </a:lnTo>
                <a:lnTo>
                  <a:pt x="10585" y="15938"/>
                </a:lnTo>
                <a:lnTo>
                  <a:pt x="10731" y="16036"/>
                </a:lnTo>
                <a:lnTo>
                  <a:pt x="10122" y="16182"/>
                </a:lnTo>
                <a:lnTo>
                  <a:pt x="10074" y="16133"/>
                </a:lnTo>
                <a:lnTo>
                  <a:pt x="10001" y="16109"/>
                </a:lnTo>
                <a:lnTo>
                  <a:pt x="9903" y="16060"/>
                </a:lnTo>
                <a:lnTo>
                  <a:pt x="9830" y="16011"/>
                </a:lnTo>
                <a:lnTo>
                  <a:pt x="9684" y="15890"/>
                </a:lnTo>
                <a:lnTo>
                  <a:pt x="9587" y="15719"/>
                </a:lnTo>
                <a:lnTo>
                  <a:pt x="9465" y="15549"/>
                </a:lnTo>
                <a:lnTo>
                  <a:pt x="9368" y="15379"/>
                </a:lnTo>
                <a:lnTo>
                  <a:pt x="9246" y="15257"/>
                </a:lnTo>
                <a:lnTo>
                  <a:pt x="9125" y="15160"/>
                </a:lnTo>
                <a:lnTo>
                  <a:pt x="8954" y="15063"/>
                </a:lnTo>
                <a:lnTo>
                  <a:pt x="8930" y="15087"/>
                </a:lnTo>
                <a:lnTo>
                  <a:pt x="8979" y="15160"/>
                </a:lnTo>
                <a:lnTo>
                  <a:pt x="9027" y="15257"/>
                </a:lnTo>
                <a:lnTo>
                  <a:pt x="9076" y="15476"/>
                </a:lnTo>
                <a:lnTo>
                  <a:pt x="9173" y="15695"/>
                </a:lnTo>
                <a:lnTo>
                  <a:pt x="9295" y="15914"/>
                </a:lnTo>
                <a:lnTo>
                  <a:pt x="9417" y="16109"/>
                </a:lnTo>
                <a:lnTo>
                  <a:pt x="9587" y="16279"/>
                </a:lnTo>
                <a:lnTo>
                  <a:pt x="9222" y="16328"/>
                </a:lnTo>
                <a:lnTo>
                  <a:pt x="8857" y="16352"/>
                </a:lnTo>
                <a:lnTo>
                  <a:pt x="8857" y="16328"/>
                </a:lnTo>
                <a:lnTo>
                  <a:pt x="8808" y="16255"/>
                </a:lnTo>
                <a:lnTo>
                  <a:pt x="8760" y="16182"/>
                </a:lnTo>
                <a:lnTo>
                  <a:pt x="8638" y="16060"/>
                </a:lnTo>
                <a:lnTo>
                  <a:pt x="8516" y="15865"/>
                </a:lnTo>
                <a:lnTo>
                  <a:pt x="8419" y="15622"/>
                </a:lnTo>
                <a:lnTo>
                  <a:pt x="8346" y="15452"/>
                </a:lnTo>
                <a:lnTo>
                  <a:pt x="8273" y="15281"/>
                </a:lnTo>
                <a:lnTo>
                  <a:pt x="8224" y="15208"/>
                </a:lnTo>
                <a:lnTo>
                  <a:pt x="8151" y="15135"/>
                </a:lnTo>
                <a:lnTo>
                  <a:pt x="8078" y="15087"/>
                </a:lnTo>
                <a:lnTo>
                  <a:pt x="7981" y="15038"/>
                </a:lnTo>
                <a:lnTo>
                  <a:pt x="7957" y="15063"/>
                </a:lnTo>
                <a:lnTo>
                  <a:pt x="7932" y="15160"/>
                </a:lnTo>
                <a:lnTo>
                  <a:pt x="7957" y="15306"/>
                </a:lnTo>
                <a:lnTo>
                  <a:pt x="7981" y="15476"/>
                </a:lnTo>
                <a:lnTo>
                  <a:pt x="8005" y="15671"/>
                </a:lnTo>
                <a:lnTo>
                  <a:pt x="8078" y="15841"/>
                </a:lnTo>
                <a:lnTo>
                  <a:pt x="8151" y="16036"/>
                </a:lnTo>
                <a:lnTo>
                  <a:pt x="8249" y="16206"/>
                </a:lnTo>
                <a:lnTo>
                  <a:pt x="8346" y="16352"/>
                </a:lnTo>
                <a:lnTo>
                  <a:pt x="7835" y="16328"/>
                </a:lnTo>
                <a:lnTo>
                  <a:pt x="7762" y="16230"/>
                </a:lnTo>
                <a:lnTo>
                  <a:pt x="7689" y="16109"/>
                </a:lnTo>
                <a:lnTo>
                  <a:pt x="7640" y="15987"/>
                </a:lnTo>
                <a:lnTo>
                  <a:pt x="7567" y="15719"/>
                </a:lnTo>
                <a:lnTo>
                  <a:pt x="7446" y="15330"/>
                </a:lnTo>
                <a:lnTo>
                  <a:pt x="7373" y="15135"/>
                </a:lnTo>
                <a:lnTo>
                  <a:pt x="7300" y="15063"/>
                </a:lnTo>
                <a:lnTo>
                  <a:pt x="7227" y="14990"/>
                </a:lnTo>
                <a:lnTo>
                  <a:pt x="7178" y="14990"/>
                </a:lnTo>
                <a:lnTo>
                  <a:pt x="7154" y="15038"/>
                </a:lnTo>
                <a:lnTo>
                  <a:pt x="7129" y="15135"/>
                </a:lnTo>
                <a:lnTo>
                  <a:pt x="7129" y="15233"/>
                </a:lnTo>
                <a:lnTo>
                  <a:pt x="7154" y="15452"/>
                </a:lnTo>
                <a:lnTo>
                  <a:pt x="7202" y="15695"/>
                </a:lnTo>
                <a:lnTo>
                  <a:pt x="7275" y="15890"/>
                </a:lnTo>
                <a:lnTo>
                  <a:pt x="7324" y="16084"/>
                </a:lnTo>
                <a:lnTo>
                  <a:pt x="7397" y="16279"/>
                </a:lnTo>
                <a:lnTo>
                  <a:pt x="6740" y="16157"/>
                </a:lnTo>
                <a:lnTo>
                  <a:pt x="6691" y="15963"/>
                </a:lnTo>
                <a:lnTo>
                  <a:pt x="6618" y="15792"/>
                </a:lnTo>
                <a:lnTo>
                  <a:pt x="6521" y="15598"/>
                </a:lnTo>
                <a:lnTo>
                  <a:pt x="6472" y="15427"/>
                </a:lnTo>
                <a:lnTo>
                  <a:pt x="6399" y="15135"/>
                </a:lnTo>
                <a:lnTo>
                  <a:pt x="6351" y="14990"/>
                </a:lnTo>
                <a:lnTo>
                  <a:pt x="6278" y="14892"/>
                </a:lnTo>
                <a:lnTo>
                  <a:pt x="6253" y="14868"/>
                </a:lnTo>
                <a:lnTo>
                  <a:pt x="6205" y="14917"/>
                </a:lnTo>
                <a:lnTo>
                  <a:pt x="6156" y="14941"/>
                </a:lnTo>
                <a:lnTo>
                  <a:pt x="6107" y="15063"/>
                </a:lnTo>
                <a:lnTo>
                  <a:pt x="6083" y="15208"/>
                </a:lnTo>
                <a:lnTo>
                  <a:pt x="6107" y="15354"/>
                </a:lnTo>
                <a:lnTo>
                  <a:pt x="6156" y="15549"/>
                </a:lnTo>
                <a:lnTo>
                  <a:pt x="6205" y="15719"/>
                </a:lnTo>
                <a:lnTo>
                  <a:pt x="6326" y="16060"/>
                </a:lnTo>
                <a:lnTo>
                  <a:pt x="6326" y="16060"/>
                </a:lnTo>
                <a:lnTo>
                  <a:pt x="5742" y="15865"/>
                </a:lnTo>
                <a:lnTo>
                  <a:pt x="5742" y="15792"/>
                </a:lnTo>
                <a:lnTo>
                  <a:pt x="5694" y="15719"/>
                </a:lnTo>
                <a:lnTo>
                  <a:pt x="5621" y="15622"/>
                </a:lnTo>
                <a:lnTo>
                  <a:pt x="5572" y="15549"/>
                </a:lnTo>
                <a:lnTo>
                  <a:pt x="5523" y="15379"/>
                </a:lnTo>
                <a:lnTo>
                  <a:pt x="5450" y="15014"/>
                </a:lnTo>
                <a:lnTo>
                  <a:pt x="5377" y="14819"/>
                </a:lnTo>
                <a:lnTo>
                  <a:pt x="5329" y="14698"/>
                </a:lnTo>
                <a:lnTo>
                  <a:pt x="5280" y="14673"/>
                </a:lnTo>
                <a:lnTo>
                  <a:pt x="5231" y="14698"/>
                </a:lnTo>
                <a:lnTo>
                  <a:pt x="5183" y="14746"/>
                </a:lnTo>
                <a:lnTo>
                  <a:pt x="5158" y="14795"/>
                </a:lnTo>
                <a:lnTo>
                  <a:pt x="5110" y="14941"/>
                </a:lnTo>
                <a:lnTo>
                  <a:pt x="5110" y="15111"/>
                </a:lnTo>
                <a:lnTo>
                  <a:pt x="5110" y="15257"/>
                </a:lnTo>
                <a:lnTo>
                  <a:pt x="5134" y="15452"/>
                </a:lnTo>
                <a:lnTo>
                  <a:pt x="5207" y="15646"/>
                </a:lnTo>
                <a:lnTo>
                  <a:pt x="5207" y="15646"/>
                </a:lnTo>
                <a:lnTo>
                  <a:pt x="4769" y="15452"/>
                </a:lnTo>
                <a:lnTo>
                  <a:pt x="4721" y="15233"/>
                </a:lnTo>
                <a:lnTo>
                  <a:pt x="4672" y="15014"/>
                </a:lnTo>
                <a:lnTo>
                  <a:pt x="4623" y="14771"/>
                </a:lnTo>
                <a:lnTo>
                  <a:pt x="4599" y="14503"/>
                </a:lnTo>
                <a:lnTo>
                  <a:pt x="4575" y="14479"/>
                </a:lnTo>
                <a:lnTo>
                  <a:pt x="4502" y="14479"/>
                </a:lnTo>
                <a:lnTo>
                  <a:pt x="4453" y="14552"/>
                </a:lnTo>
                <a:lnTo>
                  <a:pt x="4404" y="14649"/>
                </a:lnTo>
                <a:lnTo>
                  <a:pt x="4380" y="14819"/>
                </a:lnTo>
                <a:lnTo>
                  <a:pt x="4356" y="15038"/>
                </a:lnTo>
                <a:lnTo>
                  <a:pt x="4380" y="15257"/>
                </a:lnTo>
                <a:lnTo>
                  <a:pt x="4112" y="15111"/>
                </a:lnTo>
                <a:lnTo>
                  <a:pt x="4112" y="15063"/>
                </a:lnTo>
                <a:lnTo>
                  <a:pt x="4088" y="14990"/>
                </a:lnTo>
                <a:lnTo>
                  <a:pt x="4064" y="14892"/>
                </a:lnTo>
                <a:lnTo>
                  <a:pt x="4039" y="14795"/>
                </a:lnTo>
                <a:lnTo>
                  <a:pt x="4039" y="14552"/>
                </a:lnTo>
                <a:lnTo>
                  <a:pt x="4039" y="14333"/>
                </a:lnTo>
                <a:lnTo>
                  <a:pt x="4015" y="14235"/>
                </a:lnTo>
                <a:lnTo>
                  <a:pt x="3966" y="14138"/>
                </a:lnTo>
                <a:lnTo>
                  <a:pt x="3942" y="14114"/>
                </a:lnTo>
                <a:lnTo>
                  <a:pt x="3893" y="14114"/>
                </a:lnTo>
                <a:lnTo>
                  <a:pt x="3796" y="14235"/>
                </a:lnTo>
                <a:lnTo>
                  <a:pt x="3747" y="14381"/>
                </a:lnTo>
                <a:lnTo>
                  <a:pt x="3723" y="14527"/>
                </a:lnTo>
                <a:lnTo>
                  <a:pt x="3723" y="14649"/>
                </a:lnTo>
                <a:lnTo>
                  <a:pt x="3723" y="14868"/>
                </a:lnTo>
                <a:lnTo>
                  <a:pt x="3382" y="14649"/>
                </a:lnTo>
                <a:lnTo>
                  <a:pt x="3407" y="14600"/>
                </a:lnTo>
                <a:lnTo>
                  <a:pt x="3407" y="14503"/>
                </a:lnTo>
                <a:lnTo>
                  <a:pt x="3407" y="14406"/>
                </a:lnTo>
                <a:lnTo>
                  <a:pt x="3382" y="14211"/>
                </a:lnTo>
                <a:lnTo>
                  <a:pt x="3382" y="14065"/>
                </a:lnTo>
                <a:lnTo>
                  <a:pt x="3358" y="13968"/>
                </a:lnTo>
                <a:lnTo>
                  <a:pt x="3334" y="13919"/>
                </a:lnTo>
                <a:lnTo>
                  <a:pt x="3309" y="13870"/>
                </a:lnTo>
                <a:lnTo>
                  <a:pt x="3261" y="13870"/>
                </a:lnTo>
                <a:lnTo>
                  <a:pt x="3188" y="13919"/>
                </a:lnTo>
                <a:lnTo>
                  <a:pt x="3139" y="13992"/>
                </a:lnTo>
                <a:lnTo>
                  <a:pt x="3115" y="14089"/>
                </a:lnTo>
                <a:lnTo>
                  <a:pt x="3090" y="14187"/>
                </a:lnTo>
                <a:lnTo>
                  <a:pt x="3066" y="14406"/>
                </a:lnTo>
                <a:lnTo>
                  <a:pt x="2725" y="14114"/>
                </a:lnTo>
                <a:lnTo>
                  <a:pt x="2750" y="14041"/>
                </a:lnTo>
                <a:lnTo>
                  <a:pt x="2725" y="13919"/>
                </a:lnTo>
                <a:lnTo>
                  <a:pt x="2701" y="13797"/>
                </a:lnTo>
                <a:lnTo>
                  <a:pt x="2725" y="13627"/>
                </a:lnTo>
                <a:lnTo>
                  <a:pt x="2725" y="13481"/>
                </a:lnTo>
                <a:lnTo>
                  <a:pt x="2701" y="13408"/>
                </a:lnTo>
                <a:lnTo>
                  <a:pt x="2652" y="13384"/>
                </a:lnTo>
                <a:lnTo>
                  <a:pt x="2579" y="13384"/>
                </a:lnTo>
                <a:lnTo>
                  <a:pt x="2506" y="13432"/>
                </a:lnTo>
                <a:lnTo>
                  <a:pt x="2433" y="13578"/>
                </a:lnTo>
                <a:lnTo>
                  <a:pt x="2385" y="13773"/>
                </a:lnTo>
                <a:lnTo>
                  <a:pt x="2117" y="13505"/>
                </a:lnTo>
                <a:lnTo>
                  <a:pt x="2117" y="13481"/>
                </a:lnTo>
                <a:lnTo>
                  <a:pt x="2166" y="13432"/>
                </a:lnTo>
                <a:lnTo>
                  <a:pt x="2190" y="13359"/>
                </a:lnTo>
                <a:lnTo>
                  <a:pt x="2214" y="13213"/>
                </a:lnTo>
                <a:lnTo>
                  <a:pt x="2214" y="13116"/>
                </a:lnTo>
                <a:lnTo>
                  <a:pt x="2190" y="13019"/>
                </a:lnTo>
                <a:lnTo>
                  <a:pt x="2166" y="12970"/>
                </a:lnTo>
                <a:lnTo>
                  <a:pt x="2093" y="12921"/>
                </a:lnTo>
                <a:lnTo>
                  <a:pt x="2020" y="12946"/>
                </a:lnTo>
                <a:lnTo>
                  <a:pt x="1971" y="12994"/>
                </a:lnTo>
                <a:lnTo>
                  <a:pt x="1922" y="13067"/>
                </a:lnTo>
                <a:lnTo>
                  <a:pt x="1898" y="13165"/>
                </a:lnTo>
                <a:lnTo>
                  <a:pt x="1874" y="13213"/>
                </a:lnTo>
                <a:lnTo>
                  <a:pt x="1533" y="12751"/>
                </a:lnTo>
                <a:lnTo>
                  <a:pt x="1217" y="12264"/>
                </a:lnTo>
                <a:lnTo>
                  <a:pt x="925" y="11753"/>
                </a:lnTo>
                <a:lnTo>
                  <a:pt x="657" y="11218"/>
                </a:lnTo>
                <a:lnTo>
                  <a:pt x="827" y="11340"/>
                </a:lnTo>
                <a:lnTo>
                  <a:pt x="998" y="11461"/>
                </a:lnTo>
                <a:lnTo>
                  <a:pt x="1363" y="11680"/>
                </a:lnTo>
                <a:lnTo>
                  <a:pt x="1728" y="11875"/>
                </a:lnTo>
                <a:lnTo>
                  <a:pt x="2044" y="12021"/>
                </a:lnTo>
                <a:lnTo>
                  <a:pt x="2409" y="12167"/>
                </a:lnTo>
                <a:lnTo>
                  <a:pt x="2798" y="12289"/>
                </a:lnTo>
                <a:lnTo>
                  <a:pt x="3188" y="12410"/>
                </a:lnTo>
                <a:lnTo>
                  <a:pt x="3577" y="12483"/>
                </a:lnTo>
                <a:lnTo>
                  <a:pt x="3966" y="12556"/>
                </a:lnTo>
                <a:lnTo>
                  <a:pt x="4380" y="12581"/>
                </a:lnTo>
                <a:lnTo>
                  <a:pt x="4769" y="12605"/>
                </a:lnTo>
                <a:lnTo>
                  <a:pt x="5183" y="12629"/>
                </a:lnTo>
                <a:lnTo>
                  <a:pt x="5572" y="12605"/>
                </a:lnTo>
                <a:lnTo>
                  <a:pt x="5961" y="12581"/>
                </a:lnTo>
                <a:lnTo>
                  <a:pt x="6351" y="12508"/>
                </a:lnTo>
                <a:lnTo>
                  <a:pt x="6716" y="12435"/>
                </a:lnTo>
                <a:lnTo>
                  <a:pt x="7105" y="12337"/>
                </a:lnTo>
                <a:lnTo>
                  <a:pt x="7494" y="12216"/>
                </a:lnTo>
                <a:lnTo>
                  <a:pt x="7859" y="12094"/>
                </a:lnTo>
                <a:lnTo>
                  <a:pt x="8224" y="11924"/>
                </a:lnTo>
                <a:lnTo>
                  <a:pt x="8565" y="11753"/>
                </a:lnTo>
                <a:lnTo>
                  <a:pt x="8930" y="11559"/>
                </a:lnTo>
                <a:lnTo>
                  <a:pt x="9271" y="11364"/>
                </a:lnTo>
                <a:lnTo>
                  <a:pt x="9587" y="11145"/>
                </a:lnTo>
                <a:lnTo>
                  <a:pt x="9903" y="10902"/>
                </a:lnTo>
                <a:lnTo>
                  <a:pt x="10195" y="10658"/>
                </a:lnTo>
                <a:lnTo>
                  <a:pt x="10487" y="10391"/>
                </a:lnTo>
                <a:lnTo>
                  <a:pt x="10755" y="10123"/>
                </a:lnTo>
                <a:lnTo>
                  <a:pt x="11023" y="9831"/>
                </a:lnTo>
                <a:lnTo>
                  <a:pt x="11242" y="9539"/>
                </a:lnTo>
                <a:lnTo>
                  <a:pt x="11461" y="9247"/>
                </a:lnTo>
                <a:lnTo>
                  <a:pt x="11655" y="8931"/>
                </a:lnTo>
                <a:lnTo>
                  <a:pt x="11850" y="8590"/>
                </a:lnTo>
                <a:lnTo>
                  <a:pt x="11996" y="8249"/>
                </a:lnTo>
                <a:lnTo>
                  <a:pt x="12142" y="7884"/>
                </a:lnTo>
                <a:lnTo>
                  <a:pt x="12288" y="7519"/>
                </a:lnTo>
                <a:lnTo>
                  <a:pt x="12385" y="7154"/>
                </a:lnTo>
                <a:lnTo>
                  <a:pt x="12483" y="6790"/>
                </a:lnTo>
                <a:lnTo>
                  <a:pt x="12556" y="6425"/>
                </a:lnTo>
                <a:lnTo>
                  <a:pt x="12629" y="6035"/>
                </a:lnTo>
                <a:lnTo>
                  <a:pt x="12653" y="5670"/>
                </a:lnTo>
                <a:lnTo>
                  <a:pt x="12677" y="5281"/>
                </a:lnTo>
                <a:lnTo>
                  <a:pt x="12677" y="4916"/>
                </a:lnTo>
                <a:lnTo>
                  <a:pt x="12677" y="4551"/>
                </a:lnTo>
                <a:lnTo>
                  <a:pt x="12629" y="4210"/>
                </a:lnTo>
                <a:lnTo>
                  <a:pt x="12580" y="3870"/>
                </a:lnTo>
                <a:lnTo>
                  <a:pt x="12483" y="3529"/>
                </a:lnTo>
                <a:lnTo>
                  <a:pt x="12385" y="3213"/>
                </a:lnTo>
                <a:lnTo>
                  <a:pt x="12142" y="2580"/>
                </a:lnTo>
                <a:lnTo>
                  <a:pt x="11874" y="1947"/>
                </a:lnTo>
                <a:lnTo>
                  <a:pt x="11558" y="1242"/>
                </a:lnTo>
                <a:lnTo>
                  <a:pt x="11388" y="877"/>
                </a:lnTo>
                <a:lnTo>
                  <a:pt x="11169" y="536"/>
                </a:lnTo>
                <a:close/>
                <a:moveTo>
                  <a:pt x="10706" y="1"/>
                </a:moveTo>
                <a:lnTo>
                  <a:pt x="10609" y="25"/>
                </a:lnTo>
                <a:lnTo>
                  <a:pt x="10560" y="49"/>
                </a:lnTo>
                <a:lnTo>
                  <a:pt x="10512" y="98"/>
                </a:lnTo>
                <a:lnTo>
                  <a:pt x="10487" y="171"/>
                </a:lnTo>
                <a:lnTo>
                  <a:pt x="10463" y="195"/>
                </a:lnTo>
                <a:lnTo>
                  <a:pt x="10414" y="268"/>
                </a:lnTo>
                <a:lnTo>
                  <a:pt x="10414" y="317"/>
                </a:lnTo>
                <a:lnTo>
                  <a:pt x="10414" y="390"/>
                </a:lnTo>
                <a:lnTo>
                  <a:pt x="10439" y="439"/>
                </a:lnTo>
                <a:lnTo>
                  <a:pt x="10487" y="487"/>
                </a:lnTo>
                <a:lnTo>
                  <a:pt x="10536" y="512"/>
                </a:lnTo>
                <a:lnTo>
                  <a:pt x="10585" y="536"/>
                </a:lnTo>
                <a:lnTo>
                  <a:pt x="10658" y="536"/>
                </a:lnTo>
                <a:lnTo>
                  <a:pt x="10779" y="682"/>
                </a:lnTo>
                <a:lnTo>
                  <a:pt x="10925" y="852"/>
                </a:lnTo>
                <a:lnTo>
                  <a:pt x="11023" y="1047"/>
                </a:lnTo>
                <a:lnTo>
                  <a:pt x="11144" y="1266"/>
                </a:lnTo>
                <a:lnTo>
                  <a:pt x="11315" y="1680"/>
                </a:lnTo>
                <a:lnTo>
                  <a:pt x="11485" y="2045"/>
                </a:lnTo>
                <a:lnTo>
                  <a:pt x="11728" y="2604"/>
                </a:lnTo>
                <a:lnTo>
                  <a:pt x="11947" y="3188"/>
                </a:lnTo>
                <a:lnTo>
                  <a:pt x="12045" y="3480"/>
                </a:lnTo>
                <a:lnTo>
                  <a:pt x="12142" y="3772"/>
                </a:lnTo>
                <a:lnTo>
                  <a:pt x="12215" y="4064"/>
                </a:lnTo>
                <a:lnTo>
                  <a:pt x="12264" y="4381"/>
                </a:lnTo>
                <a:lnTo>
                  <a:pt x="12288" y="4721"/>
                </a:lnTo>
                <a:lnTo>
                  <a:pt x="12288" y="5062"/>
                </a:lnTo>
                <a:lnTo>
                  <a:pt x="12288" y="5403"/>
                </a:lnTo>
                <a:lnTo>
                  <a:pt x="12264" y="5768"/>
                </a:lnTo>
                <a:lnTo>
                  <a:pt x="12215" y="6108"/>
                </a:lnTo>
                <a:lnTo>
                  <a:pt x="12166" y="6473"/>
                </a:lnTo>
                <a:lnTo>
                  <a:pt x="12069" y="6814"/>
                </a:lnTo>
                <a:lnTo>
                  <a:pt x="11996" y="7154"/>
                </a:lnTo>
                <a:lnTo>
                  <a:pt x="11874" y="7495"/>
                </a:lnTo>
                <a:lnTo>
                  <a:pt x="11753" y="7836"/>
                </a:lnTo>
                <a:lnTo>
                  <a:pt x="11607" y="8152"/>
                </a:lnTo>
                <a:lnTo>
                  <a:pt x="11461" y="8493"/>
                </a:lnTo>
                <a:lnTo>
                  <a:pt x="11290" y="8785"/>
                </a:lnTo>
                <a:lnTo>
                  <a:pt x="11096" y="9077"/>
                </a:lnTo>
                <a:lnTo>
                  <a:pt x="10901" y="9369"/>
                </a:lnTo>
                <a:lnTo>
                  <a:pt x="10682" y="9636"/>
                </a:lnTo>
                <a:lnTo>
                  <a:pt x="10463" y="9880"/>
                </a:lnTo>
                <a:lnTo>
                  <a:pt x="10220" y="10123"/>
                </a:lnTo>
                <a:lnTo>
                  <a:pt x="9952" y="10342"/>
                </a:lnTo>
                <a:lnTo>
                  <a:pt x="9684" y="10537"/>
                </a:lnTo>
                <a:lnTo>
                  <a:pt x="9125" y="10902"/>
                </a:lnTo>
                <a:lnTo>
                  <a:pt x="8516" y="11218"/>
                </a:lnTo>
                <a:lnTo>
                  <a:pt x="7884" y="11534"/>
                </a:lnTo>
                <a:lnTo>
                  <a:pt x="7543" y="11680"/>
                </a:lnTo>
                <a:lnTo>
                  <a:pt x="7202" y="11802"/>
                </a:lnTo>
                <a:lnTo>
                  <a:pt x="6862" y="11899"/>
                </a:lnTo>
                <a:lnTo>
                  <a:pt x="6521" y="11997"/>
                </a:lnTo>
                <a:lnTo>
                  <a:pt x="6156" y="12045"/>
                </a:lnTo>
                <a:lnTo>
                  <a:pt x="5791" y="12118"/>
                </a:lnTo>
                <a:lnTo>
                  <a:pt x="5426" y="12143"/>
                </a:lnTo>
                <a:lnTo>
                  <a:pt x="4696" y="12143"/>
                </a:lnTo>
                <a:lnTo>
                  <a:pt x="4331" y="12094"/>
                </a:lnTo>
                <a:lnTo>
                  <a:pt x="3966" y="12045"/>
                </a:lnTo>
                <a:lnTo>
                  <a:pt x="3601" y="11997"/>
                </a:lnTo>
                <a:lnTo>
                  <a:pt x="2896" y="11826"/>
                </a:lnTo>
                <a:lnTo>
                  <a:pt x="2555" y="11729"/>
                </a:lnTo>
                <a:lnTo>
                  <a:pt x="2239" y="11607"/>
                </a:lnTo>
                <a:lnTo>
                  <a:pt x="1922" y="11461"/>
                </a:lnTo>
                <a:lnTo>
                  <a:pt x="1630" y="11291"/>
                </a:lnTo>
                <a:lnTo>
                  <a:pt x="1338" y="11145"/>
                </a:lnTo>
                <a:lnTo>
                  <a:pt x="998" y="10950"/>
                </a:lnTo>
                <a:lnTo>
                  <a:pt x="852" y="10829"/>
                </a:lnTo>
                <a:lnTo>
                  <a:pt x="730" y="10707"/>
                </a:lnTo>
                <a:lnTo>
                  <a:pt x="633" y="10585"/>
                </a:lnTo>
                <a:lnTo>
                  <a:pt x="584" y="10415"/>
                </a:lnTo>
                <a:lnTo>
                  <a:pt x="560" y="10366"/>
                </a:lnTo>
                <a:lnTo>
                  <a:pt x="535" y="10342"/>
                </a:lnTo>
                <a:lnTo>
                  <a:pt x="462" y="10318"/>
                </a:lnTo>
                <a:lnTo>
                  <a:pt x="365" y="10342"/>
                </a:lnTo>
                <a:lnTo>
                  <a:pt x="316" y="10391"/>
                </a:lnTo>
                <a:lnTo>
                  <a:pt x="243" y="10366"/>
                </a:lnTo>
                <a:lnTo>
                  <a:pt x="146" y="10391"/>
                </a:lnTo>
                <a:lnTo>
                  <a:pt x="73" y="10439"/>
                </a:lnTo>
                <a:lnTo>
                  <a:pt x="0" y="10512"/>
                </a:lnTo>
                <a:lnTo>
                  <a:pt x="0" y="10561"/>
                </a:lnTo>
                <a:lnTo>
                  <a:pt x="0" y="10610"/>
                </a:lnTo>
                <a:lnTo>
                  <a:pt x="146" y="11048"/>
                </a:lnTo>
                <a:lnTo>
                  <a:pt x="316" y="11461"/>
                </a:lnTo>
                <a:lnTo>
                  <a:pt x="487" y="11875"/>
                </a:lnTo>
                <a:lnTo>
                  <a:pt x="681" y="12264"/>
                </a:lnTo>
                <a:lnTo>
                  <a:pt x="900" y="12629"/>
                </a:lnTo>
                <a:lnTo>
                  <a:pt x="1144" y="12994"/>
                </a:lnTo>
                <a:lnTo>
                  <a:pt x="1411" y="13359"/>
                </a:lnTo>
                <a:lnTo>
                  <a:pt x="1679" y="13676"/>
                </a:lnTo>
                <a:lnTo>
                  <a:pt x="1971" y="13992"/>
                </a:lnTo>
                <a:lnTo>
                  <a:pt x="2263" y="14308"/>
                </a:lnTo>
                <a:lnTo>
                  <a:pt x="2604" y="14600"/>
                </a:lnTo>
                <a:lnTo>
                  <a:pt x="2920" y="14868"/>
                </a:lnTo>
                <a:lnTo>
                  <a:pt x="3285" y="15135"/>
                </a:lnTo>
                <a:lnTo>
                  <a:pt x="3650" y="15379"/>
                </a:lnTo>
                <a:lnTo>
                  <a:pt x="4039" y="15598"/>
                </a:lnTo>
                <a:lnTo>
                  <a:pt x="4429" y="15817"/>
                </a:lnTo>
                <a:lnTo>
                  <a:pt x="4866" y="16036"/>
                </a:lnTo>
                <a:lnTo>
                  <a:pt x="5280" y="16230"/>
                </a:lnTo>
                <a:lnTo>
                  <a:pt x="5718" y="16376"/>
                </a:lnTo>
                <a:lnTo>
                  <a:pt x="6156" y="16522"/>
                </a:lnTo>
                <a:lnTo>
                  <a:pt x="6618" y="16644"/>
                </a:lnTo>
                <a:lnTo>
                  <a:pt x="7056" y="16717"/>
                </a:lnTo>
                <a:lnTo>
                  <a:pt x="7494" y="16790"/>
                </a:lnTo>
                <a:lnTo>
                  <a:pt x="7957" y="16839"/>
                </a:lnTo>
                <a:lnTo>
                  <a:pt x="8857" y="16839"/>
                </a:lnTo>
                <a:lnTo>
                  <a:pt x="9319" y="16814"/>
                </a:lnTo>
                <a:lnTo>
                  <a:pt x="9757" y="16741"/>
                </a:lnTo>
                <a:lnTo>
                  <a:pt x="10220" y="16668"/>
                </a:lnTo>
                <a:lnTo>
                  <a:pt x="10658" y="16571"/>
                </a:lnTo>
                <a:lnTo>
                  <a:pt x="11120" y="16425"/>
                </a:lnTo>
                <a:lnTo>
                  <a:pt x="11558" y="16279"/>
                </a:lnTo>
                <a:lnTo>
                  <a:pt x="11923" y="16133"/>
                </a:lnTo>
                <a:lnTo>
                  <a:pt x="12264" y="15987"/>
                </a:lnTo>
                <a:lnTo>
                  <a:pt x="12604" y="15817"/>
                </a:lnTo>
                <a:lnTo>
                  <a:pt x="12920" y="15622"/>
                </a:lnTo>
                <a:lnTo>
                  <a:pt x="13237" y="15427"/>
                </a:lnTo>
                <a:lnTo>
                  <a:pt x="13553" y="15208"/>
                </a:lnTo>
                <a:lnTo>
                  <a:pt x="13845" y="14990"/>
                </a:lnTo>
                <a:lnTo>
                  <a:pt x="14137" y="14746"/>
                </a:lnTo>
                <a:lnTo>
                  <a:pt x="14405" y="14479"/>
                </a:lnTo>
                <a:lnTo>
                  <a:pt x="14672" y="14211"/>
                </a:lnTo>
                <a:lnTo>
                  <a:pt x="14940" y="13943"/>
                </a:lnTo>
                <a:lnTo>
                  <a:pt x="15183" y="13651"/>
                </a:lnTo>
                <a:lnTo>
                  <a:pt x="15402" y="13359"/>
                </a:lnTo>
                <a:lnTo>
                  <a:pt x="15621" y="13043"/>
                </a:lnTo>
                <a:lnTo>
                  <a:pt x="15840" y="12727"/>
                </a:lnTo>
                <a:lnTo>
                  <a:pt x="16035" y="12410"/>
                </a:lnTo>
                <a:lnTo>
                  <a:pt x="16205" y="12070"/>
                </a:lnTo>
                <a:lnTo>
                  <a:pt x="16376" y="11705"/>
                </a:lnTo>
                <a:lnTo>
                  <a:pt x="16546" y="11340"/>
                </a:lnTo>
                <a:lnTo>
                  <a:pt x="16668" y="10975"/>
                </a:lnTo>
                <a:lnTo>
                  <a:pt x="16911" y="10220"/>
                </a:lnTo>
                <a:lnTo>
                  <a:pt x="17106" y="9466"/>
                </a:lnTo>
                <a:lnTo>
                  <a:pt x="17154" y="9101"/>
                </a:lnTo>
                <a:lnTo>
                  <a:pt x="17179" y="8663"/>
                </a:lnTo>
                <a:lnTo>
                  <a:pt x="17179" y="8176"/>
                </a:lnTo>
                <a:lnTo>
                  <a:pt x="17179" y="7665"/>
                </a:lnTo>
                <a:lnTo>
                  <a:pt x="17106" y="6717"/>
                </a:lnTo>
                <a:lnTo>
                  <a:pt x="17057" y="6352"/>
                </a:lnTo>
                <a:lnTo>
                  <a:pt x="17008" y="6108"/>
                </a:lnTo>
                <a:lnTo>
                  <a:pt x="16814" y="5524"/>
                </a:lnTo>
                <a:lnTo>
                  <a:pt x="16619" y="4965"/>
                </a:lnTo>
                <a:lnTo>
                  <a:pt x="16376" y="4429"/>
                </a:lnTo>
                <a:lnTo>
                  <a:pt x="16108" y="3918"/>
                </a:lnTo>
                <a:lnTo>
                  <a:pt x="15816" y="3432"/>
                </a:lnTo>
                <a:lnTo>
                  <a:pt x="15475" y="2969"/>
                </a:lnTo>
                <a:lnTo>
                  <a:pt x="15110" y="2507"/>
                </a:lnTo>
                <a:lnTo>
                  <a:pt x="14697" y="2093"/>
                </a:lnTo>
                <a:lnTo>
                  <a:pt x="14283" y="1704"/>
                </a:lnTo>
                <a:lnTo>
                  <a:pt x="13845" y="1363"/>
                </a:lnTo>
                <a:lnTo>
                  <a:pt x="13358" y="1023"/>
                </a:lnTo>
                <a:lnTo>
                  <a:pt x="12872" y="706"/>
                </a:lnTo>
                <a:lnTo>
                  <a:pt x="12361" y="439"/>
                </a:lnTo>
                <a:lnTo>
                  <a:pt x="12093" y="341"/>
                </a:lnTo>
                <a:lnTo>
                  <a:pt x="11826" y="244"/>
                </a:lnTo>
                <a:lnTo>
                  <a:pt x="11558" y="147"/>
                </a:lnTo>
                <a:lnTo>
                  <a:pt x="11266" y="98"/>
                </a:lnTo>
                <a:lnTo>
                  <a:pt x="10998" y="49"/>
                </a:lnTo>
                <a:lnTo>
                  <a:pt x="10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7"/>
          <p:cNvSpPr/>
          <p:nvPr/>
        </p:nvSpPr>
        <p:spPr>
          <a:xfrm>
            <a:off x="4705455" y="836330"/>
            <a:ext cx="401357" cy="395310"/>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7"/>
          <p:cNvSpPr/>
          <p:nvPr/>
        </p:nvSpPr>
        <p:spPr>
          <a:xfrm>
            <a:off x="5229708" y="850299"/>
            <a:ext cx="376213" cy="359470"/>
          </a:xfrm>
          <a:custGeom>
            <a:avLst/>
            <a:gdLst/>
            <a:ahLst/>
            <a:cxnLst/>
            <a:rect l="l" t="t" r="r" b="b"/>
            <a:pathLst>
              <a:path w="19661" h="18786" extrusionOk="0">
                <a:moveTo>
                  <a:pt x="10269" y="1460"/>
                </a:moveTo>
                <a:lnTo>
                  <a:pt x="10755" y="1485"/>
                </a:lnTo>
                <a:lnTo>
                  <a:pt x="11266" y="1533"/>
                </a:lnTo>
                <a:lnTo>
                  <a:pt x="11753" y="1631"/>
                </a:lnTo>
                <a:lnTo>
                  <a:pt x="11680" y="1728"/>
                </a:lnTo>
                <a:lnTo>
                  <a:pt x="11631" y="1850"/>
                </a:lnTo>
                <a:lnTo>
                  <a:pt x="11631" y="1874"/>
                </a:lnTo>
                <a:lnTo>
                  <a:pt x="11656" y="1874"/>
                </a:lnTo>
                <a:lnTo>
                  <a:pt x="11753" y="1850"/>
                </a:lnTo>
                <a:lnTo>
                  <a:pt x="11826" y="1825"/>
                </a:lnTo>
                <a:lnTo>
                  <a:pt x="12021" y="1752"/>
                </a:lnTo>
                <a:lnTo>
                  <a:pt x="12069" y="1728"/>
                </a:lnTo>
                <a:lnTo>
                  <a:pt x="12386" y="1825"/>
                </a:lnTo>
                <a:lnTo>
                  <a:pt x="12361" y="1850"/>
                </a:lnTo>
                <a:lnTo>
                  <a:pt x="12264" y="1923"/>
                </a:lnTo>
                <a:lnTo>
                  <a:pt x="12167" y="2020"/>
                </a:lnTo>
                <a:lnTo>
                  <a:pt x="12021" y="2239"/>
                </a:lnTo>
                <a:lnTo>
                  <a:pt x="12021" y="2263"/>
                </a:lnTo>
                <a:lnTo>
                  <a:pt x="12045" y="2263"/>
                </a:lnTo>
                <a:lnTo>
                  <a:pt x="12264" y="2166"/>
                </a:lnTo>
                <a:lnTo>
                  <a:pt x="12483" y="2069"/>
                </a:lnTo>
                <a:lnTo>
                  <a:pt x="12605" y="2020"/>
                </a:lnTo>
                <a:lnTo>
                  <a:pt x="12751" y="1971"/>
                </a:lnTo>
                <a:lnTo>
                  <a:pt x="13091" y="2142"/>
                </a:lnTo>
                <a:lnTo>
                  <a:pt x="13164" y="2166"/>
                </a:lnTo>
                <a:lnTo>
                  <a:pt x="12970" y="2239"/>
                </a:lnTo>
                <a:lnTo>
                  <a:pt x="12799" y="2336"/>
                </a:lnTo>
                <a:lnTo>
                  <a:pt x="12629" y="2434"/>
                </a:lnTo>
                <a:lnTo>
                  <a:pt x="12483" y="2580"/>
                </a:lnTo>
                <a:lnTo>
                  <a:pt x="12459" y="2628"/>
                </a:lnTo>
                <a:lnTo>
                  <a:pt x="12459" y="2677"/>
                </a:lnTo>
                <a:lnTo>
                  <a:pt x="12507" y="2701"/>
                </a:lnTo>
                <a:lnTo>
                  <a:pt x="12556" y="2701"/>
                </a:lnTo>
                <a:lnTo>
                  <a:pt x="12726" y="2653"/>
                </a:lnTo>
                <a:lnTo>
                  <a:pt x="12897" y="2604"/>
                </a:lnTo>
                <a:lnTo>
                  <a:pt x="13237" y="2458"/>
                </a:lnTo>
                <a:lnTo>
                  <a:pt x="13408" y="2409"/>
                </a:lnTo>
                <a:lnTo>
                  <a:pt x="13578" y="2385"/>
                </a:lnTo>
                <a:lnTo>
                  <a:pt x="14162" y="2701"/>
                </a:lnTo>
                <a:lnTo>
                  <a:pt x="13967" y="2750"/>
                </a:lnTo>
                <a:lnTo>
                  <a:pt x="13578" y="2847"/>
                </a:lnTo>
                <a:lnTo>
                  <a:pt x="13383" y="2945"/>
                </a:lnTo>
                <a:lnTo>
                  <a:pt x="13310" y="2993"/>
                </a:lnTo>
                <a:lnTo>
                  <a:pt x="13262" y="3066"/>
                </a:lnTo>
                <a:lnTo>
                  <a:pt x="13310" y="3115"/>
                </a:lnTo>
                <a:lnTo>
                  <a:pt x="13383" y="3139"/>
                </a:lnTo>
                <a:lnTo>
                  <a:pt x="13554" y="3139"/>
                </a:lnTo>
                <a:lnTo>
                  <a:pt x="13846" y="3042"/>
                </a:lnTo>
                <a:lnTo>
                  <a:pt x="14186" y="2993"/>
                </a:lnTo>
                <a:lnTo>
                  <a:pt x="14551" y="2920"/>
                </a:lnTo>
                <a:lnTo>
                  <a:pt x="14916" y="3139"/>
                </a:lnTo>
                <a:lnTo>
                  <a:pt x="14527" y="3261"/>
                </a:lnTo>
                <a:lnTo>
                  <a:pt x="14162" y="3407"/>
                </a:lnTo>
                <a:lnTo>
                  <a:pt x="13870" y="3553"/>
                </a:lnTo>
                <a:lnTo>
                  <a:pt x="13651" y="3675"/>
                </a:lnTo>
                <a:lnTo>
                  <a:pt x="13627" y="3723"/>
                </a:lnTo>
                <a:lnTo>
                  <a:pt x="13602" y="3772"/>
                </a:lnTo>
                <a:lnTo>
                  <a:pt x="13651" y="3821"/>
                </a:lnTo>
                <a:lnTo>
                  <a:pt x="13700" y="3845"/>
                </a:lnTo>
                <a:lnTo>
                  <a:pt x="13846" y="3845"/>
                </a:lnTo>
                <a:lnTo>
                  <a:pt x="13967" y="3821"/>
                </a:lnTo>
                <a:lnTo>
                  <a:pt x="14235" y="3748"/>
                </a:lnTo>
                <a:lnTo>
                  <a:pt x="14770" y="3553"/>
                </a:lnTo>
                <a:lnTo>
                  <a:pt x="15087" y="3480"/>
                </a:lnTo>
                <a:lnTo>
                  <a:pt x="15379" y="3431"/>
                </a:lnTo>
                <a:lnTo>
                  <a:pt x="15865" y="3772"/>
                </a:lnTo>
                <a:lnTo>
                  <a:pt x="16036" y="3894"/>
                </a:lnTo>
                <a:lnTo>
                  <a:pt x="15792" y="3918"/>
                </a:lnTo>
                <a:lnTo>
                  <a:pt x="15525" y="3942"/>
                </a:lnTo>
                <a:lnTo>
                  <a:pt x="15038" y="4064"/>
                </a:lnTo>
                <a:lnTo>
                  <a:pt x="14551" y="4210"/>
                </a:lnTo>
                <a:lnTo>
                  <a:pt x="14138" y="4356"/>
                </a:lnTo>
                <a:lnTo>
                  <a:pt x="14113" y="4380"/>
                </a:lnTo>
                <a:lnTo>
                  <a:pt x="14138" y="4405"/>
                </a:lnTo>
                <a:lnTo>
                  <a:pt x="14284" y="4405"/>
                </a:lnTo>
                <a:lnTo>
                  <a:pt x="14600" y="4380"/>
                </a:lnTo>
                <a:lnTo>
                  <a:pt x="15257" y="4283"/>
                </a:lnTo>
                <a:lnTo>
                  <a:pt x="15841" y="4210"/>
                </a:lnTo>
                <a:lnTo>
                  <a:pt x="16400" y="4186"/>
                </a:lnTo>
                <a:lnTo>
                  <a:pt x="16644" y="4405"/>
                </a:lnTo>
                <a:lnTo>
                  <a:pt x="16863" y="4648"/>
                </a:lnTo>
                <a:lnTo>
                  <a:pt x="16741" y="4599"/>
                </a:lnTo>
                <a:lnTo>
                  <a:pt x="16619" y="4575"/>
                </a:lnTo>
                <a:lnTo>
                  <a:pt x="16376" y="4575"/>
                </a:lnTo>
                <a:lnTo>
                  <a:pt x="16133" y="4599"/>
                </a:lnTo>
                <a:lnTo>
                  <a:pt x="15914" y="4648"/>
                </a:lnTo>
                <a:lnTo>
                  <a:pt x="15306" y="4770"/>
                </a:lnTo>
                <a:lnTo>
                  <a:pt x="15160" y="4794"/>
                </a:lnTo>
                <a:lnTo>
                  <a:pt x="15014" y="4867"/>
                </a:lnTo>
                <a:lnTo>
                  <a:pt x="14868" y="4916"/>
                </a:lnTo>
                <a:lnTo>
                  <a:pt x="14722" y="4964"/>
                </a:lnTo>
                <a:lnTo>
                  <a:pt x="14941" y="4989"/>
                </a:lnTo>
                <a:lnTo>
                  <a:pt x="15184" y="5037"/>
                </a:lnTo>
                <a:lnTo>
                  <a:pt x="15427" y="5013"/>
                </a:lnTo>
                <a:lnTo>
                  <a:pt x="15671" y="4964"/>
                </a:lnTo>
                <a:lnTo>
                  <a:pt x="15987" y="4916"/>
                </a:lnTo>
                <a:lnTo>
                  <a:pt x="16279" y="4891"/>
                </a:lnTo>
                <a:lnTo>
                  <a:pt x="16595" y="4867"/>
                </a:lnTo>
                <a:lnTo>
                  <a:pt x="16887" y="4794"/>
                </a:lnTo>
                <a:lnTo>
                  <a:pt x="16911" y="4770"/>
                </a:lnTo>
                <a:lnTo>
                  <a:pt x="16936" y="4721"/>
                </a:lnTo>
                <a:lnTo>
                  <a:pt x="17276" y="5135"/>
                </a:lnTo>
                <a:lnTo>
                  <a:pt x="17568" y="5597"/>
                </a:lnTo>
                <a:lnTo>
                  <a:pt x="17447" y="5524"/>
                </a:lnTo>
                <a:lnTo>
                  <a:pt x="17301" y="5475"/>
                </a:lnTo>
                <a:lnTo>
                  <a:pt x="17009" y="5402"/>
                </a:lnTo>
                <a:lnTo>
                  <a:pt x="16717" y="5402"/>
                </a:lnTo>
                <a:lnTo>
                  <a:pt x="16425" y="5427"/>
                </a:lnTo>
                <a:lnTo>
                  <a:pt x="16230" y="5451"/>
                </a:lnTo>
                <a:lnTo>
                  <a:pt x="16036" y="5500"/>
                </a:lnTo>
                <a:lnTo>
                  <a:pt x="15646" y="5621"/>
                </a:lnTo>
                <a:lnTo>
                  <a:pt x="15281" y="5767"/>
                </a:lnTo>
                <a:lnTo>
                  <a:pt x="14916" y="5889"/>
                </a:lnTo>
                <a:lnTo>
                  <a:pt x="14916" y="5889"/>
                </a:lnTo>
                <a:lnTo>
                  <a:pt x="15549" y="5840"/>
                </a:lnTo>
                <a:lnTo>
                  <a:pt x="16181" y="5743"/>
                </a:lnTo>
                <a:lnTo>
                  <a:pt x="16546" y="5719"/>
                </a:lnTo>
                <a:lnTo>
                  <a:pt x="16911" y="5719"/>
                </a:lnTo>
                <a:lnTo>
                  <a:pt x="17252" y="5792"/>
                </a:lnTo>
                <a:lnTo>
                  <a:pt x="17617" y="5913"/>
                </a:lnTo>
                <a:lnTo>
                  <a:pt x="17690" y="5913"/>
                </a:lnTo>
                <a:lnTo>
                  <a:pt x="17739" y="5865"/>
                </a:lnTo>
                <a:lnTo>
                  <a:pt x="17982" y="6376"/>
                </a:lnTo>
                <a:lnTo>
                  <a:pt x="17885" y="6278"/>
                </a:lnTo>
                <a:lnTo>
                  <a:pt x="17763" y="6230"/>
                </a:lnTo>
                <a:lnTo>
                  <a:pt x="17617" y="6181"/>
                </a:lnTo>
                <a:lnTo>
                  <a:pt x="17471" y="6157"/>
                </a:lnTo>
                <a:lnTo>
                  <a:pt x="17130" y="6132"/>
                </a:lnTo>
                <a:lnTo>
                  <a:pt x="16765" y="6157"/>
                </a:lnTo>
                <a:lnTo>
                  <a:pt x="16425" y="6230"/>
                </a:lnTo>
                <a:lnTo>
                  <a:pt x="16084" y="6303"/>
                </a:lnTo>
                <a:lnTo>
                  <a:pt x="15549" y="6449"/>
                </a:lnTo>
                <a:lnTo>
                  <a:pt x="15525" y="6473"/>
                </a:lnTo>
                <a:lnTo>
                  <a:pt x="15549" y="6497"/>
                </a:lnTo>
                <a:lnTo>
                  <a:pt x="15817" y="6522"/>
                </a:lnTo>
                <a:lnTo>
                  <a:pt x="16108" y="6522"/>
                </a:lnTo>
                <a:lnTo>
                  <a:pt x="16400" y="6497"/>
                </a:lnTo>
                <a:lnTo>
                  <a:pt x="16668" y="6473"/>
                </a:lnTo>
                <a:lnTo>
                  <a:pt x="17082" y="6449"/>
                </a:lnTo>
                <a:lnTo>
                  <a:pt x="17301" y="6449"/>
                </a:lnTo>
                <a:lnTo>
                  <a:pt x="17495" y="6473"/>
                </a:lnTo>
                <a:lnTo>
                  <a:pt x="17641" y="6522"/>
                </a:lnTo>
                <a:lnTo>
                  <a:pt x="17763" y="6570"/>
                </a:lnTo>
                <a:lnTo>
                  <a:pt x="17885" y="6619"/>
                </a:lnTo>
                <a:lnTo>
                  <a:pt x="18031" y="6643"/>
                </a:lnTo>
                <a:lnTo>
                  <a:pt x="18055" y="6643"/>
                </a:lnTo>
                <a:lnTo>
                  <a:pt x="18079" y="6619"/>
                </a:lnTo>
                <a:lnTo>
                  <a:pt x="18225" y="6984"/>
                </a:lnTo>
                <a:lnTo>
                  <a:pt x="17958" y="6911"/>
                </a:lnTo>
                <a:lnTo>
                  <a:pt x="17641" y="6862"/>
                </a:lnTo>
                <a:lnTo>
                  <a:pt x="17301" y="6862"/>
                </a:lnTo>
                <a:lnTo>
                  <a:pt x="16984" y="6911"/>
                </a:lnTo>
                <a:lnTo>
                  <a:pt x="16644" y="6984"/>
                </a:lnTo>
                <a:lnTo>
                  <a:pt x="16327" y="7081"/>
                </a:lnTo>
                <a:lnTo>
                  <a:pt x="16036" y="7203"/>
                </a:lnTo>
                <a:lnTo>
                  <a:pt x="15768" y="7325"/>
                </a:lnTo>
                <a:lnTo>
                  <a:pt x="15768" y="7349"/>
                </a:lnTo>
                <a:lnTo>
                  <a:pt x="15792" y="7373"/>
                </a:lnTo>
                <a:lnTo>
                  <a:pt x="16108" y="7349"/>
                </a:lnTo>
                <a:lnTo>
                  <a:pt x="16400" y="7325"/>
                </a:lnTo>
                <a:lnTo>
                  <a:pt x="17009" y="7252"/>
                </a:lnTo>
                <a:lnTo>
                  <a:pt x="17325" y="7227"/>
                </a:lnTo>
                <a:lnTo>
                  <a:pt x="17641" y="7203"/>
                </a:lnTo>
                <a:lnTo>
                  <a:pt x="17933" y="7179"/>
                </a:lnTo>
                <a:lnTo>
                  <a:pt x="18250" y="7130"/>
                </a:lnTo>
                <a:lnTo>
                  <a:pt x="18274" y="7106"/>
                </a:lnTo>
                <a:lnTo>
                  <a:pt x="18542" y="7909"/>
                </a:lnTo>
                <a:lnTo>
                  <a:pt x="18298" y="7860"/>
                </a:lnTo>
                <a:lnTo>
                  <a:pt x="18055" y="7860"/>
                </a:lnTo>
                <a:lnTo>
                  <a:pt x="17568" y="7836"/>
                </a:lnTo>
                <a:lnTo>
                  <a:pt x="17179" y="7811"/>
                </a:lnTo>
                <a:lnTo>
                  <a:pt x="16765" y="7836"/>
                </a:lnTo>
                <a:lnTo>
                  <a:pt x="16571" y="7860"/>
                </a:lnTo>
                <a:lnTo>
                  <a:pt x="16376" y="7909"/>
                </a:lnTo>
                <a:lnTo>
                  <a:pt x="16206" y="7957"/>
                </a:lnTo>
                <a:lnTo>
                  <a:pt x="16011" y="8055"/>
                </a:lnTo>
                <a:lnTo>
                  <a:pt x="15987" y="8055"/>
                </a:lnTo>
                <a:lnTo>
                  <a:pt x="15987" y="8079"/>
                </a:lnTo>
                <a:lnTo>
                  <a:pt x="16011" y="8103"/>
                </a:lnTo>
                <a:lnTo>
                  <a:pt x="16036" y="8128"/>
                </a:lnTo>
                <a:lnTo>
                  <a:pt x="16425" y="8152"/>
                </a:lnTo>
                <a:lnTo>
                  <a:pt x="16790" y="8128"/>
                </a:lnTo>
                <a:lnTo>
                  <a:pt x="17568" y="8128"/>
                </a:lnTo>
                <a:lnTo>
                  <a:pt x="17836" y="8152"/>
                </a:lnTo>
                <a:lnTo>
                  <a:pt x="18104" y="8200"/>
                </a:lnTo>
                <a:lnTo>
                  <a:pt x="18371" y="8225"/>
                </a:lnTo>
                <a:lnTo>
                  <a:pt x="18639" y="8249"/>
                </a:lnTo>
                <a:lnTo>
                  <a:pt x="18858" y="9076"/>
                </a:lnTo>
                <a:lnTo>
                  <a:pt x="18566" y="8882"/>
                </a:lnTo>
                <a:lnTo>
                  <a:pt x="18225" y="8711"/>
                </a:lnTo>
                <a:lnTo>
                  <a:pt x="17885" y="8565"/>
                </a:lnTo>
                <a:lnTo>
                  <a:pt x="17568" y="8444"/>
                </a:lnTo>
                <a:lnTo>
                  <a:pt x="17276" y="8371"/>
                </a:lnTo>
                <a:lnTo>
                  <a:pt x="17082" y="8322"/>
                </a:lnTo>
                <a:lnTo>
                  <a:pt x="16887" y="8298"/>
                </a:lnTo>
                <a:lnTo>
                  <a:pt x="16717" y="8298"/>
                </a:lnTo>
                <a:lnTo>
                  <a:pt x="16546" y="8322"/>
                </a:lnTo>
                <a:lnTo>
                  <a:pt x="16473" y="8346"/>
                </a:lnTo>
                <a:lnTo>
                  <a:pt x="16400" y="8395"/>
                </a:lnTo>
                <a:lnTo>
                  <a:pt x="16352" y="8444"/>
                </a:lnTo>
                <a:lnTo>
                  <a:pt x="16303" y="8517"/>
                </a:lnTo>
                <a:lnTo>
                  <a:pt x="16327" y="8541"/>
                </a:lnTo>
                <a:lnTo>
                  <a:pt x="16449" y="8590"/>
                </a:lnTo>
                <a:lnTo>
                  <a:pt x="16595" y="8614"/>
                </a:lnTo>
                <a:lnTo>
                  <a:pt x="16887" y="8687"/>
                </a:lnTo>
                <a:lnTo>
                  <a:pt x="17179" y="8711"/>
                </a:lnTo>
                <a:lnTo>
                  <a:pt x="17471" y="8784"/>
                </a:lnTo>
                <a:lnTo>
                  <a:pt x="17812" y="8930"/>
                </a:lnTo>
                <a:lnTo>
                  <a:pt x="18128" y="9076"/>
                </a:lnTo>
                <a:lnTo>
                  <a:pt x="18420" y="9271"/>
                </a:lnTo>
                <a:lnTo>
                  <a:pt x="18712" y="9466"/>
                </a:lnTo>
                <a:lnTo>
                  <a:pt x="18420" y="9295"/>
                </a:lnTo>
                <a:lnTo>
                  <a:pt x="18250" y="9198"/>
                </a:lnTo>
                <a:lnTo>
                  <a:pt x="18055" y="9101"/>
                </a:lnTo>
                <a:lnTo>
                  <a:pt x="17690" y="9003"/>
                </a:lnTo>
                <a:lnTo>
                  <a:pt x="17276" y="8930"/>
                </a:lnTo>
                <a:lnTo>
                  <a:pt x="16887" y="8906"/>
                </a:lnTo>
                <a:lnTo>
                  <a:pt x="16473" y="8930"/>
                </a:lnTo>
                <a:lnTo>
                  <a:pt x="16084" y="8979"/>
                </a:lnTo>
                <a:lnTo>
                  <a:pt x="15695" y="9101"/>
                </a:lnTo>
                <a:lnTo>
                  <a:pt x="15330" y="9247"/>
                </a:lnTo>
                <a:lnTo>
                  <a:pt x="15160" y="9344"/>
                </a:lnTo>
                <a:lnTo>
                  <a:pt x="14941" y="9441"/>
                </a:lnTo>
                <a:lnTo>
                  <a:pt x="14746" y="9587"/>
                </a:lnTo>
                <a:lnTo>
                  <a:pt x="14551" y="9758"/>
                </a:lnTo>
                <a:lnTo>
                  <a:pt x="14478" y="9198"/>
                </a:lnTo>
                <a:lnTo>
                  <a:pt x="14381" y="8638"/>
                </a:lnTo>
                <a:lnTo>
                  <a:pt x="14259" y="8103"/>
                </a:lnTo>
                <a:lnTo>
                  <a:pt x="14113" y="7568"/>
                </a:lnTo>
                <a:lnTo>
                  <a:pt x="13943" y="7033"/>
                </a:lnTo>
                <a:lnTo>
                  <a:pt x="13748" y="6497"/>
                </a:lnTo>
                <a:lnTo>
                  <a:pt x="13529" y="5986"/>
                </a:lnTo>
                <a:lnTo>
                  <a:pt x="13286" y="5500"/>
                </a:lnTo>
                <a:lnTo>
                  <a:pt x="12799" y="4526"/>
                </a:lnTo>
                <a:lnTo>
                  <a:pt x="12532" y="4040"/>
                </a:lnTo>
                <a:lnTo>
                  <a:pt x="12264" y="3577"/>
                </a:lnTo>
                <a:lnTo>
                  <a:pt x="12045" y="3237"/>
                </a:lnTo>
                <a:lnTo>
                  <a:pt x="11802" y="2896"/>
                </a:lnTo>
                <a:lnTo>
                  <a:pt x="11656" y="2726"/>
                </a:lnTo>
                <a:lnTo>
                  <a:pt x="11485" y="2580"/>
                </a:lnTo>
                <a:lnTo>
                  <a:pt x="11339" y="2482"/>
                </a:lnTo>
                <a:lnTo>
                  <a:pt x="11145" y="2385"/>
                </a:lnTo>
                <a:lnTo>
                  <a:pt x="11072" y="2385"/>
                </a:lnTo>
                <a:lnTo>
                  <a:pt x="11047" y="2434"/>
                </a:lnTo>
                <a:lnTo>
                  <a:pt x="11023" y="2482"/>
                </a:lnTo>
                <a:lnTo>
                  <a:pt x="11047" y="2555"/>
                </a:lnTo>
                <a:lnTo>
                  <a:pt x="11339" y="2896"/>
                </a:lnTo>
                <a:lnTo>
                  <a:pt x="11631" y="3285"/>
                </a:lnTo>
                <a:lnTo>
                  <a:pt x="11875" y="3650"/>
                </a:lnTo>
                <a:lnTo>
                  <a:pt x="12118" y="4040"/>
                </a:lnTo>
                <a:lnTo>
                  <a:pt x="12556" y="4843"/>
                </a:lnTo>
                <a:lnTo>
                  <a:pt x="12970" y="5670"/>
                </a:lnTo>
                <a:lnTo>
                  <a:pt x="13189" y="6157"/>
                </a:lnTo>
                <a:lnTo>
                  <a:pt x="13383" y="6643"/>
                </a:lnTo>
                <a:lnTo>
                  <a:pt x="13578" y="7154"/>
                </a:lnTo>
                <a:lnTo>
                  <a:pt x="13724" y="7665"/>
                </a:lnTo>
                <a:lnTo>
                  <a:pt x="13870" y="8176"/>
                </a:lnTo>
                <a:lnTo>
                  <a:pt x="13992" y="8687"/>
                </a:lnTo>
                <a:lnTo>
                  <a:pt x="14089" y="9222"/>
                </a:lnTo>
                <a:lnTo>
                  <a:pt x="14138" y="9733"/>
                </a:lnTo>
                <a:lnTo>
                  <a:pt x="13967" y="9563"/>
                </a:lnTo>
                <a:lnTo>
                  <a:pt x="13773" y="9393"/>
                </a:lnTo>
                <a:lnTo>
                  <a:pt x="13578" y="9222"/>
                </a:lnTo>
                <a:lnTo>
                  <a:pt x="13383" y="9101"/>
                </a:lnTo>
                <a:lnTo>
                  <a:pt x="13213" y="9003"/>
                </a:lnTo>
                <a:lnTo>
                  <a:pt x="13043" y="8930"/>
                </a:lnTo>
                <a:lnTo>
                  <a:pt x="12702" y="8833"/>
                </a:lnTo>
                <a:lnTo>
                  <a:pt x="12337" y="8784"/>
                </a:lnTo>
                <a:lnTo>
                  <a:pt x="11972" y="8760"/>
                </a:lnTo>
                <a:lnTo>
                  <a:pt x="11631" y="8760"/>
                </a:lnTo>
                <a:lnTo>
                  <a:pt x="11315" y="8833"/>
                </a:lnTo>
                <a:lnTo>
                  <a:pt x="10999" y="8930"/>
                </a:lnTo>
                <a:lnTo>
                  <a:pt x="10682" y="9052"/>
                </a:lnTo>
                <a:lnTo>
                  <a:pt x="10390" y="9222"/>
                </a:lnTo>
                <a:lnTo>
                  <a:pt x="10220" y="9295"/>
                </a:lnTo>
                <a:lnTo>
                  <a:pt x="10074" y="9417"/>
                </a:lnTo>
                <a:lnTo>
                  <a:pt x="10123" y="9271"/>
                </a:lnTo>
                <a:lnTo>
                  <a:pt x="10171" y="9125"/>
                </a:lnTo>
                <a:lnTo>
                  <a:pt x="10220" y="8833"/>
                </a:lnTo>
                <a:lnTo>
                  <a:pt x="10244" y="8225"/>
                </a:lnTo>
                <a:lnTo>
                  <a:pt x="10269" y="7738"/>
                </a:lnTo>
                <a:lnTo>
                  <a:pt x="10269" y="7227"/>
                </a:lnTo>
                <a:lnTo>
                  <a:pt x="10244" y="6230"/>
                </a:lnTo>
                <a:lnTo>
                  <a:pt x="10171" y="4186"/>
                </a:lnTo>
                <a:lnTo>
                  <a:pt x="10171" y="3772"/>
                </a:lnTo>
                <a:lnTo>
                  <a:pt x="10171" y="3310"/>
                </a:lnTo>
                <a:lnTo>
                  <a:pt x="10147" y="2872"/>
                </a:lnTo>
                <a:lnTo>
                  <a:pt x="10123" y="2653"/>
                </a:lnTo>
                <a:lnTo>
                  <a:pt x="10074" y="2458"/>
                </a:lnTo>
                <a:lnTo>
                  <a:pt x="10050" y="2409"/>
                </a:lnTo>
                <a:lnTo>
                  <a:pt x="10025" y="2385"/>
                </a:lnTo>
                <a:lnTo>
                  <a:pt x="9952" y="2361"/>
                </a:lnTo>
                <a:lnTo>
                  <a:pt x="9879" y="2385"/>
                </a:lnTo>
                <a:lnTo>
                  <a:pt x="9831" y="2458"/>
                </a:lnTo>
                <a:lnTo>
                  <a:pt x="9782" y="2628"/>
                </a:lnTo>
                <a:lnTo>
                  <a:pt x="9733" y="2823"/>
                </a:lnTo>
                <a:lnTo>
                  <a:pt x="9709" y="3042"/>
                </a:lnTo>
                <a:lnTo>
                  <a:pt x="9685" y="3237"/>
                </a:lnTo>
                <a:lnTo>
                  <a:pt x="9685" y="3650"/>
                </a:lnTo>
                <a:lnTo>
                  <a:pt x="9685" y="4040"/>
                </a:lnTo>
                <a:lnTo>
                  <a:pt x="9709" y="4989"/>
                </a:lnTo>
                <a:lnTo>
                  <a:pt x="9758" y="5913"/>
                </a:lnTo>
                <a:lnTo>
                  <a:pt x="9782" y="6862"/>
                </a:lnTo>
                <a:lnTo>
                  <a:pt x="9782" y="7787"/>
                </a:lnTo>
                <a:lnTo>
                  <a:pt x="9733" y="8638"/>
                </a:lnTo>
                <a:lnTo>
                  <a:pt x="9685" y="8930"/>
                </a:lnTo>
                <a:lnTo>
                  <a:pt x="9660" y="9198"/>
                </a:lnTo>
                <a:lnTo>
                  <a:pt x="9441" y="9052"/>
                </a:lnTo>
                <a:lnTo>
                  <a:pt x="9222" y="8930"/>
                </a:lnTo>
                <a:lnTo>
                  <a:pt x="8979" y="8833"/>
                </a:lnTo>
                <a:lnTo>
                  <a:pt x="8711" y="8760"/>
                </a:lnTo>
                <a:lnTo>
                  <a:pt x="8444" y="8711"/>
                </a:lnTo>
                <a:lnTo>
                  <a:pt x="7690" y="8711"/>
                </a:lnTo>
                <a:lnTo>
                  <a:pt x="7325" y="8784"/>
                </a:lnTo>
                <a:lnTo>
                  <a:pt x="6960" y="8882"/>
                </a:lnTo>
                <a:lnTo>
                  <a:pt x="6619" y="8979"/>
                </a:lnTo>
                <a:lnTo>
                  <a:pt x="6278" y="9125"/>
                </a:lnTo>
                <a:lnTo>
                  <a:pt x="5913" y="9295"/>
                </a:lnTo>
                <a:lnTo>
                  <a:pt x="5548" y="9514"/>
                </a:lnTo>
                <a:lnTo>
                  <a:pt x="5548" y="9393"/>
                </a:lnTo>
                <a:lnTo>
                  <a:pt x="5548" y="9295"/>
                </a:lnTo>
                <a:lnTo>
                  <a:pt x="5646" y="8760"/>
                </a:lnTo>
                <a:lnTo>
                  <a:pt x="5792" y="8249"/>
                </a:lnTo>
                <a:lnTo>
                  <a:pt x="5938" y="7763"/>
                </a:lnTo>
                <a:lnTo>
                  <a:pt x="6132" y="7252"/>
                </a:lnTo>
                <a:lnTo>
                  <a:pt x="6400" y="6473"/>
                </a:lnTo>
                <a:lnTo>
                  <a:pt x="6570" y="6084"/>
                </a:lnTo>
                <a:lnTo>
                  <a:pt x="6741" y="5719"/>
                </a:lnTo>
                <a:lnTo>
                  <a:pt x="7227" y="4867"/>
                </a:lnTo>
                <a:lnTo>
                  <a:pt x="7738" y="4015"/>
                </a:lnTo>
                <a:lnTo>
                  <a:pt x="8249" y="3212"/>
                </a:lnTo>
                <a:lnTo>
                  <a:pt x="8492" y="2799"/>
                </a:lnTo>
                <a:lnTo>
                  <a:pt x="8590" y="2580"/>
                </a:lnTo>
                <a:lnTo>
                  <a:pt x="8687" y="2361"/>
                </a:lnTo>
                <a:lnTo>
                  <a:pt x="8663" y="2312"/>
                </a:lnTo>
                <a:lnTo>
                  <a:pt x="8638" y="2263"/>
                </a:lnTo>
                <a:lnTo>
                  <a:pt x="8590" y="2239"/>
                </a:lnTo>
                <a:lnTo>
                  <a:pt x="8517" y="2263"/>
                </a:lnTo>
                <a:lnTo>
                  <a:pt x="8371" y="2434"/>
                </a:lnTo>
                <a:lnTo>
                  <a:pt x="8225" y="2580"/>
                </a:lnTo>
                <a:lnTo>
                  <a:pt x="7933" y="2920"/>
                </a:lnTo>
                <a:lnTo>
                  <a:pt x="7690" y="3285"/>
                </a:lnTo>
                <a:lnTo>
                  <a:pt x="7422" y="3650"/>
                </a:lnTo>
                <a:lnTo>
                  <a:pt x="7154" y="4064"/>
                </a:lnTo>
                <a:lnTo>
                  <a:pt x="6911" y="4478"/>
                </a:lnTo>
                <a:lnTo>
                  <a:pt x="6424" y="5329"/>
                </a:lnTo>
                <a:lnTo>
                  <a:pt x="6230" y="5694"/>
                </a:lnTo>
                <a:lnTo>
                  <a:pt x="6059" y="6084"/>
                </a:lnTo>
                <a:lnTo>
                  <a:pt x="5767" y="6838"/>
                </a:lnTo>
                <a:lnTo>
                  <a:pt x="5621" y="7227"/>
                </a:lnTo>
                <a:lnTo>
                  <a:pt x="5402" y="7933"/>
                </a:lnTo>
                <a:lnTo>
                  <a:pt x="5281" y="8346"/>
                </a:lnTo>
                <a:lnTo>
                  <a:pt x="5159" y="8784"/>
                </a:lnTo>
                <a:lnTo>
                  <a:pt x="5086" y="9174"/>
                </a:lnTo>
                <a:lnTo>
                  <a:pt x="5062" y="9514"/>
                </a:lnTo>
                <a:lnTo>
                  <a:pt x="4916" y="9393"/>
                </a:lnTo>
                <a:lnTo>
                  <a:pt x="4770" y="9295"/>
                </a:lnTo>
                <a:lnTo>
                  <a:pt x="4478" y="9101"/>
                </a:lnTo>
                <a:lnTo>
                  <a:pt x="4283" y="9003"/>
                </a:lnTo>
                <a:lnTo>
                  <a:pt x="4088" y="8930"/>
                </a:lnTo>
                <a:lnTo>
                  <a:pt x="3869" y="8857"/>
                </a:lnTo>
                <a:lnTo>
                  <a:pt x="3650" y="8809"/>
                </a:lnTo>
                <a:lnTo>
                  <a:pt x="3212" y="8760"/>
                </a:lnTo>
                <a:lnTo>
                  <a:pt x="2774" y="8736"/>
                </a:lnTo>
                <a:lnTo>
                  <a:pt x="2507" y="8760"/>
                </a:lnTo>
                <a:lnTo>
                  <a:pt x="2215" y="8784"/>
                </a:lnTo>
                <a:lnTo>
                  <a:pt x="1874" y="8857"/>
                </a:lnTo>
                <a:lnTo>
                  <a:pt x="1558" y="8930"/>
                </a:lnTo>
                <a:lnTo>
                  <a:pt x="1241" y="9052"/>
                </a:lnTo>
                <a:lnTo>
                  <a:pt x="949" y="9198"/>
                </a:lnTo>
                <a:lnTo>
                  <a:pt x="682" y="9393"/>
                </a:lnTo>
                <a:lnTo>
                  <a:pt x="463" y="9612"/>
                </a:lnTo>
                <a:lnTo>
                  <a:pt x="584" y="9198"/>
                </a:lnTo>
                <a:lnTo>
                  <a:pt x="682" y="8809"/>
                </a:lnTo>
                <a:lnTo>
                  <a:pt x="803" y="8322"/>
                </a:lnTo>
                <a:lnTo>
                  <a:pt x="925" y="7836"/>
                </a:lnTo>
                <a:lnTo>
                  <a:pt x="1095" y="7373"/>
                </a:lnTo>
                <a:lnTo>
                  <a:pt x="1266" y="6911"/>
                </a:lnTo>
                <a:lnTo>
                  <a:pt x="1460" y="6497"/>
                </a:lnTo>
                <a:lnTo>
                  <a:pt x="1679" y="6108"/>
                </a:lnTo>
                <a:lnTo>
                  <a:pt x="1923" y="5719"/>
                </a:lnTo>
                <a:lnTo>
                  <a:pt x="2166" y="5329"/>
                </a:lnTo>
                <a:lnTo>
                  <a:pt x="2458" y="4964"/>
                </a:lnTo>
                <a:lnTo>
                  <a:pt x="2726" y="4624"/>
                </a:lnTo>
                <a:lnTo>
                  <a:pt x="3042" y="4283"/>
                </a:lnTo>
                <a:lnTo>
                  <a:pt x="3334" y="3942"/>
                </a:lnTo>
                <a:lnTo>
                  <a:pt x="3675" y="3626"/>
                </a:lnTo>
                <a:lnTo>
                  <a:pt x="4015" y="3358"/>
                </a:lnTo>
                <a:lnTo>
                  <a:pt x="4356" y="3091"/>
                </a:lnTo>
                <a:lnTo>
                  <a:pt x="4721" y="2847"/>
                </a:lnTo>
                <a:lnTo>
                  <a:pt x="5110" y="2604"/>
                </a:lnTo>
                <a:lnTo>
                  <a:pt x="5500" y="2409"/>
                </a:lnTo>
                <a:lnTo>
                  <a:pt x="5889" y="2239"/>
                </a:lnTo>
                <a:lnTo>
                  <a:pt x="6303" y="2069"/>
                </a:lnTo>
                <a:lnTo>
                  <a:pt x="6716" y="1947"/>
                </a:lnTo>
                <a:lnTo>
                  <a:pt x="7130" y="1825"/>
                </a:lnTo>
                <a:lnTo>
                  <a:pt x="7568" y="1704"/>
                </a:lnTo>
                <a:lnTo>
                  <a:pt x="8006" y="1631"/>
                </a:lnTo>
                <a:lnTo>
                  <a:pt x="8444" y="1558"/>
                </a:lnTo>
                <a:lnTo>
                  <a:pt x="8882" y="1509"/>
                </a:lnTo>
                <a:lnTo>
                  <a:pt x="9320" y="1485"/>
                </a:lnTo>
                <a:lnTo>
                  <a:pt x="9782" y="1460"/>
                </a:lnTo>
                <a:close/>
                <a:moveTo>
                  <a:pt x="9855" y="1"/>
                </a:moveTo>
                <a:lnTo>
                  <a:pt x="9782" y="49"/>
                </a:lnTo>
                <a:lnTo>
                  <a:pt x="9709" y="146"/>
                </a:lnTo>
                <a:lnTo>
                  <a:pt x="9660" y="292"/>
                </a:lnTo>
                <a:lnTo>
                  <a:pt x="9612" y="438"/>
                </a:lnTo>
                <a:lnTo>
                  <a:pt x="9612" y="560"/>
                </a:lnTo>
                <a:lnTo>
                  <a:pt x="9587" y="779"/>
                </a:lnTo>
                <a:lnTo>
                  <a:pt x="9612" y="998"/>
                </a:lnTo>
                <a:lnTo>
                  <a:pt x="9174" y="1022"/>
                </a:lnTo>
                <a:lnTo>
                  <a:pt x="8760" y="1047"/>
                </a:lnTo>
                <a:lnTo>
                  <a:pt x="8346" y="1095"/>
                </a:lnTo>
                <a:lnTo>
                  <a:pt x="7933" y="1168"/>
                </a:lnTo>
                <a:lnTo>
                  <a:pt x="7519" y="1241"/>
                </a:lnTo>
                <a:lnTo>
                  <a:pt x="7130" y="1339"/>
                </a:lnTo>
                <a:lnTo>
                  <a:pt x="6716" y="1460"/>
                </a:lnTo>
                <a:lnTo>
                  <a:pt x="6327" y="1582"/>
                </a:lnTo>
                <a:lnTo>
                  <a:pt x="5938" y="1728"/>
                </a:lnTo>
                <a:lnTo>
                  <a:pt x="5548" y="1898"/>
                </a:lnTo>
                <a:lnTo>
                  <a:pt x="5183" y="2069"/>
                </a:lnTo>
                <a:lnTo>
                  <a:pt x="4818" y="2263"/>
                </a:lnTo>
                <a:lnTo>
                  <a:pt x="4453" y="2482"/>
                </a:lnTo>
                <a:lnTo>
                  <a:pt x="4113" y="2726"/>
                </a:lnTo>
                <a:lnTo>
                  <a:pt x="3772" y="2969"/>
                </a:lnTo>
                <a:lnTo>
                  <a:pt x="3456" y="3237"/>
                </a:lnTo>
                <a:lnTo>
                  <a:pt x="3115" y="3553"/>
                </a:lnTo>
                <a:lnTo>
                  <a:pt x="2799" y="3869"/>
                </a:lnTo>
                <a:lnTo>
                  <a:pt x="2507" y="4210"/>
                </a:lnTo>
                <a:lnTo>
                  <a:pt x="2215" y="4551"/>
                </a:lnTo>
                <a:lnTo>
                  <a:pt x="1947" y="4916"/>
                </a:lnTo>
                <a:lnTo>
                  <a:pt x="1704" y="5305"/>
                </a:lnTo>
                <a:lnTo>
                  <a:pt x="1217" y="6084"/>
                </a:lnTo>
                <a:lnTo>
                  <a:pt x="998" y="6497"/>
                </a:lnTo>
                <a:lnTo>
                  <a:pt x="803" y="6960"/>
                </a:lnTo>
                <a:lnTo>
                  <a:pt x="633" y="7398"/>
                </a:lnTo>
                <a:lnTo>
                  <a:pt x="487" y="7860"/>
                </a:lnTo>
                <a:lnTo>
                  <a:pt x="244" y="8857"/>
                </a:lnTo>
                <a:lnTo>
                  <a:pt x="122" y="9344"/>
                </a:lnTo>
                <a:lnTo>
                  <a:pt x="25" y="9831"/>
                </a:lnTo>
                <a:lnTo>
                  <a:pt x="1" y="10001"/>
                </a:lnTo>
                <a:lnTo>
                  <a:pt x="25" y="10171"/>
                </a:lnTo>
                <a:lnTo>
                  <a:pt x="49" y="10317"/>
                </a:lnTo>
                <a:lnTo>
                  <a:pt x="122" y="10463"/>
                </a:lnTo>
                <a:lnTo>
                  <a:pt x="171" y="10512"/>
                </a:lnTo>
                <a:lnTo>
                  <a:pt x="219" y="10536"/>
                </a:lnTo>
                <a:lnTo>
                  <a:pt x="268" y="10512"/>
                </a:lnTo>
                <a:lnTo>
                  <a:pt x="317" y="10463"/>
                </a:lnTo>
                <a:lnTo>
                  <a:pt x="365" y="10463"/>
                </a:lnTo>
                <a:lnTo>
                  <a:pt x="390" y="10439"/>
                </a:lnTo>
                <a:lnTo>
                  <a:pt x="609" y="10196"/>
                </a:lnTo>
                <a:lnTo>
                  <a:pt x="803" y="9952"/>
                </a:lnTo>
                <a:lnTo>
                  <a:pt x="1047" y="9758"/>
                </a:lnTo>
                <a:lnTo>
                  <a:pt x="1168" y="9660"/>
                </a:lnTo>
                <a:lnTo>
                  <a:pt x="1314" y="9587"/>
                </a:lnTo>
                <a:lnTo>
                  <a:pt x="1655" y="9417"/>
                </a:lnTo>
                <a:lnTo>
                  <a:pt x="2020" y="9320"/>
                </a:lnTo>
                <a:lnTo>
                  <a:pt x="2409" y="9271"/>
                </a:lnTo>
                <a:lnTo>
                  <a:pt x="2774" y="9247"/>
                </a:lnTo>
                <a:lnTo>
                  <a:pt x="3139" y="9247"/>
                </a:lnTo>
                <a:lnTo>
                  <a:pt x="3480" y="9295"/>
                </a:lnTo>
                <a:lnTo>
                  <a:pt x="3821" y="9393"/>
                </a:lnTo>
                <a:lnTo>
                  <a:pt x="4137" y="9514"/>
                </a:lnTo>
                <a:lnTo>
                  <a:pt x="4405" y="9660"/>
                </a:lnTo>
                <a:lnTo>
                  <a:pt x="4648" y="9855"/>
                </a:lnTo>
                <a:lnTo>
                  <a:pt x="4745" y="9952"/>
                </a:lnTo>
                <a:lnTo>
                  <a:pt x="4818" y="10074"/>
                </a:lnTo>
                <a:lnTo>
                  <a:pt x="4916" y="10196"/>
                </a:lnTo>
                <a:lnTo>
                  <a:pt x="5037" y="10293"/>
                </a:lnTo>
                <a:lnTo>
                  <a:pt x="5110" y="10317"/>
                </a:lnTo>
                <a:lnTo>
                  <a:pt x="5208" y="10293"/>
                </a:lnTo>
                <a:lnTo>
                  <a:pt x="5281" y="10244"/>
                </a:lnTo>
                <a:lnTo>
                  <a:pt x="5329" y="10171"/>
                </a:lnTo>
                <a:lnTo>
                  <a:pt x="5329" y="10147"/>
                </a:lnTo>
                <a:lnTo>
                  <a:pt x="5548" y="10050"/>
                </a:lnTo>
                <a:lnTo>
                  <a:pt x="5767" y="9904"/>
                </a:lnTo>
                <a:lnTo>
                  <a:pt x="5962" y="9782"/>
                </a:lnTo>
                <a:lnTo>
                  <a:pt x="6181" y="9660"/>
                </a:lnTo>
                <a:lnTo>
                  <a:pt x="6473" y="9514"/>
                </a:lnTo>
                <a:lnTo>
                  <a:pt x="6789" y="9393"/>
                </a:lnTo>
                <a:lnTo>
                  <a:pt x="7106" y="9295"/>
                </a:lnTo>
                <a:lnTo>
                  <a:pt x="7422" y="9222"/>
                </a:lnTo>
                <a:lnTo>
                  <a:pt x="7738" y="9149"/>
                </a:lnTo>
                <a:lnTo>
                  <a:pt x="8371" y="9149"/>
                </a:lnTo>
                <a:lnTo>
                  <a:pt x="8687" y="9222"/>
                </a:lnTo>
                <a:lnTo>
                  <a:pt x="8833" y="9271"/>
                </a:lnTo>
                <a:lnTo>
                  <a:pt x="8979" y="9320"/>
                </a:lnTo>
                <a:lnTo>
                  <a:pt x="9101" y="9393"/>
                </a:lnTo>
                <a:lnTo>
                  <a:pt x="9198" y="9490"/>
                </a:lnTo>
                <a:lnTo>
                  <a:pt x="9417" y="9685"/>
                </a:lnTo>
                <a:lnTo>
                  <a:pt x="9587" y="9904"/>
                </a:lnTo>
                <a:lnTo>
                  <a:pt x="9587" y="10317"/>
                </a:lnTo>
                <a:lnTo>
                  <a:pt x="9612" y="10780"/>
                </a:lnTo>
                <a:lnTo>
                  <a:pt x="9636" y="11218"/>
                </a:lnTo>
                <a:lnTo>
                  <a:pt x="9636" y="11631"/>
                </a:lnTo>
                <a:lnTo>
                  <a:pt x="9612" y="12726"/>
                </a:lnTo>
                <a:lnTo>
                  <a:pt x="9587" y="13797"/>
                </a:lnTo>
                <a:lnTo>
                  <a:pt x="9587" y="14649"/>
                </a:lnTo>
                <a:lnTo>
                  <a:pt x="9587" y="15062"/>
                </a:lnTo>
                <a:lnTo>
                  <a:pt x="9587" y="15500"/>
                </a:lnTo>
                <a:lnTo>
                  <a:pt x="9563" y="16352"/>
                </a:lnTo>
                <a:lnTo>
                  <a:pt x="9563" y="16790"/>
                </a:lnTo>
                <a:lnTo>
                  <a:pt x="9612" y="17203"/>
                </a:lnTo>
                <a:lnTo>
                  <a:pt x="9660" y="17495"/>
                </a:lnTo>
                <a:lnTo>
                  <a:pt x="9758" y="17787"/>
                </a:lnTo>
                <a:lnTo>
                  <a:pt x="9879" y="18031"/>
                </a:lnTo>
                <a:lnTo>
                  <a:pt x="10025" y="18250"/>
                </a:lnTo>
                <a:lnTo>
                  <a:pt x="10220" y="18444"/>
                </a:lnTo>
                <a:lnTo>
                  <a:pt x="10439" y="18590"/>
                </a:lnTo>
                <a:lnTo>
                  <a:pt x="10707" y="18712"/>
                </a:lnTo>
                <a:lnTo>
                  <a:pt x="10853" y="18761"/>
                </a:lnTo>
                <a:lnTo>
                  <a:pt x="10999" y="18785"/>
                </a:lnTo>
                <a:lnTo>
                  <a:pt x="11291" y="18785"/>
                </a:lnTo>
                <a:lnTo>
                  <a:pt x="11412" y="18761"/>
                </a:lnTo>
                <a:lnTo>
                  <a:pt x="11534" y="18712"/>
                </a:lnTo>
                <a:lnTo>
                  <a:pt x="11631" y="18663"/>
                </a:lnTo>
                <a:lnTo>
                  <a:pt x="11753" y="18590"/>
                </a:lnTo>
                <a:lnTo>
                  <a:pt x="11948" y="18420"/>
                </a:lnTo>
                <a:lnTo>
                  <a:pt x="12094" y="18225"/>
                </a:lnTo>
                <a:lnTo>
                  <a:pt x="12215" y="18006"/>
                </a:lnTo>
                <a:lnTo>
                  <a:pt x="12313" y="17763"/>
                </a:lnTo>
                <a:lnTo>
                  <a:pt x="12386" y="17495"/>
                </a:lnTo>
                <a:lnTo>
                  <a:pt x="12386" y="17398"/>
                </a:lnTo>
                <a:lnTo>
                  <a:pt x="12361" y="17301"/>
                </a:lnTo>
                <a:lnTo>
                  <a:pt x="12313" y="17228"/>
                </a:lnTo>
                <a:lnTo>
                  <a:pt x="12215" y="17179"/>
                </a:lnTo>
                <a:lnTo>
                  <a:pt x="12142" y="17155"/>
                </a:lnTo>
                <a:lnTo>
                  <a:pt x="12045" y="17155"/>
                </a:lnTo>
                <a:lnTo>
                  <a:pt x="11972" y="17203"/>
                </a:lnTo>
                <a:lnTo>
                  <a:pt x="11899" y="17301"/>
                </a:lnTo>
                <a:lnTo>
                  <a:pt x="11802" y="17520"/>
                </a:lnTo>
                <a:lnTo>
                  <a:pt x="11729" y="17714"/>
                </a:lnTo>
                <a:lnTo>
                  <a:pt x="11704" y="17836"/>
                </a:lnTo>
                <a:lnTo>
                  <a:pt x="11631" y="17933"/>
                </a:lnTo>
                <a:lnTo>
                  <a:pt x="11558" y="18006"/>
                </a:lnTo>
                <a:lnTo>
                  <a:pt x="11461" y="18104"/>
                </a:lnTo>
                <a:lnTo>
                  <a:pt x="11364" y="18152"/>
                </a:lnTo>
                <a:lnTo>
                  <a:pt x="11266" y="18201"/>
                </a:lnTo>
                <a:lnTo>
                  <a:pt x="11145" y="18225"/>
                </a:lnTo>
                <a:lnTo>
                  <a:pt x="11023" y="18225"/>
                </a:lnTo>
                <a:lnTo>
                  <a:pt x="10926" y="18201"/>
                </a:lnTo>
                <a:lnTo>
                  <a:pt x="10804" y="18177"/>
                </a:lnTo>
                <a:lnTo>
                  <a:pt x="10609" y="18079"/>
                </a:lnTo>
                <a:lnTo>
                  <a:pt x="10488" y="17982"/>
                </a:lnTo>
                <a:lnTo>
                  <a:pt x="10366" y="17860"/>
                </a:lnTo>
                <a:lnTo>
                  <a:pt x="10293" y="17739"/>
                </a:lnTo>
                <a:lnTo>
                  <a:pt x="10220" y="17593"/>
                </a:lnTo>
                <a:lnTo>
                  <a:pt x="10171" y="17447"/>
                </a:lnTo>
                <a:lnTo>
                  <a:pt x="10123" y="17301"/>
                </a:lnTo>
                <a:lnTo>
                  <a:pt x="10074" y="16960"/>
                </a:lnTo>
                <a:lnTo>
                  <a:pt x="10074" y="16595"/>
                </a:lnTo>
                <a:lnTo>
                  <a:pt x="10074" y="16254"/>
                </a:lnTo>
                <a:lnTo>
                  <a:pt x="10098" y="15646"/>
                </a:lnTo>
                <a:lnTo>
                  <a:pt x="10123" y="14916"/>
                </a:lnTo>
                <a:lnTo>
                  <a:pt x="10123" y="14186"/>
                </a:lnTo>
                <a:lnTo>
                  <a:pt x="10098" y="13456"/>
                </a:lnTo>
                <a:lnTo>
                  <a:pt x="10123" y="12726"/>
                </a:lnTo>
                <a:lnTo>
                  <a:pt x="10147" y="12069"/>
                </a:lnTo>
                <a:lnTo>
                  <a:pt x="10171" y="11364"/>
                </a:lnTo>
                <a:lnTo>
                  <a:pt x="10171" y="10999"/>
                </a:lnTo>
                <a:lnTo>
                  <a:pt x="10147" y="10658"/>
                </a:lnTo>
                <a:lnTo>
                  <a:pt x="10098" y="10317"/>
                </a:lnTo>
                <a:lnTo>
                  <a:pt x="10001" y="10001"/>
                </a:lnTo>
                <a:lnTo>
                  <a:pt x="10050" y="9928"/>
                </a:lnTo>
                <a:lnTo>
                  <a:pt x="10244" y="9831"/>
                </a:lnTo>
                <a:lnTo>
                  <a:pt x="10415" y="9709"/>
                </a:lnTo>
                <a:lnTo>
                  <a:pt x="10585" y="9587"/>
                </a:lnTo>
                <a:lnTo>
                  <a:pt x="10780" y="9490"/>
                </a:lnTo>
                <a:lnTo>
                  <a:pt x="11096" y="9368"/>
                </a:lnTo>
                <a:lnTo>
                  <a:pt x="11437" y="9271"/>
                </a:lnTo>
                <a:lnTo>
                  <a:pt x="11777" y="9247"/>
                </a:lnTo>
                <a:lnTo>
                  <a:pt x="12142" y="9222"/>
                </a:lnTo>
                <a:lnTo>
                  <a:pt x="12313" y="9247"/>
                </a:lnTo>
                <a:lnTo>
                  <a:pt x="12507" y="9271"/>
                </a:lnTo>
                <a:lnTo>
                  <a:pt x="12702" y="9320"/>
                </a:lnTo>
                <a:lnTo>
                  <a:pt x="12872" y="9393"/>
                </a:lnTo>
                <a:lnTo>
                  <a:pt x="13043" y="9466"/>
                </a:lnTo>
                <a:lnTo>
                  <a:pt x="13213" y="9563"/>
                </a:lnTo>
                <a:lnTo>
                  <a:pt x="13383" y="9660"/>
                </a:lnTo>
                <a:lnTo>
                  <a:pt x="13529" y="9782"/>
                </a:lnTo>
                <a:lnTo>
                  <a:pt x="13919" y="10147"/>
                </a:lnTo>
                <a:lnTo>
                  <a:pt x="14113" y="10293"/>
                </a:lnTo>
                <a:lnTo>
                  <a:pt x="14235" y="10342"/>
                </a:lnTo>
                <a:lnTo>
                  <a:pt x="14357" y="10390"/>
                </a:lnTo>
                <a:lnTo>
                  <a:pt x="14478" y="10415"/>
                </a:lnTo>
                <a:lnTo>
                  <a:pt x="14576" y="10366"/>
                </a:lnTo>
                <a:lnTo>
                  <a:pt x="14624" y="10293"/>
                </a:lnTo>
                <a:lnTo>
                  <a:pt x="14649" y="10196"/>
                </a:lnTo>
                <a:lnTo>
                  <a:pt x="14892" y="10001"/>
                </a:lnTo>
                <a:lnTo>
                  <a:pt x="15038" y="9904"/>
                </a:lnTo>
                <a:lnTo>
                  <a:pt x="15184" y="9806"/>
                </a:lnTo>
                <a:lnTo>
                  <a:pt x="15500" y="9660"/>
                </a:lnTo>
                <a:lnTo>
                  <a:pt x="15841" y="9539"/>
                </a:lnTo>
                <a:lnTo>
                  <a:pt x="16181" y="9466"/>
                </a:lnTo>
                <a:lnTo>
                  <a:pt x="16522" y="9417"/>
                </a:lnTo>
                <a:lnTo>
                  <a:pt x="16887" y="9393"/>
                </a:lnTo>
                <a:lnTo>
                  <a:pt x="17252" y="9417"/>
                </a:lnTo>
                <a:lnTo>
                  <a:pt x="17617" y="9490"/>
                </a:lnTo>
                <a:lnTo>
                  <a:pt x="17958" y="9612"/>
                </a:lnTo>
                <a:lnTo>
                  <a:pt x="18298" y="9782"/>
                </a:lnTo>
                <a:lnTo>
                  <a:pt x="18493" y="9928"/>
                </a:lnTo>
                <a:lnTo>
                  <a:pt x="18688" y="10098"/>
                </a:lnTo>
                <a:lnTo>
                  <a:pt x="18907" y="10293"/>
                </a:lnTo>
                <a:lnTo>
                  <a:pt x="19004" y="10366"/>
                </a:lnTo>
                <a:lnTo>
                  <a:pt x="19126" y="10415"/>
                </a:lnTo>
                <a:lnTo>
                  <a:pt x="19150" y="10536"/>
                </a:lnTo>
                <a:lnTo>
                  <a:pt x="19174" y="10634"/>
                </a:lnTo>
                <a:lnTo>
                  <a:pt x="19247" y="10682"/>
                </a:lnTo>
                <a:lnTo>
                  <a:pt x="19320" y="10707"/>
                </a:lnTo>
                <a:lnTo>
                  <a:pt x="19418" y="10707"/>
                </a:lnTo>
                <a:lnTo>
                  <a:pt x="19515" y="10682"/>
                </a:lnTo>
                <a:lnTo>
                  <a:pt x="19588" y="10634"/>
                </a:lnTo>
                <a:lnTo>
                  <a:pt x="19637" y="10561"/>
                </a:lnTo>
                <a:lnTo>
                  <a:pt x="19661" y="10463"/>
                </a:lnTo>
                <a:lnTo>
                  <a:pt x="19588" y="9977"/>
                </a:lnTo>
                <a:lnTo>
                  <a:pt x="19515" y="9490"/>
                </a:lnTo>
                <a:lnTo>
                  <a:pt x="19418" y="9028"/>
                </a:lnTo>
                <a:lnTo>
                  <a:pt x="19320" y="8541"/>
                </a:lnTo>
                <a:lnTo>
                  <a:pt x="19199" y="8055"/>
                </a:lnTo>
                <a:lnTo>
                  <a:pt x="19053" y="7592"/>
                </a:lnTo>
                <a:lnTo>
                  <a:pt x="18882" y="7106"/>
                </a:lnTo>
                <a:lnTo>
                  <a:pt x="18712" y="6668"/>
                </a:lnTo>
                <a:lnTo>
                  <a:pt x="18493" y="6205"/>
                </a:lnTo>
                <a:lnTo>
                  <a:pt x="18274" y="5767"/>
                </a:lnTo>
                <a:lnTo>
                  <a:pt x="18031" y="5354"/>
                </a:lnTo>
                <a:lnTo>
                  <a:pt x="17763" y="4940"/>
                </a:lnTo>
                <a:lnTo>
                  <a:pt x="17447" y="4575"/>
                </a:lnTo>
                <a:lnTo>
                  <a:pt x="17130" y="4210"/>
                </a:lnTo>
                <a:lnTo>
                  <a:pt x="16790" y="3869"/>
                </a:lnTo>
                <a:lnTo>
                  <a:pt x="16400" y="3529"/>
                </a:lnTo>
                <a:lnTo>
                  <a:pt x="15987" y="3212"/>
                </a:lnTo>
                <a:lnTo>
                  <a:pt x="15865" y="3139"/>
                </a:lnTo>
                <a:lnTo>
                  <a:pt x="15281" y="2774"/>
                </a:lnTo>
                <a:lnTo>
                  <a:pt x="14673" y="2409"/>
                </a:lnTo>
                <a:lnTo>
                  <a:pt x="14065" y="2093"/>
                </a:lnTo>
                <a:lnTo>
                  <a:pt x="13456" y="1777"/>
                </a:lnTo>
                <a:lnTo>
                  <a:pt x="13043" y="1582"/>
                </a:lnTo>
                <a:lnTo>
                  <a:pt x="12629" y="1436"/>
                </a:lnTo>
                <a:lnTo>
                  <a:pt x="12580" y="1387"/>
                </a:lnTo>
                <a:lnTo>
                  <a:pt x="12532" y="1363"/>
                </a:lnTo>
                <a:lnTo>
                  <a:pt x="12483" y="1363"/>
                </a:lnTo>
                <a:lnTo>
                  <a:pt x="11899" y="1217"/>
                </a:lnTo>
                <a:lnTo>
                  <a:pt x="11315" y="1095"/>
                </a:lnTo>
                <a:lnTo>
                  <a:pt x="10707" y="1022"/>
                </a:lnTo>
                <a:lnTo>
                  <a:pt x="10074" y="998"/>
                </a:lnTo>
                <a:lnTo>
                  <a:pt x="10025" y="657"/>
                </a:lnTo>
                <a:lnTo>
                  <a:pt x="10050" y="438"/>
                </a:lnTo>
                <a:lnTo>
                  <a:pt x="10098" y="219"/>
                </a:lnTo>
                <a:lnTo>
                  <a:pt x="10098" y="146"/>
                </a:lnTo>
                <a:lnTo>
                  <a:pt x="10074" y="98"/>
                </a:lnTo>
                <a:lnTo>
                  <a:pt x="10050" y="49"/>
                </a:lnTo>
                <a:lnTo>
                  <a:pt x="10001" y="25"/>
                </a:lnTo>
                <a:lnTo>
                  <a:pt x="99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7"/>
          <p:cNvSpPr/>
          <p:nvPr/>
        </p:nvSpPr>
        <p:spPr>
          <a:xfrm>
            <a:off x="606837" y="1420650"/>
            <a:ext cx="368789" cy="261690"/>
          </a:xfrm>
          <a:custGeom>
            <a:avLst/>
            <a:gdLst/>
            <a:ahLst/>
            <a:cxnLst/>
            <a:rect l="l" t="t" r="r" b="b"/>
            <a:pathLst>
              <a:path w="19273" h="13676" extrusionOk="0">
                <a:moveTo>
                  <a:pt x="5354" y="536"/>
                </a:moveTo>
                <a:lnTo>
                  <a:pt x="6717" y="560"/>
                </a:lnTo>
                <a:lnTo>
                  <a:pt x="8079" y="633"/>
                </a:lnTo>
                <a:lnTo>
                  <a:pt x="10805" y="779"/>
                </a:lnTo>
                <a:lnTo>
                  <a:pt x="12143" y="804"/>
                </a:lnTo>
                <a:lnTo>
                  <a:pt x="13481" y="804"/>
                </a:lnTo>
                <a:lnTo>
                  <a:pt x="14795" y="779"/>
                </a:lnTo>
                <a:lnTo>
                  <a:pt x="16133" y="706"/>
                </a:lnTo>
                <a:lnTo>
                  <a:pt x="16571" y="706"/>
                </a:lnTo>
                <a:lnTo>
                  <a:pt x="16985" y="731"/>
                </a:lnTo>
                <a:lnTo>
                  <a:pt x="17861" y="804"/>
                </a:lnTo>
                <a:lnTo>
                  <a:pt x="18275" y="828"/>
                </a:lnTo>
                <a:lnTo>
                  <a:pt x="18494" y="852"/>
                </a:lnTo>
                <a:lnTo>
                  <a:pt x="18713" y="828"/>
                </a:lnTo>
                <a:lnTo>
                  <a:pt x="18713" y="828"/>
                </a:lnTo>
                <a:lnTo>
                  <a:pt x="18664" y="1096"/>
                </a:lnTo>
                <a:lnTo>
                  <a:pt x="18640" y="1363"/>
                </a:lnTo>
                <a:lnTo>
                  <a:pt x="18615" y="1534"/>
                </a:lnTo>
                <a:lnTo>
                  <a:pt x="18421" y="1461"/>
                </a:lnTo>
                <a:lnTo>
                  <a:pt x="18226" y="1363"/>
                </a:lnTo>
                <a:lnTo>
                  <a:pt x="17788" y="1144"/>
                </a:lnTo>
                <a:lnTo>
                  <a:pt x="17545" y="1047"/>
                </a:lnTo>
                <a:lnTo>
                  <a:pt x="17447" y="1023"/>
                </a:lnTo>
                <a:lnTo>
                  <a:pt x="17326" y="998"/>
                </a:lnTo>
                <a:lnTo>
                  <a:pt x="17277" y="1023"/>
                </a:lnTo>
                <a:lnTo>
                  <a:pt x="17253" y="1047"/>
                </a:lnTo>
                <a:lnTo>
                  <a:pt x="17228" y="1096"/>
                </a:lnTo>
                <a:lnTo>
                  <a:pt x="17253" y="1144"/>
                </a:lnTo>
                <a:lnTo>
                  <a:pt x="17326" y="1242"/>
                </a:lnTo>
                <a:lnTo>
                  <a:pt x="17399" y="1339"/>
                </a:lnTo>
                <a:lnTo>
                  <a:pt x="17642" y="1509"/>
                </a:lnTo>
                <a:lnTo>
                  <a:pt x="17885" y="1655"/>
                </a:lnTo>
                <a:lnTo>
                  <a:pt x="18104" y="1777"/>
                </a:lnTo>
                <a:lnTo>
                  <a:pt x="18445" y="1947"/>
                </a:lnTo>
                <a:lnTo>
                  <a:pt x="18153" y="2191"/>
                </a:lnTo>
                <a:lnTo>
                  <a:pt x="17788" y="2045"/>
                </a:lnTo>
                <a:lnTo>
                  <a:pt x="17423" y="1874"/>
                </a:lnTo>
                <a:lnTo>
                  <a:pt x="17107" y="1728"/>
                </a:lnTo>
                <a:lnTo>
                  <a:pt x="16912" y="1680"/>
                </a:lnTo>
                <a:lnTo>
                  <a:pt x="16742" y="1655"/>
                </a:lnTo>
                <a:lnTo>
                  <a:pt x="16669" y="1704"/>
                </a:lnTo>
                <a:lnTo>
                  <a:pt x="16620" y="1753"/>
                </a:lnTo>
                <a:lnTo>
                  <a:pt x="16620" y="1826"/>
                </a:lnTo>
                <a:lnTo>
                  <a:pt x="16693" y="1899"/>
                </a:lnTo>
                <a:lnTo>
                  <a:pt x="16985" y="2093"/>
                </a:lnTo>
                <a:lnTo>
                  <a:pt x="17301" y="2264"/>
                </a:lnTo>
                <a:lnTo>
                  <a:pt x="17520" y="2361"/>
                </a:lnTo>
                <a:lnTo>
                  <a:pt x="17739" y="2458"/>
                </a:lnTo>
                <a:lnTo>
                  <a:pt x="17618" y="2531"/>
                </a:lnTo>
                <a:lnTo>
                  <a:pt x="17545" y="2580"/>
                </a:lnTo>
                <a:lnTo>
                  <a:pt x="17253" y="2507"/>
                </a:lnTo>
                <a:lnTo>
                  <a:pt x="16961" y="2434"/>
                </a:lnTo>
                <a:lnTo>
                  <a:pt x="16450" y="2288"/>
                </a:lnTo>
                <a:lnTo>
                  <a:pt x="16182" y="2215"/>
                </a:lnTo>
                <a:lnTo>
                  <a:pt x="15890" y="2215"/>
                </a:lnTo>
                <a:lnTo>
                  <a:pt x="15866" y="2239"/>
                </a:lnTo>
                <a:lnTo>
                  <a:pt x="15866" y="2264"/>
                </a:lnTo>
                <a:lnTo>
                  <a:pt x="15866" y="2312"/>
                </a:lnTo>
                <a:lnTo>
                  <a:pt x="16060" y="2458"/>
                </a:lnTo>
                <a:lnTo>
                  <a:pt x="16279" y="2556"/>
                </a:lnTo>
                <a:lnTo>
                  <a:pt x="16498" y="2653"/>
                </a:lnTo>
                <a:lnTo>
                  <a:pt x="16742" y="2750"/>
                </a:lnTo>
                <a:lnTo>
                  <a:pt x="17034" y="2847"/>
                </a:lnTo>
                <a:lnTo>
                  <a:pt x="16717" y="3042"/>
                </a:lnTo>
                <a:lnTo>
                  <a:pt x="16425" y="3212"/>
                </a:lnTo>
                <a:lnTo>
                  <a:pt x="16109" y="3139"/>
                </a:lnTo>
                <a:lnTo>
                  <a:pt x="15793" y="3042"/>
                </a:lnTo>
                <a:lnTo>
                  <a:pt x="15647" y="2969"/>
                </a:lnTo>
                <a:lnTo>
                  <a:pt x="15501" y="2896"/>
                </a:lnTo>
                <a:lnTo>
                  <a:pt x="15330" y="2823"/>
                </a:lnTo>
                <a:lnTo>
                  <a:pt x="15184" y="2799"/>
                </a:lnTo>
                <a:lnTo>
                  <a:pt x="15136" y="2823"/>
                </a:lnTo>
                <a:lnTo>
                  <a:pt x="15136" y="2872"/>
                </a:lnTo>
                <a:lnTo>
                  <a:pt x="15160" y="2945"/>
                </a:lnTo>
                <a:lnTo>
                  <a:pt x="15209" y="2993"/>
                </a:lnTo>
                <a:lnTo>
                  <a:pt x="15306" y="3115"/>
                </a:lnTo>
                <a:lnTo>
                  <a:pt x="15452" y="3212"/>
                </a:lnTo>
                <a:lnTo>
                  <a:pt x="15598" y="3310"/>
                </a:lnTo>
                <a:lnTo>
                  <a:pt x="15793" y="3407"/>
                </a:lnTo>
                <a:lnTo>
                  <a:pt x="16012" y="3480"/>
                </a:lnTo>
                <a:lnTo>
                  <a:pt x="15720" y="3699"/>
                </a:lnTo>
                <a:lnTo>
                  <a:pt x="15379" y="3504"/>
                </a:lnTo>
                <a:lnTo>
                  <a:pt x="15014" y="3334"/>
                </a:lnTo>
                <a:lnTo>
                  <a:pt x="14819" y="3237"/>
                </a:lnTo>
                <a:lnTo>
                  <a:pt x="14625" y="3188"/>
                </a:lnTo>
                <a:lnTo>
                  <a:pt x="14552" y="3188"/>
                </a:lnTo>
                <a:lnTo>
                  <a:pt x="14479" y="3212"/>
                </a:lnTo>
                <a:lnTo>
                  <a:pt x="14357" y="3261"/>
                </a:lnTo>
                <a:lnTo>
                  <a:pt x="14333" y="3285"/>
                </a:lnTo>
                <a:lnTo>
                  <a:pt x="14333" y="3310"/>
                </a:lnTo>
                <a:lnTo>
                  <a:pt x="14454" y="3383"/>
                </a:lnTo>
                <a:lnTo>
                  <a:pt x="14552" y="3456"/>
                </a:lnTo>
                <a:lnTo>
                  <a:pt x="14990" y="3723"/>
                </a:lnTo>
                <a:lnTo>
                  <a:pt x="15379" y="3942"/>
                </a:lnTo>
                <a:lnTo>
                  <a:pt x="15038" y="4234"/>
                </a:lnTo>
                <a:lnTo>
                  <a:pt x="14698" y="4137"/>
                </a:lnTo>
                <a:lnTo>
                  <a:pt x="14357" y="3991"/>
                </a:lnTo>
                <a:lnTo>
                  <a:pt x="14138" y="3894"/>
                </a:lnTo>
                <a:lnTo>
                  <a:pt x="13943" y="3748"/>
                </a:lnTo>
                <a:lnTo>
                  <a:pt x="13554" y="3456"/>
                </a:lnTo>
                <a:lnTo>
                  <a:pt x="13530" y="3456"/>
                </a:lnTo>
                <a:lnTo>
                  <a:pt x="13505" y="3480"/>
                </a:lnTo>
                <a:lnTo>
                  <a:pt x="13530" y="3602"/>
                </a:lnTo>
                <a:lnTo>
                  <a:pt x="13554" y="3723"/>
                </a:lnTo>
                <a:lnTo>
                  <a:pt x="13627" y="3821"/>
                </a:lnTo>
                <a:lnTo>
                  <a:pt x="13724" y="3918"/>
                </a:lnTo>
                <a:lnTo>
                  <a:pt x="13919" y="4088"/>
                </a:lnTo>
                <a:lnTo>
                  <a:pt x="14114" y="4210"/>
                </a:lnTo>
                <a:lnTo>
                  <a:pt x="14381" y="4356"/>
                </a:lnTo>
                <a:lnTo>
                  <a:pt x="14698" y="4502"/>
                </a:lnTo>
                <a:lnTo>
                  <a:pt x="14479" y="4672"/>
                </a:lnTo>
                <a:lnTo>
                  <a:pt x="14357" y="4624"/>
                </a:lnTo>
                <a:lnTo>
                  <a:pt x="14041" y="4526"/>
                </a:lnTo>
                <a:lnTo>
                  <a:pt x="13749" y="4380"/>
                </a:lnTo>
                <a:lnTo>
                  <a:pt x="13505" y="4259"/>
                </a:lnTo>
                <a:lnTo>
                  <a:pt x="13262" y="4161"/>
                </a:lnTo>
                <a:lnTo>
                  <a:pt x="13019" y="4088"/>
                </a:lnTo>
                <a:lnTo>
                  <a:pt x="12897" y="4064"/>
                </a:lnTo>
                <a:lnTo>
                  <a:pt x="12751" y="4064"/>
                </a:lnTo>
                <a:lnTo>
                  <a:pt x="12727" y="4088"/>
                </a:lnTo>
                <a:lnTo>
                  <a:pt x="12702" y="4113"/>
                </a:lnTo>
                <a:lnTo>
                  <a:pt x="12702" y="4137"/>
                </a:lnTo>
                <a:lnTo>
                  <a:pt x="12727" y="4161"/>
                </a:lnTo>
                <a:lnTo>
                  <a:pt x="13213" y="4478"/>
                </a:lnTo>
                <a:lnTo>
                  <a:pt x="13724" y="4794"/>
                </a:lnTo>
                <a:lnTo>
                  <a:pt x="13919" y="4891"/>
                </a:lnTo>
                <a:lnTo>
                  <a:pt x="14138" y="4964"/>
                </a:lnTo>
                <a:lnTo>
                  <a:pt x="13797" y="5256"/>
                </a:lnTo>
                <a:lnTo>
                  <a:pt x="13554" y="5451"/>
                </a:lnTo>
                <a:lnTo>
                  <a:pt x="13530" y="5402"/>
                </a:lnTo>
                <a:lnTo>
                  <a:pt x="13481" y="5354"/>
                </a:lnTo>
                <a:lnTo>
                  <a:pt x="13067" y="5135"/>
                </a:lnTo>
                <a:lnTo>
                  <a:pt x="12678" y="4891"/>
                </a:lnTo>
                <a:lnTo>
                  <a:pt x="12508" y="4794"/>
                </a:lnTo>
                <a:lnTo>
                  <a:pt x="12337" y="4697"/>
                </a:lnTo>
                <a:lnTo>
                  <a:pt x="12167" y="4624"/>
                </a:lnTo>
                <a:lnTo>
                  <a:pt x="11972" y="4575"/>
                </a:lnTo>
                <a:lnTo>
                  <a:pt x="11948" y="4599"/>
                </a:lnTo>
                <a:lnTo>
                  <a:pt x="11924" y="4624"/>
                </a:lnTo>
                <a:lnTo>
                  <a:pt x="11899" y="4648"/>
                </a:lnTo>
                <a:lnTo>
                  <a:pt x="11924" y="4672"/>
                </a:lnTo>
                <a:lnTo>
                  <a:pt x="12045" y="4843"/>
                </a:lnTo>
                <a:lnTo>
                  <a:pt x="12191" y="4989"/>
                </a:lnTo>
                <a:lnTo>
                  <a:pt x="12532" y="5256"/>
                </a:lnTo>
                <a:lnTo>
                  <a:pt x="12897" y="5500"/>
                </a:lnTo>
                <a:lnTo>
                  <a:pt x="13262" y="5670"/>
                </a:lnTo>
                <a:lnTo>
                  <a:pt x="12921" y="5962"/>
                </a:lnTo>
                <a:lnTo>
                  <a:pt x="12824" y="5840"/>
                </a:lnTo>
                <a:lnTo>
                  <a:pt x="12678" y="5743"/>
                </a:lnTo>
                <a:lnTo>
                  <a:pt x="12362" y="5573"/>
                </a:lnTo>
                <a:lnTo>
                  <a:pt x="11948" y="5329"/>
                </a:lnTo>
                <a:lnTo>
                  <a:pt x="11705" y="5232"/>
                </a:lnTo>
                <a:lnTo>
                  <a:pt x="11486" y="5135"/>
                </a:lnTo>
                <a:lnTo>
                  <a:pt x="11388" y="5135"/>
                </a:lnTo>
                <a:lnTo>
                  <a:pt x="11340" y="5183"/>
                </a:lnTo>
                <a:lnTo>
                  <a:pt x="11291" y="5281"/>
                </a:lnTo>
                <a:lnTo>
                  <a:pt x="11291" y="5305"/>
                </a:lnTo>
                <a:lnTo>
                  <a:pt x="11315" y="5354"/>
                </a:lnTo>
                <a:lnTo>
                  <a:pt x="11388" y="5451"/>
                </a:lnTo>
                <a:lnTo>
                  <a:pt x="11461" y="5524"/>
                </a:lnTo>
                <a:lnTo>
                  <a:pt x="11632" y="5646"/>
                </a:lnTo>
                <a:lnTo>
                  <a:pt x="11997" y="5865"/>
                </a:lnTo>
                <a:lnTo>
                  <a:pt x="12459" y="6132"/>
                </a:lnTo>
                <a:lnTo>
                  <a:pt x="12605" y="6230"/>
                </a:lnTo>
                <a:lnTo>
                  <a:pt x="12313" y="6473"/>
                </a:lnTo>
                <a:lnTo>
                  <a:pt x="12289" y="6400"/>
                </a:lnTo>
                <a:lnTo>
                  <a:pt x="12264" y="6351"/>
                </a:lnTo>
                <a:lnTo>
                  <a:pt x="12216" y="6327"/>
                </a:lnTo>
                <a:lnTo>
                  <a:pt x="11997" y="6230"/>
                </a:lnTo>
                <a:lnTo>
                  <a:pt x="11802" y="6157"/>
                </a:lnTo>
                <a:lnTo>
                  <a:pt x="11364" y="6011"/>
                </a:lnTo>
                <a:lnTo>
                  <a:pt x="10853" y="5840"/>
                </a:lnTo>
                <a:lnTo>
                  <a:pt x="10659" y="5792"/>
                </a:lnTo>
                <a:lnTo>
                  <a:pt x="10561" y="5767"/>
                </a:lnTo>
                <a:lnTo>
                  <a:pt x="10488" y="5743"/>
                </a:lnTo>
                <a:lnTo>
                  <a:pt x="10440" y="5743"/>
                </a:lnTo>
                <a:lnTo>
                  <a:pt x="10440" y="5767"/>
                </a:lnTo>
                <a:lnTo>
                  <a:pt x="10440" y="5792"/>
                </a:lnTo>
                <a:lnTo>
                  <a:pt x="10537" y="5962"/>
                </a:lnTo>
                <a:lnTo>
                  <a:pt x="10659" y="6084"/>
                </a:lnTo>
                <a:lnTo>
                  <a:pt x="10805" y="6205"/>
                </a:lnTo>
                <a:lnTo>
                  <a:pt x="10999" y="6278"/>
                </a:lnTo>
                <a:lnTo>
                  <a:pt x="11510" y="6473"/>
                </a:lnTo>
                <a:lnTo>
                  <a:pt x="12021" y="6668"/>
                </a:lnTo>
                <a:lnTo>
                  <a:pt x="12070" y="6692"/>
                </a:lnTo>
                <a:lnTo>
                  <a:pt x="11510" y="7130"/>
                </a:lnTo>
                <a:lnTo>
                  <a:pt x="11461" y="7106"/>
                </a:lnTo>
                <a:lnTo>
                  <a:pt x="11291" y="6984"/>
                </a:lnTo>
                <a:lnTo>
                  <a:pt x="11072" y="6911"/>
                </a:lnTo>
                <a:lnTo>
                  <a:pt x="10853" y="6814"/>
                </a:lnTo>
                <a:lnTo>
                  <a:pt x="10659" y="6741"/>
                </a:lnTo>
                <a:lnTo>
                  <a:pt x="10221" y="6497"/>
                </a:lnTo>
                <a:lnTo>
                  <a:pt x="10002" y="6376"/>
                </a:lnTo>
                <a:lnTo>
                  <a:pt x="9783" y="6278"/>
                </a:lnTo>
                <a:lnTo>
                  <a:pt x="9710" y="6278"/>
                </a:lnTo>
                <a:lnTo>
                  <a:pt x="9637" y="6327"/>
                </a:lnTo>
                <a:lnTo>
                  <a:pt x="9612" y="6400"/>
                </a:lnTo>
                <a:lnTo>
                  <a:pt x="9637" y="6473"/>
                </a:lnTo>
                <a:lnTo>
                  <a:pt x="9710" y="6570"/>
                </a:lnTo>
                <a:lnTo>
                  <a:pt x="9783" y="6668"/>
                </a:lnTo>
                <a:lnTo>
                  <a:pt x="9977" y="6838"/>
                </a:lnTo>
                <a:lnTo>
                  <a:pt x="10221" y="6984"/>
                </a:lnTo>
                <a:lnTo>
                  <a:pt x="10440" y="7106"/>
                </a:lnTo>
                <a:lnTo>
                  <a:pt x="10756" y="7276"/>
                </a:lnTo>
                <a:lnTo>
                  <a:pt x="10950" y="7373"/>
                </a:lnTo>
                <a:lnTo>
                  <a:pt x="11121" y="7422"/>
                </a:lnTo>
                <a:lnTo>
                  <a:pt x="10780" y="7665"/>
                </a:lnTo>
                <a:lnTo>
                  <a:pt x="10561" y="7544"/>
                </a:lnTo>
                <a:lnTo>
                  <a:pt x="10342" y="7422"/>
                </a:lnTo>
                <a:lnTo>
                  <a:pt x="10099" y="7325"/>
                </a:lnTo>
                <a:lnTo>
                  <a:pt x="9880" y="7227"/>
                </a:lnTo>
                <a:lnTo>
                  <a:pt x="9369" y="6911"/>
                </a:lnTo>
                <a:lnTo>
                  <a:pt x="9296" y="6887"/>
                </a:lnTo>
                <a:lnTo>
                  <a:pt x="9199" y="6862"/>
                </a:lnTo>
                <a:lnTo>
                  <a:pt x="9077" y="6814"/>
                </a:lnTo>
                <a:lnTo>
                  <a:pt x="9028" y="6814"/>
                </a:lnTo>
                <a:lnTo>
                  <a:pt x="9028" y="6838"/>
                </a:lnTo>
                <a:lnTo>
                  <a:pt x="9028" y="6960"/>
                </a:lnTo>
                <a:lnTo>
                  <a:pt x="9053" y="7057"/>
                </a:lnTo>
                <a:lnTo>
                  <a:pt x="9101" y="7154"/>
                </a:lnTo>
                <a:lnTo>
                  <a:pt x="9174" y="7227"/>
                </a:lnTo>
                <a:lnTo>
                  <a:pt x="9345" y="7373"/>
                </a:lnTo>
                <a:lnTo>
                  <a:pt x="9539" y="7495"/>
                </a:lnTo>
                <a:lnTo>
                  <a:pt x="9904" y="7714"/>
                </a:lnTo>
                <a:lnTo>
                  <a:pt x="10123" y="7836"/>
                </a:lnTo>
                <a:lnTo>
                  <a:pt x="10342" y="7933"/>
                </a:lnTo>
                <a:lnTo>
                  <a:pt x="10050" y="8103"/>
                </a:lnTo>
                <a:lnTo>
                  <a:pt x="10002" y="8030"/>
                </a:lnTo>
                <a:lnTo>
                  <a:pt x="9904" y="7982"/>
                </a:lnTo>
                <a:lnTo>
                  <a:pt x="9564" y="7884"/>
                </a:lnTo>
                <a:lnTo>
                  <a:pt x="9223" y="7763"/>
                </a:lnTo>
                <a:lnTo>
                  <a:pt x="8882" y="7617"/>
                </a:lnTo>
                <a:lnTo>
                  <a:pt x="8566" y="7471"/>
                </a:lnTo>
                <a:lnTo>
                  <a:pt x="8250" y="7300"/>
                </a:lnTo>
                <a:lnTo>
                  <a:pt x="7933" y="7130"/>
                </a:lnTo>
                <a:lnTo>
                  <a:pt x="7349" y="6716"/>
                </a:lnTo>
                <a:lnTo>
                  <a:pt x="6765" y="6303"/>
                </a:lnTo>
                <a:lnTo>
                  <a:pt x="6206" y="5865"/>
                </a:lnTo>
                <a:lnTo>
                  <a:pt x="5086" y="4940"/>
                </a:lnTo>
                <a:lnTo>
                  <a:pt x="4527" y="4502"/>
                </a:lnTo>
                <a:lnTo>
                  <a:pt x="3943" y="4064"/>
                </a:lnTo>
                <a:lnTo>
                  <a:pt x="3359" y="3650"/>
                </a:lnTo>
                <a:lnTo>
                  <a:pt x="2751" y="3237"/>
                </a:lnTo>
                <a:lnTo>
                  <a:pt x="1510" y="2458"/>
                </a:lnTo>
                <a:lnTo>
                  <a:pt x="1072" y="2142"/>
                </a:lnTo>
                <a:lnTo>
                  <a:pt x="853" y="1996"/>
                </a:lnTo>
                <a:lnTo>
                  <a:pt x="609" y="1850"/>
                </a:lnTo>
                <a:lnTo>
                  <a:pt x="609" y="1412"/>
                </a:lnTo>
                <a:lnTo>
                  <a:pt x="585" y="998"/>
                </a:lnTo>
                <a:lnTo>
                  <a:pt x="561" y="779"/>
                </a:lnTo>
                <a:lnTo>
                  <a:pt x="585" y="585"/>
                </a:lnTo>
                <a:lnTo>
                  <a:pt x="780" y="560"/>
                </a:lnTo>
                <a:lnTo>
                  <a:pt x="974" y="536"/>
                </a:lnTo>
                <a:lnTo>
                  <a:pt x="1364" y="560"/>
                </a:lnTo>
                <a:lnTo>
                  <a:pt x="2580" y="560"/>
                </a:lnTo>
                <a:lnTo>
                  <a:pt x="3967" y="536"/>
                </a:lnTo>
                <a:close/>
                <a:moveTo>
                  <a:pt x="609" y="2312"/>
                </a:moveTo>
                <a:lnTo>
                  <a:pt x="804" y="2507"/>
                </a:lnTo>
                <a:lnTo>
                  <a:pt x="1023" y="2677"/>
                </a:lnTo>
                <a:lnTo>
                  <a:pt x="1461" y="2993"/>
                </a:lnTo>
                <a:lnTo>
                  <a:pt x="2361" y="3577"/>
                </a:lnTo>
                <a:lnTo>
                  <a:pt x="3042" y="4040"/>
                </a:lnTo>
                <a:lnTo>
                  <a:pt x="3699" y="4526"/>
                </a:lnTo>
                <a:lnTo>
                  <a:pt x="4332" y="5013"/>
                </a:lnTo>
                <a:lnTo>
                  <a:pt x="4965" y="5524"/>
                </a:lnTo>
                <a:lnTo>
                  <a:pt x="6011" y="6376"/>
                </a:lnTo>
                <a:lnTo>
                  <a:pt x="6546" y="6814"/>
                </a:lnTo>
                <a:lnTo>
                  <a:pt x="7106" y="7203"/>
                </a:lnTo>
                <a:lnTo>
                  <a:pt x="7690" y="7592"/>
                </a:lnTo>
                <a:lnTo>
                  <a:pt x="8274" y="7933"/>
                </a:lnTo>
                <a:lnTo>
                  <a:pt x="8590" y="8079"/>
                </a:lnTo>
                <a:lnTo>
                  <a:pt x="8907" y="8225"/>
                </a:lnTo>
                <a:lnTo>
                  <a:pt x="9223" y="8347"/>
                </a:lnTo>
                <a:lnTo>
                  <a:pt x="9539" y="8444"/>
                </a:lnTo>
                <a:lnTo>
                  <a:pt x="9515" y="8493"/>
                </a:lnTo>
                <a:lnTo>
                  <a:pt x="9491" y="8541"/>
                </a:lnTo>
                <a:lnTo>
                  <a:pt x="9515" y="8639"/>
                </a:lnTo>
                <a:lnTo>
                  <a:pt x="9539" y="8663"/>
                </a:lnTo>
                <a:lnTo>
                  <a:pt x="9564" y="8687"/>
                </a:lnTo>
                <a:lnTo>
                  <a:pt x="9612" y="8712"/>
                </a:lnTo>
                <a:lnTo>
                  <a:pt x="9661" y="8712"/>
                </a:lnTo>
                <a:lnTo>
                  <a:pt x="9880" y="8639"/>
                </a:lnTo>
                <a:lnTo>
                  <a:pt x="10099" y="8541"/>
                </a:lnTo>
                <a:lnTo>
                  <a:pt x="10537" y="8322"/>
                </a:lnTo>
                <a:lnTo>
                  <a:pt x="10950" y="8079"/>
                </a:lnTo>
                <a:lnTo>
                  <a:pt x="11340" y="7836"/>
                </a:lnTo>
                <a:lnTo>
                  <a:pt x="11656" y="7617"/>
                </a:lnTo>
                <a:lnTo>
                  <a:pt x="11972" y="7373"/>
                </a:lnTo>
                <a:lnTo>
                  <a:pt x="12605" y="6862"/>
                </a:lnTo>
                <a:lnTo>
                  <a:pt x="13213" y="6327"/>
                </a:lnTo>
                <a:lnTo>
                  <a:pt x="13846" y="5816"/>
                </a:lnTo>
                <a:lnTo>
                  <a:pt x="15257" y="4672"/>
                </a:lnTo>
                <a:lnTo>
                  <a:pt x="15987" y="4113"/>
                </a:lnTo>
                <a:lnTo>
                  <a:pt x="16352" y="3845"/>
                </a:lnTo>
                <a:lnTo>
                  <a:pt x="16742" y="3602"/>
                </a:lnTo>
                <a:lnTo>
                  <a:pt x="17180" y="3358"/>
                </a:lnTo>
                <a:lnTo>
                  <a:pt x="17666" y="3115"/>
                </a:lnTo>
                <a:lnTo>
                  <a:pt x="18153" y="2847"/>
                </a:lnTo>
                <a:lnTo>
                  <a:pt x="18372" y="2701"/>
                </a:lnTo>
                <a:lnTo>
                  <a:pt x="18591" y="2556"/>
                </a:lnTo>
                <a:lnTo>
                  <a:pt x="18591" y="3018"/>
                </a:lnTo>
                <a:lnTo>
                  <a:pt x="18664" y="4721"/>
                </a:lnTo>
                <a:lnTo>
                  <a:pt x="18688" y="5573"/>
                </a:lnTo>
                <a:lnTo>
                  <a:pt x="18713" y="6424"/>
                </a:lnTo>
                <a:lnTo>
                  <a:pt x="18688" y="8347"/>
                </a:lnTo>
                <a:lnTo>
                  <a:pt x="18640" y="10269"/>
                </a:lnTo>
                <a:lnTo>
                  <a:pt x="18591" y="12191"/>
                </a:lnTo>
                <a:lnTo>
                  <a:pt x="18567" y="12532"/>
                </a:lnTo>
                <a:lnTo>
                  <a:pt x="18469" y="12386"/>
                </a:lnTo>
                <a:lnTo>
                  <a:pt x="18348" y="12240"/>
                </a:lnTo>
                <a:lnTo>
                  <a:pt x="18104" y="11996"/>
                </a:lnTo>
                <a:lnTo>
                  <a:pt x="17812" y="11704"/>
                </a:lnTo>
                <a:lnTo>
                  <a:pt x="17496" y="11412"/>
                </a:lnTo>
                <a:lnTo>
                  <a:pt x="16863" y="10853"/>
                </a:lnTo>
                <a:lnTo>
                  <a:pt x="16206" y="10366"/>
                </a:lnTo>
                <a:lnTo>
                  <a:pt x="15549" y="9904"/>
                </a:lnTo>
                <a:lnTo>
                  <a:pt x="15136" y="9612"/>
                </a:lnTo>
                <a:lnTo>
                  <a:pt x="14722" y="9320"/>
                </a:lnTo>
                <a:lnTo>
                  <a:pt x="14503" y="9198"/>
                </a:lnTo>
                <a:lnTo>
                  <a:pt x="14260" y="9077"/>
                </a:lnTo>
                <a:lnTo>
                  <a:pt x="14041" y="8955"/>
                </a:lnTo>
                <a:lnTo>
                  <a:pt x="13797" y="8882"/>
                </a:lnTo>
                <a:lnTo>
                  <a:pt x="13724" y="8882"/>
                </a:lnTo>
                <a:lnTo>
                  <a:pt x="13676" y="8931"/>
                </a:lnTo>
                <a:lnTo>
                  <a:pt x="13676" y="8979"/>
                </a:lnTo>
                <a:lnTo>
                  <a:pt x="13700" y="9052"/>
                </a:lnTo>
                <a:lnTo>
                  <a:pt x="13846" y="9223"/>
                </a:lnTo>
                <a:lnTo>
                  <a:pt x="13992" y="9369"/>
                </a:lnTo>
                <a:lnTo>
                  <a:pt x="14333" y="9612"/>
                </a:lnTo>
                <a:lnTo>
                  <a:pt x="15038" y="10099"/>
                </a:lnTo>
                <a:lnTo>
                  <a:pt x="15720" y="10610"/>
                </a:lnTo>
                <a:lnTo>
                  <a:pt x="16401" y="11120"/>
                </a:lnTo>
                <a:lnTo>
                  <a:pt x="16985" y="11631"/>
                </a:lnTo>
                <a:lnTo>
                  <a:pt x="17545" y="12167"/>
                </a:lnTo>
                <a:lnTo>
                  <a:pt x="17837" y="12459"/>
                </a:lnTo>
                <a:lnTo>
                  <a:pt x="18104" y="12775"/>
                </a:lnTo>
                <a:lnTo>
                  <a:pt x="18202" y="12945"/>
                </a:lnTo>
                <a:lnTo>
                  <a:pt x="17934" y="12970"/>
                </a:lnTo>
                <a:lnTo>
                  <a:pt x="17642" y="12994"/>
                </a:lnTo>
                <a:lnTo>
                  <a:pt x="17082" y="12970"/>
                </a:lnTo>
                <a:lnTo>
                  <a:pt x="16182" y="12945"/>
                </a:lnTo>
                <a:lnTo>
                  <a:pt x="15282" y="12945"/>
                </a:lnTo>
                <a:lnTo>
                  <a:pt x="13968" y="12970"/>
                </a:lnTo>
                <a:lnTo>
                  <a:pt x="12654" y="13018"/>
                </a:lnTo>
                <a:lnTo>
                  <a:pt x="10026" y="13116"/>
                </a:lnTo>
                <a:lnTo>
                  <a:pt x="8761" y="13140"/>
                </a:lnTo>
                <a:lnTo>
                  <a:pt x="7520" y="13116"/>
                </a:lnTo>
                <a:lnTo>
                  <a:pt x="6254" y="13091"/>
                </a:lnTo>
                <a:lnTo>
                  <a:pt x="5013" y="13018"/>
                </a:lnTo>
                <a:lnTo>
                  <a:pt x="3772" y="12970"/>
                </a:lnTo>
                <a:lnTo>
                  <a:pt x="2556" y="12945"/>
                </a:lnTo>
                <a:lnTo>
                  <a:pt x="2118" y="12945"/>
                </a:lnTo>
                <a:lnTo>
                  <a:pt x="1680" y="12970"/>
                </a:lnTo>
                <a:lnTo>
                  <a:pt x="1242" y="13018"/>
                </a:lnTo>
                <a:lnTo>
                  <a:pt x="1023" y="13043"/>
                </a:lnTo>
                <a:lnTo>
                  <a:pt x="804" y="13091"/>
                </a:lnTo>
                <a:lnTo>
                  <a:pt x="804" y="13067"/>
                </a:lnTo>
                <a:lnTo>
                  <a:pt x="999" y="12921"/>
                </a:lnTo>
                <a:lnTo>
                  <a:pt x="1193" y="12775"/>
                </a:lnTo>
                <a:lnTo>
                  <a:pt x="1558" y="12410"/>
                </a:lnTo>
                <a:lnTo>
                  <a:pt x="2167" y="11826"/>
                </a:lnTo>
                <a:lnTo>
                  <a:pt x="2799" y="11291"/>
                </a:lnTo>
                <a:lnTo>
                  <a:pt x="3432" y="10755"/>
                </a:lnTo>
                <a:lnTo>
                  <a:pt x="4064" y="10245"/>
                </a:lnTo>
                <a:lnTo>
                  <a:pt x="4721" y="9734"/>
                </a:lnTo>
                <a:lnTo>
                  <a:pt x="5354" y="9223"/>
                </a:lnTo>
                <a:lnTo>
                  <a:pt x="5403" y="9125"/>
                </a:lnTo>
                <a:lnTo>
                  <a:pt x="5427" y="9028"/>
                </a:lnTo>
                <a:lnTo>
                  <a:pt x="5403" y="8955"/>
                </a:lnTo>
                <a:lnTo>
                  <a:pt x="5354" y="8858"/>
                </a:lnTo>
                <a:lnTo>
                  <a:pt x="5281" y="8809"/>
                </a:lnTo>
                <a:lnTo>
                  <a:pt x="5184" y="8785"/>
                </a:lnTo>
                <a:lnTo>
                  <a:pt x="5086" y="8785"/>
                </a:lnTo>
                <a:lnTo>
                  <a:pt x="4965" y="8833"/>
                </a:lnTo>
                <a:lnTo>
                  <a:pt x="3772" y="9807"/>
                </a:lnTo>
                <a:lnTo>
                  <a:pt x="2580" y="10804"/>
                </a:lnTo>
                <a:lnTo>
                  <a:pt x="1948" y="11388"/>
                </a:lnTo>
                <a:lnTo>
                  <a:pt x="1339" y="11972"/>
                </a:lnTo>
                <a:lnTo>
                  <a:pt x="1047" y="12264"/>
                </a:lnTo>
                <a:lnTo>
                  <a:pt x="901" y="12434"/>
                </a:lnTo>
                <a:lnTo>
                  <a:pt x="780" y="12580"/>
                </a:lnTo>
                <a:lnTo>
                  <a:pt x="780" y="12045"/>
                </a:lnTo>
                <a:lnTo>
                  <a:pt x="804" y="11510"/>
                </a:lnTo>
                <a:lnTo>
                  <a:pt x="804" y="11072"/>
                </a:lnTo>
                <a:lnTo>
                  <a:pt x="780" y="10634"/>
                </a:lnTo>
                <a:lnTo>
                  <a:pt x="731" y="9782"/>
                </a:lnTo>
                <a:lnTo>
                  <a:pt x="634" y="7933"/>
                </a:lnTo>
                <a:lnTo>
                  <a:pt x="536" y="6108"/>
                </a:lnTo>
                <a:lnTo>
                  <a:pt x="512" y="5232"/>
                </a:lnTo>
                <a:lnTo>
                  <a:pt x="512" y="4332"/>
                </a:lnTo>
                <a:lnTo>
                  <a:pt x="561" y="3456"/>
                </a:lnTo>
                <a:lnTo>
                  <a:pt x="585" y="2580"/>
                </a:lnTo>
                <a:lnTo>
                  <a:pt x="609" y="2312"/>
                </a:lnTo>
                <a:close/>
                <a:moveTo>
                  <a:pt x="3042" y="1"/>
                </a:moveTo>
                <a:lnTo>
                  <a:pt x="1656" y="49"/>
                </a:lnTo>
                <a:lnTo>
                  <a:pt x="1364" y="49"/>
                </a:lnTo>
                <a:lnTo>
                  <a:pt x="1047" y="74"/>
                </a:lnTo>
                <a:lnTo>
                  <a:pt x="877" y="74"/>
                </a:lnTo>
                <a:lnTo>
                  <a:pt x="731" y="122"/>
                </a:lnTo>
                <a:lnTo>
                  <a:pt x="585" y="171"/>
                </a:lnTo>
                <a:lnTo>
                  <a:pt x="463" y="220"/>
                </a:lnTo>
                <a:lnTo>
                  <a:pt x="390" y="244"/>
                </a:lnTo>
                <a:lnTo>
                  <a:pt x="317" y="293"/>
                </a:lnTo>
                <a:lnTo>
                  <a:pt x="244" y="366"/>
                </a:lnTo>
                <a:lnTo>
                  <a:pt x="196" y="463"/>
                </a:lnTo>
                <a:lnTo>
                  <a:pt x="147" y="658"/>
                </a:lnTo>
                <a:lnTo>
                  <a:pt x="123" y="901"/>
                </a:lnTo>
                <a:lnTo>
                  <a:pt x="123" y="1144"/>
                </a:lnTo>
                <a:lnTo>
                  <a:pt x="147" y="1631"/>
                </a:lnTo>
                <a:lnTo>
                  <a:pt x="147" y="1850"/>
                </a:lnTo>
                <a:lnTo>
                  <a:pt x="147" y="2045"/>
                </a:lnTo>
                <a:lnTo>
                  <a:pt x="25" y="3894"/>
                </a:lnTo>
                <a:lnTo>
                  <a:pt x="1" y="4794"/>
                </a:lnTo>
                <a:lnTo>
                  <a:pt x="1" y="5719"/>
                </a:lnTo>
                <a:lnTo>
                  <a:pt x="25" y="6668"/>
                </a:lnTo>
                <a:lnTo>
                  <a:pt x="74" y="7641"/>
                </a:lnTo>
                <a:lnTo>
                  <a:pt x="171" y="9588"/>
                </a:lnTo>
                <a:lnTo>
                  <a:pt x="220" y="10537"/>
                </a:lnTo>
                <a:lnTo>
                  <a:pt x="269" y="11510"/>
                </a:lnTo>
                <a:lnTo>
                  <a:pt x="244" y="11948"/>
                </a:lnTo>
                <a:lnTo>
                  <a:pt x="244" y="12361"/>
                </a:lnTo>
                <a:lnTo>
                  <a:pt x="220" y="12775"/>
                </a:lnTo>
                <a:lnTo>
                  <a:pt x="269" y="13213"/>
                </a:lnTo>
                <a:lnTo>
                  <a:pt x="269" y="13310"/>
                </a:lnTo>
                <a:lnTo>
                  <a:pt x="317" y="13359"/>
                </a:lnTo>
                <a:lnTo>
                  <a:pt x="366" y="13432"/>
                </a:lnTo>
                <a:lnTo>
                  <a:pt x="415" y="13456"/>
                </a:lnTo>
                <a:lnTo>
                  <a:pt x="463" y="13505"/>
                </a:lnTo>
                <a:lnTo>
                  <a:pt x="536" y="13529"/>
                </a:lnTo>
                <a:lnTo>
                  <a:pt x="828" y="13554"/>
                </a:lnTo>
                <a:lnTo>
                  <a:pt x="1120" y="13554"/>
                </a:lnTo>
                <a:lnTo>
                  <a:pt x="1704" y="13529"/>
                </a:lnTo>
                <a:lnTo>
                  <a:pt x="2313" y="13481"/>
                </a:lnTo>
                <a:lnTo>
                  <a:pt x="2897" y="13481"/>
                </a:lnTo>
                <a:lnTo>
                  <a:pt x="4137" y="13505"/>
                </a:lnTo>
                <a:lnTo>
                  <a:pt x="5354" y="13578"/>
                </a:lnTo>
                <a:lnTo>
                  <a:pt x="6619" y="13651"/>
                </a:lnTo>
                <a:lnTo>
                  <a:pt x="7885" y="13675"/>
                </a:lnTo>
                <a:lnTo>
                  <a:pt x="9150" y="13675"/>
                </a:lnTo>
                <a:lnTo>
                  <a:pt x="10391" y="13651"/>
                </a:lnTo>
                <a:lnTo>
                  <a:pt x="15574" y="13481"/>
                </a:lnTo>
                <a:lnTo>
                  <a:pt x="15963" y="13481"/>
                </a:lnTo>
                <a:lnTo>
                  <a:pt x="16352" y="13505"/>
                </a:lnTo>
                <a:lnTo>
                  <a:pt x="17155" y="13578"/>
                </a:lnTo>
                <a:lnTo>
                  <a:pt x="17569" y="13578"/>
                </a:lnTo>
                <a:lnTo>
                  <a:pt x="17958" y="13554"/>
                </a:lnTo>
                <a:lnTo>
                  <a:pt x="18348" y="13505"/>
                </a:lnTo>
                <a:lnTo>
                  <a:pt x="18542" y="13456"/>
                </a:lnTo>
                <a:lnTo>
                  <a:pt x="18713" y="13383"/>
                </a:lnTo>
                <a:lnTo>
                  <a:pt x="18786" y="13408"/>
                </a:lnTo>
                <a:lnTo>
                  <a:pt x="18883" y="13408"/>
                </a:lnTo>
                <a:lnTo>
                  <a:pt x="18956" y="13359"/>
                </a:lnTo>
                <a:lnTo>
                  <a:pt x="19029" y="13262"/>
                </a:lnTo>
                <a:lnTo>
                  <a:pt x="19102" y="13164"/>
                </a:lnTo>
                <a:lnTo>
                  <a:pt x="19126" y="13043"/>
                </a:lnTo>
                <a:lnTo>
                  <a:pt x="19175" y="12872"/>
                </a:lnTo>
                <a:lnTo>
                  <a:pt x="19199" y="12532"/>
                </a:lnTo>
                <a:lnTo>
                  <a:pt x="19223" y="12191"/>
                </a:lnTo>
                <a:lnTo>
                  <a:pt x="19199" y="11850"/>
                </a:lnTo>
                <a:lnTo>
                  <a:pt x="19199" y="11412"/>
                </a:lnTo>
                <a:lnTo>
                  <a:pt x="19248" y="9417"/>
                </a:lnTo>
                <a:lnTo>
                  <a:pt x="19272" y="7398"/>
                </a:lnTo>
                <a:lnTo>
                  <a:pt x="19272" y="5548"/>
                </a:lnTo>
                <a:lnTo>
                  <a:pt x="19199" y="3699"/>
                </a:lnTo>
                <a:lnTo>
                  <a:pt x="19150" y="2872"/>
                </a:lnTo>
                <a:lnTo>
                  <a:pt x="19150" y="2020"/>
                </a:lnTo>
                <a:lnTo>
                  <a:pt x="19199" y="1972"/>
                </a:lnTo>
                <a:lnTo>
                  <a:pt x="19223" y="1874"/>
                </a:lnTo>
                <a:lnTo>
                  <a:pt x="19223" y="1777"/>
                </a:lnTo>
                <a:lnTo>
                  <a:pt x="19199" y="1753"/>
                </a:lnTo>
                <a:lnTo>
                  <a:pt x="19150" y="1728"/>
                </a:lnTo>
                <a:lnTo>
                  <a:pt x="19199" y="1193"/>
                </a:lnTo>
                <a:lnTo>
                  <a:pt x="19199" y="925"/>
                </a:lnTo>
                <a:lnTo>
                  <a:pt x="19199" y="658"/>
                </a:lnTo>
                <a:lnTo>
                  <a:pt x="19248" y="560"/>
                </a:lnTo>
                <a:lnTo>
                  <a:pt x="19272" y="487"/>
                </a:lnTo>
                <a:lnTo>
                  <a:pt x="19248" y="390"/>
                </a:lnTo>
                <a:lnTo>
                  <a:pt x="19199" y="317"/>
                </a:lnTo>
                <a:lnTo>
                  <a:pt x="19126" y="244"/>
                </a:lnTo>
                <a:lnTo>
                  <a:pt x="19053" y="195"/>
                </a:lnTo>
                <a:lnTo>
                  <a:pt x="18956" y="195"/>
                </a:lnTo>
                <a:lnTo>
                  <a:pt x="18834" y="220"/>
                </a:lnTo>
                <a:lnTo>
                  <a:pt x="18688" y="268"/>
                </a:lnTo>
                <a:lnTo>
                  <a:pt x="18542" y="293"/>
                </a:lnTo>
                <a:lnTo>
                  <a:pt x="18348" y="293"/>
                </a:lnTo>
                <a:lnTo>
                  <a:pt x="18177" y="268"/>
                </a:lnTo>
                <a:lnTo>
                  <a:pt x="17496" y="195"/>
                </a:lnTo>
                <a:lnTo>
                  <a:pt x="17009" y="171"/>
                </a:lnTo>
                <a:lnTo>
                  <a:pt x="16547" y="147"/>
                </a:lnTo>
                <a:lnTo>
                  <a:pt x="16085" y="171"/>
                </a:lnTo>
                <a:lnTo>
                  <a:pt x="15598" y="171"/>
                </a:lnTo>
                <a:lnTo>
                  <a:pt x="14211" y="244"/>
                </a:lnTo>
                <a:lnTo>
                  <a:pt x="12824" y="268"/>
                </a:lnTo>
                <a:lnTo>
                  <a:pt x="11437" y="244"/>
                </a:lnTo>
                <a:lnTo>
                  <a:pt x="10050" y="171"/>
                </a:lnTo>
                <a:lnTo>
                  <a:pt x="7252" y="49"/>
                </a:lnTo>
                <a:lnTo>
                  <a:pt x="58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7"/>
          <p:cNvSpPr/>
          <p:nvPr/>
        </p:nvSpPr>
        <p:spPr>
          <a:xfrm>
            <a:off x="1123188" y="1371301"/>
            <a:ext cx="365976" cy="354342"/>
          </a:xfrm>
          <a:custGeom>
            <a:avLst/>
            <a:gdLst/>
            <a:ahLst/>
            <a:cxnLst/>
            <a:rect l="l" t="t" r="r" b="b"/>
            <a:pathLst>
              <a:path w="19126" h="18518" extrusionOk="0">
                <a:moveTo>
                  <a:pt x="10098" y="2409"/>
                </a:moveTo>
                <a:lnTo>
                  <a:pt x="10512" y="2701"/>
                </a:lnTo>
                <a:lnTo>
                  <a:pt x="10074" y="2969"/>
                </a:lnTo>
                <a:lnTo>
                  <a:pt x="9636" y="3285"/>
                </a:lnTo>
                <a:lnTo>
                  <a:pt x="9198" y="3602"/>
                </a:lnTo>
                <a:lnTo>
                  <a:pt x="8760" y="3918"/>
                </a:lnTo>
                <a:lnTo>
                  <a:pt x="8517" y="4040"/>
                </a:lnTo>
                <a:lnTo>
                  <a:pt x="8249" y="4234"/>
                </a:lnTo>
                <a:lnTo>
                  <a:pt x="7981" y="4429"/>
                </a:lnTo>
                <a:lnTo>
                  <a:pt x="7884" y="4551"/>
                </a:lnTo>
                <a:lnTo>
                  <a:pt x="7811" y="4672"/>
                </a:lnTo>
                <a:lnTo>
                  <a:pt x="7349" y="4672"/>
                </a:lnTo>
                <a:lnTo>
                  <a:pt x="6814" y="4697"/>
                </a:lnTo>
                <a:lnTo>
                  <a:pt x="7081" y="4526"/>
                </a:lnTo>
                <a:lnTo>
                  <a:pt x="7641" y="4161"/>
                </a:lnTo>
                <a:lnTo>
                  <a:pt x="8200" y="3796"/>
                </a:lnTo>
                <a:lnTo>
                  <a:pt x="8784" y="3480"/>
                </a:lnTo>
                <a:lnTo>
                  <a:pt x="9320" y="3115"/>
                </a:lnTo>
                <a:lnTo>
                  <a:pt x="9539" y="2969"/>
                </a:lnTo>
                <a:lnTo>
                  <a:pt x="9758" y="2823"/>
                </a:lnTo>
                <a:lnTo>
                  <a:pt x="9952" y="2628"/>
                </a:lnTo>
                <a:lnTo>
                  <a:pt x="10025" y="2531"/>
                </a:lnTo>
                <a:lnTo>
                  <a:pt x="10074" y="2409"/>
                </a:lnTo>
                <a:close/>
                <a:moveTo>
                  <a:pt x="10804" y="2847"/>
                </a:moveTo>
                <a:lnTo>
                  <a:pt x="11193" y="3115"/>
                </a:lnTo>
                <a:lnTo>
                  <a:pt x="10974" y="3237"/>
                </a:lnTo>
                <a:lnTo>
                  <a:pt x="10755" y="3407"/>
                </a:lnTo>
                <a:lnTo>
                  <a:pt x="10561" y="3577"/>
                </a:lnTo>
                <a:lnTo>
                  <a:pt x="10366" y="3723"/>
                </a:lnTo>
                <a:lnTo>
                  <a:pt x="9709" y="4161"/>
                </a:lnTo>
                <a:lnTo>
                  <a:pt x="9368" y="4429"/>
                </a:lnTo>
                <a:lnTo>
                  <a:pt x="9222" y="4551"/>
                </a:lnTo>
                <a:lnTo>
                  <a:pt x="9101" y="4721"/>
                </a:lnTo>
                <a:lnTo>
                  <a:pt x="8176" y="4672"/>
                </a:lnTo>
                <a:lnTo>
                  <a:pt x="8322" y="4551"/>
                </a:lnTo>
                <a:lnTo>
                  <a:pt x="8663" y="4332"/>
                </a:lnTo>
                <a:lnTo>
                  <a:pt x="9028" y="4113"/>
                </a:lnTo>
                <a:lnTo>
                  <a:pt x="9466" y="3821"/>
                </a:lnTo>
                <a:lnTo>
                  <a:pt x="9879" y="3529"/>
                </a:lnTo>
                <a:lnTo>
                  <a:pt x="10317" y="3212"/>
                </a:lnTo>
                <a:lnTo>
                  <a:pt x="10731" y="2920"/>
                </a:lnTo>
                <a:lnTo>
                  <a:pt x="10804" y="2847"/>
                </a:lnTo>
                <a:close/>
                <a:moveTo>
                  <a:pt x="9490" y="1850"/>
                </a:moveTo>
                <a:lnTo>
                  <a:pt x="9685" y="2069"/>
                </a:lnTo>
                <a:lnTo>
                  <a:pt x="9904" y="2263"/>
                </a:lnTo>
                <a:lnTo>
                  <a:pt x="9709" y="2385"/>
                </a:lnTo>
                <a:lnTo>
                  <a:pt x="9514" y="2507"/>
                </a:lnTo>
                <a:lnTo>
                  <a:pt x="9149" y="2799"/>
                </a:lnTo>
                <a:lnTo>
                  <a:pt x="8590" y="3164"/>
                </a:lnTo>
                <a:lnTo>
                  <a:pt x="8006" y="3480"/>
                </a:lnTo>
                <a:lnTo>
                  <a:pt x="7519" y="3796"/>
                </a:lnTo>
                <a:lnTo>
                  <a:pt x="7033" y="4113"/>
                </a:lnTo>
                <a:lnTo>
                  <a:pt x="6595" y="4405"/>
                </a:lnTo>
                <a:lnTo>
                  <a:pt x="6400" y="4551"/>
                </a:lnTo>
                <a:lnTo>
                  <a:pt x="6205" y="4745"/>
                </a:lnTo>
                <a:lnTo>
                  <a:pt x="5792" y="4770"/>
                </a:lnTo>
                <a:lnTo>
                  <a:pt x="6059" y="4551"/>
                </a:lnTo>
                <a:lnTo>
                  <a:pt x="6327" y="4307"/>
                </a:lnTo>
                <a:lnTo>
                  <a:pt x="6838" y="3845"/>
                </a:lnTo>
                <a:lnTo>
                  <a:pt x="7495" y="3334"/>
                </a:lnTo>
                <a:lnTo>
                  <a:pt x="7811" y="3091"/>
                </a:lnTo>
                <a:lnTo>
                  <a:pt x="8152" y="2847"/>
                </a:lnTo>
                <a:lnTo>
                  <a:pt x="8492" y="2604"/>
                </a:lnTo>
                <a:lnTo>
                  <a:pt x="8809" y="2336"/>
                </a:lnTo>
                <a:lnTo>
                  <a:pt x="9149" y="2069"/>
                </a:lnTo>
                <a:lnTo>
                  <a:pt x="9490" y="1850"/>
                </a:lnTo>
                <a:close/>
                <a:moveTo>
                  <a:pt x="12775" y="4307"/>
                </a:moveTo>
                <a:lnTo>
                  <a:pt x="13359" y="4697"/>
                </a:lnTo>
                <a:lnTo>
                  <a:pt x="13116" y="4697"/>
                </a:lnTo>
                <a:lnTo>
                  <a:pt x="12045" y="4794"/>
                </a:lnTo>
                <a:lnTo>
                  <a:pt x="12410" y="4551"/>
                </a:lnTo>
                <a:lnTo>
                  <a:pt x="12580" y="4429"/>
                </a:lnTo>
                <a:lnTo>
                  <a:pt x="12775" y="4307"/>
                </a:lnTo>
                <a:close/>
                <a:moveTo>
                  <a:pt x="11510" y="3358"/>
                </a:moveTo>
                <a:lnTo>
                  <a:pt x="11923" y="3699"/>
                </a:lnTo>
                <a:lnTo>
                  <a:pt x="11826" y="3699"/>
                </a:lnTo>
                <a:lnTo>
                  <a:pt x="11729" y="3723"/>
                </a:lnTo>
                <a:lnTo>
                  <a:pt x="11558" y="3845"/>
                </a:lnTo>
                <a:lnTo>
                  <a:pt x="11388" y="3967"/>
                </a:lnTo>
                <a:lnTo>
                  <a:pt x="11242" y="4113"/>
                </a:lnTo>
                <a:lnTo>
                  <a:pt x="10877" y="4453"/>
                </a:lnTo>
                <a:lnTo>
                  <a:pt x="10682" y="4624"/>
                </a:lnTo>
                <a:lnTo>
                  <a:pt x="10536" y="4818"/>
                </a:lnTo>
                <a:lnTo>
                  <a:pt x="9587" y="4745"/>
                </a:lnTo>
                <a:lnTo>
                  <a:pt x="9831" y="4575"/>
                </a:lnTo>
                <a:lnTo>
                  <a:pt x="10074" y="4380"/>
                </a:lnTo>
                <a:lnTo>
                  <a:pt x="10317" y="4210"/>
                </a:lnTo>
                <a:lnTo>
                  <a:pt x="10561" y="4040"/>
                </a:lnTo>
                <a:lnTo>
                  <a:pt x="11047" y="3723"/>
                </a:lnTo>
                <a:lnTo>
                  <a:pt x="11510" y="3358"/>
                </a:lnTo>
                <a:close/>
                <a:moveTo>
                  <a:pt x="12021" y="3772"/>
                </a:moveTo>
                <a:lnTo>
                  <a:pt x="12532" y="4137"/>
                </a:lnTo>
                <a:lnTo>
                  <a:pt x="12313" y="4307"/>
                </a:lnTo>
                <a:lnTo>
                  <a:pt x="12021" y="4551"/>
                </a:lnTo>
                <a:lnTo>
                  <a:pt x="11899" y="4672"/>
                </a:lnTo>
                <a:lnTo>
                  <a:pt x="11777" y="4818"/>
                </a:lnTo>
                <a:lnTo>
                  <a:pt x="11412" y="4843"/>
                </a:lnTo>
                <a:lnTo>
                  <a:pt x="11072" y="4843"/>
                </a:lnTo>
                <a:lnTo>
                  <a:pt x="10828" y="4818"/>
                </a:lnTo>
                <a:lnTo>
                  <a:pt x="11072" y="4648"/>
                </a:lnTo>
                <a:lnTo>
                  <a:pt x="11315" y="4453"/>
                </a:lnTo>
                <a:lnTo>
                  <a:pt x="11534" y="4259"/>
                </a:lnTo>
                <a:lnTo>
                  <a:pt x="11777" y="4064"/>
                </a:lnTo>
                <a:lnTo>
                  <a:pt x="11923" y="3967"/>
                </a:lnTo>
                <a:lnTo>
                  <a:pt x="11996" y="3894"/>
                </a:lnTo>
                <a:lnTo>
                  <a:pt x="12021" y="3821"/>
                </a:lnTo>
                <a:lnTo>
                  <a:pt x="12021" y="3772"/>
                </a:lnTo>
                <a:close/>
                <a:moveTo>
                  <a:pt x="15038" y="6156"/>
                </a:moveTo>
                <a:lnTo>
                  <a:pt x="15281" y="6327"/>
                </a:lnTo>
                <a:lnTo>
                  <a:pt x="15525" y="6473"/>
                </a:lnTo>
                <a:lnTo>
                  <a:pt x="15354" y="6594"/>
                </a:lnTo>
                <a:lnTo>
                  <a:pt x="15184" y="6740"/>
                </a:lnTo>
                <a:lnTo>
                  <a:pt x="15062" y="6862"/>
                </a:lnTo>
                <a:lnTo>
                  <a:pt x="15038" y="6156"/>
                </a:lnTo>
                <a:close/>
                <a:moveTo>
                  <a:pt x="9782" y="511"/>
                </a:moveTo>
                <a:lnTo>
                  <a:pt x="10244" y="925"/>
                </a:lnTo>
                <a:lnTo>
                  <a:pt x="10512" y="1144"/>
                </a:lnTo>
                <a:lnTo>
                  <a:pt x="10804" y="1363"/>
                </a:lnTo>
                <a:lnTo>
                  <a:pt x="11364" y="1777"/>
                </a:lnTo>
                <a:lnTo>
                  <a:pt x="12021" y="2239"/>
                </a:lnTo>
                <a:lnTo>
                  <a:pt x="12629" y="2726"/>
                </a:lnTo>
                <a:lnTo>
                  <a:pt x="13237" y="3237"/>
                </a:lnTo>
                <a:lnTo>
                  <a:pt x="13846" y="3723"/>
                </a:lnTo>
                <a:lnTo>
                  <a:pt x="15111" y="4672"/>
                </a:lnTo>
                <a:lnTo>
                  <a:pt x="15744" y="5135"/>
                </a:lnTo>
                <a:lnTo>
                  <a:pt x="16352" y="5621"/>
                </a:lnTo>
                <a:lnTo>
                  <a:pt x="16838" y="5986"/>
                </a:lnTo>
                <a:lnTo>
                  <a:pt x="17325" y="6302"/>
                </a:lnTo>
                <a:lnTo>
                  <a:pt x="17836" y="6619"/>
                </a:lnTo>
                <a:lnTo>
                  <a:pt x="18347" y="6886"/>
                </a:lnTo>
                <a:lnTo>
                  <a:pt x="18274" y="6959"/>
                </a:lnTo>
                <a:lnTo>
                  <a:pt x="18104" y="7105"/>
                </a:lnTo>
                <a:lnTo>
                  <a:pt x="17909" y="7203"/>
                </a:lnTo>
                <a:lnTo>
                  <a:pt x="17617" y="7373"/>
                </a:lnTo>
                <a:lnTo>
                  <a:pt x="17568" y="7300"/>
                </a:lnTo>
                <a:lnTo>
                  <a:pt x="17520" y="7276"/>
                </a:lnTo>
                <a:lnTo>
                  <a:pt x="17471" y="7251"/>
                </a:lnTo>
                <a:lnTo>
                  <a:pt x="17276" y="7178"/>
                </a:lnTo>
                <a:lnTo>
                  <a:pt x="17106" y="7081"/>
                </a:lnTo>
                <a:lnTo>
                  <a:pt x="16936" y="6959"/>
                </a:lnTo>
                <a:lnTo>
                  <a:pt x="16790" y="6838"/>
                </a:lnTo>
                <a:lnTo>
                  <a:pt x="16473" y="6570"/>
                </a:lnTo>
                <a:lnTo>
                  <a:pt x="16303" y="6473"/>
                </a:lnTo>
                <a:lnTo>
                  <a:pt x="16133" y="6375"/>
                </a:lnTo>
                <a:lnTo>
                  <a:pt x="15865" y="6229"/>
                </a:lnTo>
                <a:lnTo>
                  <a:pt x="15598" y="6059"/>
                </a:lnTo>
                <a:lnTo>
                  <a:pt x="15306" y="5889"/>
                </a:lnTo>
                <a:lnTo>
                  <a:pt x="15160" y="5816"/>
                </a:lnTo>
                <a:lnTo>
                  <a:pt x="15038" y="5767"/>
                </a:lnTo>
                <a:lnTo>
                  <a:pt x="15014" y="5426"/>
                </a:lnTo>
                <a:lnTo>
                  <a:pt x="14989" y="5256"/>
                </a:lnTo>
                <a:lnTo>
                  <a:pt x="14916" y="5110"/>
                </a:lnTo>
                <a:lnTo>
                  <a:pt x="14916" y="5037"/>
                </a:lnTo>
                <a:lnTo>
                  <a:pt x="14892" y="4964"/>
                </a:lnTo>
                <a:lnTo>
                  <a:pt x="14868" y="4916"/>
                </a:lnTo>
                <a:lnTo>
                  <a:pt x="14795" y="4867"/>
                </a:lnTo>
                <a:lnTo>
                  <a:pt x="14624" y="4770"/>
                </a:lnTo>
                <a:lnTo>
                  <a:pt x="14430" y="4721"/>
                </a:lnTo>
                <a:lnTo>
                  <a:pt x="14235" y="4697"/>
                </a:lnTo>
                <a:lnTo>
                  <a:pt x="14040" y="4672"/>
                </a:lnTo>
                <a:lnTo>
                  <a:pt x="12751" y="3796"/>
                </a:lnTo>
                <a:lnTo>
                  <a:pt x="12118" y="3334"/>
                </a:lnTo>
                <a:lnTo>
                  <a:pt x="11485" y="2872"/>
                </a:lnTo>
                <a:lnTo>
                  <a:pt x="11242" y="2701"/>
                </a:lnTo>
                <a:lnTo>
                  <a:pt x="10974" y="2531"/>
                </a:lnTo>
                <a:lnTo>
                  <a:pt x="10463" y="2239"/>
                </a:lnTo>
                <a:lnTo>
                  <a:pt x="10269" y="2093"/>
                </a:lnTo>
                <a:lnTo>
                  <a:pt x="10098" y="1947"/>
                </a:lnTo>
                <a:lnTo>
                  <a:pt x="9928" y="1801"/>
                </a:lnTo>
                <a:lnTo>
                  <a:pt x="9758" y="1655"/>
                </a:lnTo>
                <a:lnTo>
                  <a:pt x="9733" y="1558"/>
                </a:lnTo>
                <a:lnTo>
                  <a:pt x="9685" y="1485"/>
                </a:lnTo>
                <a:lnTo>
                  <a:pt x="9587" y="1436"/>
                </a:lnTo>
                <a:lnTo>
                  <a:pt x="9539" y="1436"/>
                </a:lnTo>
                <a:lnTo>
                  <a:pt x="9466" y="1460"/>
                </a:lnTo>
                <a:lnTo>
                  <a:pt x="9271" y="1558"/>
                </a:lnTo>
                <a:lnTo>
                  <a:pt x="9101" y="1655"/>
                </a:lnTo>
                <a:lnTo>
                  <a:pt x="8784" y="1923"/>
                </a:lnTo>
                <a:lnTo>
                  <a:pt x="8444" y="2190"/>
                </a:lnTo>
                <a:lnTo>
                  <a:pt x="8127" y="2434"/>
                </a:lnTo>
                <a:lnTo>
                  <a:pt x="7738" y="2677"/>
                </a:lnTo>
                <a:lnTo>
                  <a:pt x="7373" y="2969"/>
                </a:lnTo>
                <a:lnTo>
                  <a:pt x="6668" y="3529"/>
                </a:lnTo>
                <a:lnTo>
                  <a:pt x="5913" y="4137"/>
                </a:lnTo>
                <a:lnTo>
                  <a:pt x="5524" y="4453"/>
                </a:lnTo>
                <a:lnTo>
                  <a:pt x="5183" y="4794"/>
                </a:lnTo>
                <a:lnTo>
                  <a:pt x="5183" y="4818"/>
                </a:lnTo>
                <a:lnTo>
                  <a:pt x="4624" y="4867"/>
                </a:lnTo>
                <a:lnTo>
                  <a:pt x="4234" y="4891"/>
                </a:lnTo>
                <a:lnTo>
                  <a:pt x="4015" y="4940"/>
                </a:lnTo>
                <a:lnTo>
                  <a:pt x="3942" y="4989"/>
                </a:lnTo>
                <a:lnTo>
                  <a:pt x="3869" y="5062"/>
                </a:lnTo>
                <a:lnTo>
                  <a:pt x="3796" y="5037"/>
                </a:lnTo>
                <a:lnTo>
                  <a:pt x="3723" y="5062"/>
                </a:lnTo>
                <a:lnTo>
                  <a:pt x="3675" y="5110"/>
                </a:lnTo>
                <a:lnTo>
                  <a:pt x="3650" y="5183"/>
                </a:lnTo>
                <a:lnTo>
                  <a:pt x="3602" y="5402"/>
                </a:lnTo>
                <a:lnTo>
                  <a:pt x="3602" y="5621"/>
                </a:lnTo>
                <a:lnTo>
                  <a:pt x="3480" y="5645"/>
                </a:lnTo>
                <a:lnTo>
                  <a:pt x="3358" y="5694"/>
                </a:lnTo>
                <a:lnTo>
                  <a:pt x="3237" y="5767"/>
                </a:lnTo>
                <a:lnTo>
                  <a:pt x="3115" y="5864"/>
                </a:lnTo>
                <a:lnTo>
                  <a:pt x="2920" y="6035"/>
                </a:lnTo>
                <a:lnTo>
                  <a:pt x="2726" y="6229"/>
                </a:lnTo>
                <a:lnTo>
                  <a:pt x="2166" y="6765"/>
                </a:lnTo>
                <a:lnTo>
                  <a:pt x="1874" y="7008"/>
                </a:lnTo>
                <a:lnTo>
                  <a:pt x="1582" y="7227"/>
                </a:lnTo>
                <a:lnTo>
                  <a:pt x="1509" y="7300"/>
                </a:lnTo>
                <a:lnTo>
                  <a:pt x="1241" y="7203"/>
                </a:lnTo>
                <a:lnTo>
                  <a:pt x="998" y="7130"/>
                </a:lnTo>
                <a:lnTo>
                  <a:pt x="779" y="7008"/>
                </a:lnTo>
                <a:lnTo>
                  <a:pt x="584" y="6838"/>
                </a:lnTo>
                <a:lnTo>
                  <a:pt x="901" y="6667"/>
                </a:lnTo>
                <a:lnTo>
                  <a:pt x="1217" y="6473"/>
                </a:lnTo>
                <a:lnTo>
                  <a:pt x="1825" y="6035"/>
                </a:lnTo>
                <a:lnTo>
                  <a:pt x="3018" y="5135"/>
                </a:lnTo>
                <a:lnTo>
                  <a:pt x="4307" y="4161"/>
                </a:lnTo>
                <a:lnTo>
                  <a:pt x="5646" y="3164"/>
                </a:lnTo>
                <a:lnTo>
                  <a:pt x="6814" y="2361"/>
                </a:lnTo>
                <a:lnTo>
                  <a:pt x="7981" y="1558"/>
                </a:lnTo>
                <a:lnTo>
                  <a:pt x="8395" y="1266"/>
                </a:lnTo>
                <a:lnTo>
                  <a:pt x="8833" y="949"/>
                </a:lnTo>
                <a:lnTo>
                  <a:pt x="9076" y="828"/>
                </a:lnTo>
                <a:lnTo>
                  <a:pt x="9295" y="706"/>
                </a:lnTo>
                <a:lnTo>
                  <a:pt x="9539" y="584"/>
                </a:lnTo>
                <a:lnTo>
                  <a:pt x="9782" y="511"/>
                </a:lnTo>
                <a:close/>
                <a:moveTo>
                  <a:pt x="3577" y="6132"/>
                </a:moveTo>
                <a:lnTo>
                  <a:pt x="3577" y="6497"/>
                </a:lnTo>
                <a:lnTo>
                  <a:pt x="3383" y="6643"/>
                </a:lnTo>
                <a:lnTo>
                  <a:pt x="3188" y="6813"/>
                </a:lnTo>
                <a:lnTo>
                  <a:pt x="2847" y="7130"/>
                </a:lnTo>
                <a:lnTo>
                  <a:pt x="2531" y="7397"/>
                </a:lnTo>
                <a:lnTo>
                  <a:pt x="2385" y="7543"/>
                </a:lnTo>
                <a:lnTo>
                  <a:pt x="2263" y="7714"/>
                </a:lnTo>
                <a:lnTo>
                  <a:pt x="1971" y="7519"/>
                </a:lnTo>
                <a:lnTo>
                  <a:pt x="2190" y="7373"/>
                </a:lnTo>
                <a:lnTo>
                  <a:pt x="2409" y="7178"/>
                </a:lnTo>
                <a:lnTo>
                  <a:pt x="2823" y="6813"/>
                </a:lnTo>
                <a:lnTo>
                  <a:pt x="3334" y="6327"/>
                </a:lnTo>
                <a:lnTo>
                  <a:pt x="3456" y="6229"/>
                </a:lnTo>
                <a:lnTo>
                  <a:pt x="3577" y="6132"/>
                </a:lnTo>
                <a:close/>
                <a:moveTo>
                  <a:pt x="7738" y="7008"/>
                </a:moveTo>
                <a:lnTo>
                  <a:pt x="7690" y="7032"/>
                </a:lnTo>
                <a:lnTo>
                  <a:pt x="7641" y="7057"/>
                </a:lnTo>
                <a:lnTo>
                  <a:pt x="7422" y="7251"/>
                </a:lnTo>
                <a:lnTo>
                  <a:pt x="7203" y="7397"/>
                </a:lnTo>
                <a:lnTo>
                  <a:pt x="7081" y="7446"/>
                </a:lnTo>
                <a:lnTo>
                  <a:pt x="6935" y="7495"/>
                </a:lnTo>
                <a:lnTo>
                  <a:pt x="6814" y="7519"/>
                </a:lnTo>
                <a:lnTo>
                  <a:pt x="6668" y="7519"/>
                </a:lnTo>
                <a:lnTo>
                  <a:pt x="6765" y="7130"/>
                </a:lnTo>
                <a:lnTo>
                  <a:pt x="6765" y="7105"/>
                </a:lnTo>
                <a:lnTo>
                  <a:pt x="6716" y="7105"/>
                </a:lnTo>
                <a:lnTo>
                  <a:pt x="6595" y="7178"/>
                </a:lnTo>
                <a:lnTo>
                  <a:pt x="6522" y="7300"/>
                </a:lnTo>
                <a:lnTo>
                  <a:pt x="6449" y="7422"/>
                </a:lnTo>
                <a:lnTo>
                  <a:pt x="6376" y="7543"/>
                </a:lnTo>
                <a:lnTo>
                  <a:pt x="6351" y="7616"/>
                </a:lnTo>
                <a:lnTo>
                  <a:pt x="6376" y="7665"/>
                </a:lnTo>
                <a:lnTo>
                  <a:pt x="6400" y="7714"/>
                </a:lnTo>
                <a:lnTo>
                  <a:pt x="6449" y="7738"/>
                </a:lnTo>
                <a:lnTo>
                  <a:pt x="6619" y="7787"/>
                </a:lnTo>
                <a:lnTo>
                  <a:pt x="6765" y="7811"/>
                </a:lnTo>
                <a:lnTo>
                  <a:pt x="6935" y="7811"/>
                </a:lnTo>
                <a:lnTo>
                  <a:pt x="7081" y="7762"/>
                </a:lnTo>
                <a:lnTo>
                  <a:pt x="7227" y="7714"/>
                </a:lnTo>
                <a:lnTo>
                  <a:pt x="7373" y="7641"/>
                </a:lnTo>
                <a:lnTo>
                  <a:pt x="7641" y="7495"/>
                </a:lnTo>
                <a:lnTo>
                  <a:pt x="7690" y="7568"/>
                </a:lnTo>
                <a:lnTo>
                  <a:pt x="7738" y="7641"/>
                </a:lnTo>
                <a:lnTo>
                  <a:pt x="7811" y="7714"/>
                </a:lnTo>
                <a:lnTo>
                  <a:pt x="7908" y="7738"/>
                </a:lnTo>
                <a:lnTo>
                  <a:pt x="8006" y="7787"/>
                </a:lnTo>
                <a:lnTo>
                  <a:pt x="8371" y="7787"/>
                </a:lnTo>
                <a:lnTo>
                  <a:pt x="8517" y="7762"/>
                </a:lnTo>
                <a:lnTo>
                  <a:pt x="8687" y="7714"/>
                </a:lnTo>
                <a:lnTo>
                  <a:pt x="8760" y="7689"/>
                </a:lnTo>
                <a:lnTo>
                  <a:pt x="8809" y="7689"/>
                </a:lnTo>
                <a:lnTo>
                  <a:pt x="8979" y="7714"/>
                </a:lnTo>
                <a:lnTo>
                  <a:pt x="9125" y="7714"/>
                </a:lnTo>
                <a:lnTo>
                  <a:pt x="9247" y="7665"/>
                </a:lnTo>
                <a:lnTo>
                  <a:pt x="9393" y="7592"/>
                </a:lnTo>
                <a:lnTo>
                  <a:pt x="9514" y="7495"/>
                </a:lnTo>
                <a:lnTo>
                  <a:pt x="9563" y="7568"/>
                </a:lnTo>
                <a:lnTo>
                  <a:pt x="9612" y="7616"/>
                </a:lnTo>
                <a:lnTo>
                  <a:pt x="9709" y="7665"/>
                </a:lnTo>
                <a:lnTo>
                  <a:pt x="9782" y="7689"/>
                </a:lnTo>
                <a:lnTo>
                  <a:pt x="9879" y="7689"/>
                </a:lnTo>
                <a:lnTo>
                  <a:pt x="9977" y="7665"/>
                </a:lnTo>
                <a:lnTo>
                  <a:pt x="10171" y="7592"/>
                </a:lnTo>
                <a:lnTo>
                  <a:pt x="10317" y="7592"/>
                </a:lnTo>
                <a:lnTo>
                  <a:pt x="10512" y="7665"/>
                </a:lnTo>
                <a:lnTo>
                  <a:pt x="10755" y="7714"/>
                </a:lnTo>
                <a:lnTo>
                  <a:pt x="11023" y="7738"/>
                </a:lnTo>
                <a:lnTo>
                  <a:pt x="11315" y="7762"/>
                </a:lnTo>
                <a:lnTo>
                  <a:pt x="11875" y="7762"/>
                </a:lnTo>
                <a:lnTo>
                  <a:pt x="12167" y="7714"/>
                </a:lnTo>
                <a:lnTo>
                  <a:pt x="12434" y="7665"/>
                </a:lnTo>
                <a:lnTo>
                  <a:pt x="12678" y="7592"/>
                </a:lnTo>
                <a:lnTo>
                  <a:pt x="12751" y="7543"/>
                </a:lnTo>
                <a:lnTo>
                  <a:pt x="12775" y="7495"/>
                </a:lnTo>
                <a:lnTo>
                  <a:pt x="12799" y="7446"/>
                </a:lnTo>
                <a:lnTo>
                  <a:pt x="12799" y="7373"/>
                </a:lnTo>
                <a:lnTo>
                  <a:pt x="12751" y="7324"/>
                </a:lnTo>
                <a:lnTo>
                  <a:pt x="12726" y="7276"/>
                </a:lnTo>
                <a:lnTo>
                  <a:pt x="12653" y="7251"/>
                </a:lnTo>
                <a:lnTo>
                  <a:pt x="12580" y="7251"/>
                </a:lnTo>
                <a:lnTo>
                  <a:pt x="12021" y="7373"/>
                </a:lnTo>
                <a:lnTo>
                  <a:pt x="11729" y="7397"/>
                </a:lnTo>
                <a:lnTo>
                  <a:pt x="11412" y="7446"/>
                </a:lnTo>
                <a:lnTo>
                  <a:pt x="11120" y="7446"/>
                </a:lnTo>
                <a:lnTo>
                  <a:pt x="10828" y="7422"/>
                </a:lnTo>
                <a:lnTo>
                  <a:pt x="10536" y="7349"/>
                </a:lnTo>
                <a:lnTo>
                  <a:pt x="10415" y="7300"/>
                </a:lnTo>
                <a:lnTo>
                  <a:pt x="10269" y="7227"/>
                </a:lnTo>
                <a:lnTo>
                  <a:pt x="10196" y="7203"/>
                </a:lnTo>
                <a:lnTo>
                  <a:pt x="10123" y="7227"/>
                </a:lnTo>
                <a:lnTo>
                  <a:pt x="10025" y="7300"/>
                </a:lnTo>
                <a:lnTo>
                  <a:pt x="9977" y="7324"/>
                </a:lnTo>
                <a:lnTo>
                  <a:pt x="9928" y="7300"/>
                </a:lnTo>
                <a:lnTo>
                  <a:pt x="9831" y="7251"/>
                </a:lnTo>
                <a:lnTo>
                  <a:pt x="9733" y="7130"/>
                </a:lnTo>
                <a:lnTo>
                  <a:pt x="9685" y="7057"/>
                </a:lnTo>
                <a:lnTo>
                  <a:pt x="9612" y="7008"/>
                </a:lnTo>
                <a:lnTo>
                  <a:pt x="9514" y="7008"/>
                </a:lnTo>
                <a:lnTo>
                  <a:pt x="9490" y="7032"/>
                </a:lnTo>
                <a:lnTo>
                  <a:pt x="9441" y="7057"/>
                </a:lnTo>
                <a:lnTo>
                  <a:pt x="9344" y="7203"/>
                </a:lnTo>
                <a:lnTo>
                  <a:pt x="9198" y="7324"/>
                </a:lnTo>
                <a:lnTo>
                  <a:pt x="9125" y="7349"/>
                </a:lnTo>
                <a:lnTo>
                  <a:pt x="9052" y="7373"/>
                </a:lnTo>
                <a:lnTo>
                  <a:pt x="8955" y="7373"/>
                </a:lnTo>
                <a:lnTo>
                  <a:pt x="8857" y="7324"/>
                </a:lnTo>
                <a:lnTo>
                  <a:pt x="8784" y="7300"/>
                </a:lnTo>
                <a:lnTo>
                  <a:pt x="8711" y="7324"/>
                </a:lnTo>
                <a:lnTo>
                  <a:pt x="8517" y="7422"/>
                </a:lnTo>
                <a:lnTo>
                  <a:pt x="8371" y="7446"/>
                </a:lnTo>
                <a:lnTo>
                  <a:pt x="8225" y="7470"/>
                </a:lnTo>
                <a:lnTo>
                  <a:pt x="8103" y="7470"/>
                </a:lnTo>
                <a:lnTo>
                  <a:pt x="8006" y="7446"/>
                </a:lnTo>
                <a:lnTo>
                  <a:pt x="7957" y="7397"/>
                </a:lnTo>
                <a:lnTo>
                  <a:pt x="7933" y="7349"/>
                </a:lnTo>
                <a:lnTo>
                  <a:pt x="7908" y="7300"/>
                </a:lnTo>
                <a:lnTo>
                  <a:pt x="7908" y="7227"/>
                </a:lnTo>
                <a:lnTo>
                  <a:pt x="7933" y="7154"/>
                </a:lnTo>
                <a:lnTo>
                  <a:pt x="7908" y="7105"/>
                </a:lnTo>
                <a:lnTo>
                  <a:pt x="7884" y="7081"/>
                </a:lnTo>
                <a:lnTo>
                  <a:pt x="7835" y="7032"/>
                </a:lnTo>
                <a:lnTo>
                  <a:pt x="7787" y="7032"/>
                </a:lnTo>
                <a:lnTo>
                  <a:pt x="7738" y="7008"/>
                </a:lnTo>
                <a:close/>
                <a:moveTo>
                  <a:pt x="15841" y="6667"/>
                </a:moveTo>
                <a:lnTo>
                  <a:pt x="16108" y="6765"/>
                </a:lnTo>
                <a:lnTo>
                  <a:pt x="16206" y="6813"/>
                </a:lnTo>
                <a:lnTo>
                  <a:pt x="16279" y="6886"/>
                </a:lnTo>
                <a:lnTo>
                  <a:pt x="15914" y="7178"/>
                </a:lnTo>
                <a:lnTo>
                  <a:pt x="15549" y="7495"/>
                </a:lnTo>
                <a:lnTo>
                  <a:pt x="15306" y="7714"/>
                </a:lnTo>
                <a:lnTo>
                  <a:pt x="15184" y="7860"/>
                </a:lnTo>
                <a:lnTo>
                  <a:pt x="15087" y="8006"/>
                </a:lnTo>
                <a:lnTo>
                  <a:pt x="15087" y="7227"/>
                </a:lnTo>
                <a:lnTo>
                  <a:pt x="15208" y="7154"/>
                </a:lnTo>
                <a:lnTo>
                  <a:pt x="15306" y="7057"/>
                </a:lnTo>
                <a:lnTo>
                  <a:pt x="15525" y="6862"/>
                </a:lnTo>
                <a:lnTo>
                  <a:pt x="15646" y="6789"/>
                </a:lnTo>
                <a:lnTo>
                  <a:pt x="15792" y="6716"/>
                </a:lnTo>
                <a:lnTo>
                  <a:pt x="15841" y="6667"/>
                </a:lnTo>
                <a:close/>
                <a:moveTo>
                  <a:pt x="3577" y="6959"/>
                </a:moveTo>
                <a:lnTo>
                  <a:pt x="3577" y="7349"/>
                </a:lnTo>
                <a:lnTo>
                  <a:pt x="3456" y="7397"/>
                </a:lnTo>
                <a:lnTo>
                  <a:pt x="3358" y="7495"/>
                </a:lnTo>
                <a:lnTo>
                  <a:pt x="3188" y="7689"/>
                </a:lnTo>
                <a:lnTo>
                  <a:pt x="2993" y="7908"/>
                </a:lnTo>
                <a:lnTo>
                  <a:pt x="2799" y="8127"/>
                </a:lnTo>
                <a:lnTo>
                  <a:pt x="2507" y="7884"/>
                </a:lnTo>
                <a:lnTo>
                  <a:pt x="2458" y="7860"/>
                </a:lnTo>
                <a:lnTo>
                  <a:pt x="2726" y="7641"/>
                </a:lnTo>
                <a:lnTo>
                  <a:pt x="2969" y="7446"/>
                </a:lnTo>
                <a:lnTo>
                  <a:pt x="3577" y="6959"/>
                </a:lnTo>
                <a:close/>
                <a:moveTo>
                  <a:pt x="3577" y="7762"/>
                </a:moveTo>
                <a:lnTo>
                  <a:pt x="3577" y="8176"/>
                </a:lnTo>
                <a:lnTo>
                  <a:pt x="3626" y="8590"/>
                </a:lnTo>
                <a:lnTo>
                  <a:pt x="3650" y="8930"/>
                </a:lnTo>
                <a:lnTo>
                  <a:pt x="2969" y="8273"/>
                </a:lnTo>
                <a:lnTo>
                  <a:pt x="3164" y="8127"/>
                </a:lnTo>
                <a:lnTo>
                  <a:pt x="3358" y="7957"/>
                </a:lnTo>
                <a:lnTo>
                  <a:pt x="3577" y="7762"/>
                </a:lnTo>
                <a:close/>
                <a:moveTo>
                  <a:pt x="16522" y="7154"/>
                </a:moveTo>
                <a:lnTo>
                  <a:pt x="16595" y="7203"/>
                </a:lnTo>
                <a:lnTo>
                  <a:pt x="16717" y="7324"/>
                </a:lnTo>
                <a:lnTo>
                  <a:pt x="16863" y="7446"/>
                </a:lnTo>
                <a:lnTo>
                  <a:pt x="17033" y="7543"/>
                </a:lnTo>
                <a:lnTo>
                  <a:pt x="17203" y="7616"/>
                </a:lnTo>
                <a:lnTo>
                  <a:pt x="17057" y="7689"/>
                </a:lnTo>
                <a:lnTo>
                  <a:pt x="16546" y="8030"/>
                </a:lnTo>
                <a:lnTo>
                  <a:pt x="16035" y="8395"/>
                </a:lnTo>
                <a:lnTo>
                  <a:pt x="15573" y="8784"/>
                </a:lnTo>
                <a:lnTo>
                  <a:pt x="15111" y="9198"/>
                </a:lnTo>
                <a:lnTo>
                  <a:pt x="15087" y="8127"/>
                </a:lnTo>
                <a:lnTo>
                  <a:pt x="15257" y="8079"/>
                </a:lnTo>
                <a:lnTo>
                  <a:pt x="15427" y="8006"/>
                </a:lnTo>
                <a:lnTo>
                  <a:pt x="15573" y="7908"/>
                </a:lnTo>
                <a:lnTo>
                  <a:pt x="15719" y="7787"/>
                </a:lnTo>
                <a:lnTo>
                  <a:pt x="16522" y="7154"/>
                </a:lnTo>
                <a:close/>
                <a:moveTo>
                  <a:pt x="6862" y="8395"/>
                </a:moveTo>
                <a:lnTo>
                  <a:pt x="6765" y="8492"/>
                </a:lnTo>
                <a:lnTo>
                  <a:pt x="6668" y="8590"/>
                </a:lnTo>
                <a:lnTo>
                  <a:pt x="6619" y="8736"/>
                </a:lnTo>
                <a:lnTo>
                  <a:pt x="6595" y="8857"/>
                </a:lnTo>
                <a:lnTo>
                  <a:pt x="6595" y="9003"/>
                </a:lnTo>
                <a:lnTo>
                  <a:pt x="6643" y="9125"/>
                </a:lnTo>
                <a:lnTo>
                  <a:pt x="6741" y="9222"/>
                </a:lnTo>
                <a:lnTo>
                  <a:pt x="6862" y="9295"/>
                </a:lnTo>
                <a:lnTo>
                  <a:pt x="7008" y="9320"/>
                </a:lnTo>
                <a:lnTo>
                  <a:pt x="7154" y="9344"/>
                </a:lnTo>
                <a:lnTo>
                  <a:pt x="7300" y="9295"/>
                </a:lnTo>
                <a:lnTo>
                  <a:pt x="7446" y="9247"/>
                </a:lnTo>
                <a:lnTo>
                  <a:pt x="7568" y="9174"/>
                </a:lnTo>
                <a:lnTo>
                  <a:pt x="7714" y="9101"/>
                </a:lnTo>
                <a:lnTo>
                  <a:pt x="7957" y="8906"/>
                </a:lnTo>
                <a:lnTo>
                  <a:pt x="8103" y="9028"/>
                </a:lnTo>
                <a:lnTo>
                  <a:pt x="8273" y="9101"/>
                </a:lnTo>
                <a:lnTo>
                  <a:pt x="8468" y="9149"/>
                </a:lnTo>
                <a:lnTo>
                  <a:pt x="8687" y="9174"/>
                </a:lnTo>
                <a:lnTo>
                  <a:pt x="8906" y="9174"/>
                </a:lnTo>
                <a:lnTo>
                  <a:pt x="9125" y="9125"/>
                </a:lnTo>
                <a:lnTo>
                  <a:pt x="9344" y="9076"/>
                </a:lnTo>
                <a:lnTo>
                  <a:pt x="9539" y="9003"/>
                </a:lnTo>
                <a:lnTo>
                  <a:pt x="9539" y="9076"/>
                </a:lnTo>
                <a:lnTo>
                  <a:pt x="9587" y="9149"/>
                </a:lnTo>
                <a:lnTo>
                  <a:pt x="9636" y="9198"/>
                </a:lnTo>
                <a:lnTo>
                  <a:pt x="9709" y="9198"/>
                </a:lnTo>
                <a:lnTo>
                  <a:pt x="9879" y="9174"/>
                </a:lnTo>
                <a:lnTo>
                  <a:pt x="10050" y="9125"/>
                </a:lnTo>
                <a:lnTo>
                  <a:pt x="10196" y="9052"/>
                </a:lnTo>
                <a:lnTo>
                  <a:pt x="10342" y="8979"/>
                </a:lnTo>
                <a:lnTo>
                  <a:pt x="10415" y="9052"/>
                </a:lnTo>
                <a:lnTo>
                  <a:pt x="10488" y="9125"/>
                </a:lnTo>
                <a:lnTo>
                  <a:pt x="10585" y="9174"/>
                </a:lnTo>
                <a:lnTo>
                  <a:pt x="10780" y="9174"/>
                </a:lnTo>
                <a:lnTo>
                  <a:pt x="10877" y="9149"/>
                </a:lnTo>
                <a:lnTo>
                  <a:pt x="10999" y="9125"/>
                </a:lnTo>
                <a:lnTo>
                  <a:pt x="11096" y="9052"/>
                </a:lnTo>
                <a:lnTo>
                  <a:pt x="11120" y="9125"/>
                </a:lnTo>
                <a:lnTo>
                  <a:pt x="11193" y="9174"/>
                </a:lnTo>
                <a:lnTo>
                  <a:pt x="11266" y="9198"/>
                </a:lnTo>
                <a:lnTo>
                  <a:pt x="11364" y="9174"/>
                </a:lnTo>
                <a:lnTo>
                  <a:pt x="11534" y="9101"/>
                </a:lnTo>
                <a:lnTo>
                  <a:pt x="11704" y="9076"/>
                </a:lnTo>
                <a:lnTo>
                  <a:pt x="11899" y="9076"/>
                </a:lnTo>
                <a:lnTo>
                  <a:pt x="12069" y="9101"/>
                </a:lnTo>
                <a:lnTo>
                  <a:pt x="12459" y="9101"/>
                </a:lnTo>
                <a:lnTo>
                  <a:pt x="12629" y="9052"/>
                </a:lnTo>
                <a:lnTo>
                  <a:pt x="12824" y="8979"/>
                </a:lnTo>
                <a:lnTo>
                  <a:pt x="12872" y="8930"/>
                </a:lnTo>
                <a:lnTo>
                  <a:pt x="12897" y="8882"/>
                </a:lnTo>
                <a:lnTo>
                  <a:pt x="12897" y="8809"/>
                </a:lnTo>
                <a:lnTo>
                  <a:pt x="12872" y="8760"/>
                </a:lnTo>
                <a:lnTo>
                  <a:pt x="12824" y="8711"/>
                </a:lnTo>
                <a:lnTo>
                  <a:pt x="12775" y="8687"/>
                </a:lnTo>
                <a:lnTo>
                  <a:pt x="12702" y="8663"/>
                </a:lnTo>
                <a:lnTo>
                  <a:pt x="12629" y="8687"/>
                </a:lnTo>
                <a:lnTo>
                  <a:pt x="12483" y="8736"/>
                </a:lnTo>
                <a:lnTo>
                  <a:pt x="12337" y="8760"/>
                </a:lnTo>
                <a:lnTo>
                  <a:pt x="11583" y="8760"/>
                </a:lnTo>
                <a:lnTo>
                  <a:pt x="11437" y="8784"/>
                </a:lnTo>
                <a:lnTo>
                  <a:pt x="11437" y="8687"/>
                </a:lnTo>
                <a:lnTo>
                  <a:pt x="11437" y="8638"/>
                </a:lnTo>
                <a:lnTo>
                  <a:pt x="11412" y="8590"/>
                </a:lnTo>
                <a:lnTo>
                  <a:pt x="11339" y="8517"/>
                </a:lnTo>
                <a:lnTo>
                  <a:pt x="11242" y="8517"/>
                </a:lnTo>
                <a:lnTo>
                  <a:pt x="11193" y="8541"/>
                </a:lnTo>
                <a:lnTo>
                  <a:pt x="11145" y="8565"/>
                </a:lnTo>
                <a:lnTo>
                  <a:pt x="11023" y="8711"/>
                </a:lnTo>
                <a:lnTo>
                  <a:pt x="10926" y="8784"/>
                </a:lnTo>
                <a:lnTo>
                  <a:pt x="10853" y="8833"/>
                </a:lnTo>
                <a:lnTo>
                  <a:pt x="10755" y="8857"/>
                </a:lnTo>
                <a:lnTo>
                  <a:pt x="10682" y="8857"/>
                </a:lnTo>
                <a:lnTo>
                  <a:pt x="10609" y="8784"/>
                </a:lnTo>
                <a:lnTo>
                  <a:pt x="10561" y="8638"/>
                </a:lnTo>
                <a:lnTo>
                  <a:pt x="10512" y="8565"/>
                </a:lnTo>
                <a:lnTo>
                  <a:pt x="10439" y="8517"/>
                </a:lnTo>
                <a:lnTo>
                  <a:pt x="10342" y="8517"/>
                </a:lnTo>
                <a:lnTo>
                  <a:pt x="10317" y="8541"/>
                </a:lnTo>
                <a:lnTo>
                  <a:pt x="10269" y="8565"/>
                </a:lnTo>
                <a:lnTo>
                  <a:pt x="10123" y="8711"/>
                </a:lnTo>
                <a:lnTo>
                  <a:pt x="10025" y="8760"/>
                </a:lnTo>
                <a:lnTo>
                  <a:pt x="9928" y="8809"/>
                </a:lnTo>
                <a:lnTo>
                  <a:pt x="9977" y="8638"/>
                </a:lnTo>
                <a:lnTo>
                  <a:pt x="9977" y="8565"/>
                </a:lnTo>
                <a:lnTo>
                  <a:pt x="9952" y="8517"/>
                </a:lnTo>
                <a:lnTo>
                  <a:pt x="9928" y="8468"/>
                </a:lnTo>
                <a:lnTo>
                  <a:pt x="9879" y="8444"/>
                </a:lnTo>
                <a:lnTo>
                  <a:pt x="9806" y="8419"/>
                </a:lnTo>
                <a:lnTo>
                  <a:pt x="9758" y="8419"/>
                </a:lnTo>
                <a:lnTo>
                  <a:pt x="9709" y="8444"/>
                </a:lnTo>
                <a:lnTo>
                  <a:pt x="9660" y="8492"/>
                </a:lnTo>
                <a:lnTo>
                  <a:pt x="9612" y="8565"/>
                </a:lnTo>
                <a:lnTo>
                  <a:pt x="9563" y="8614"/>
                </a:lnTo>
                <a:lnTo>
                  <a:pt x="9368" y="8687"/>
                </a:lnTo>
                <a:lnTo>
                  <a:pt x="9149" y="8760"/>
                </a:lnTo>
                <a:lnTo>
                  <a:pt x="8906" y="8809"/>
                </a:lnTo>
                <a:lnTo>
                  <a:pt x="8638" y="8809"/>
                </a:lnTo>
                <a:lnTo>
                  <a:pt x="8419" y="8784"/>
                </a:lnTo>
                <a:lnTo>
                  <a:pt x="8346" y="8760"/>
                </a:lnTo>
                <a:lnTo>
                  <a:pt x="8273" y="8711"/>
                </a:lnTo>
                <a:lnTo>
                  <a:pt x="8200" y="8663"/>
                </a:lnTo>
                <a:lnTo>
                  <a:pt x="8176" y="8590"/>
                </a:lnTo>
                <a:lnTo>
                  <a:pt x="8152" y="8541"/>
                </a:lnTo>
                <a:lnTo>
                  <a:pt x="8127" y="8517"/>
                </a:lnTo>
                <a:lnTo>
                  <a:pt x="8054" y="8468"/>
                </a:lnTo>
                <a:lnTo>
                  <a:pt x="7957" y="8468"/>
                </a:lnTo>
                <a:lnTo>
                  <a:pt x="7884" y="8517"/>
                </a:lnTo>
                <a:lnTo>
                  <a:pt x="7665" y="8687"/>
                </a:lnTo>
                <a:lnTo>
                  <a:pt x="7446" y="8833"/>
                </a:lnTo>
                <a:lnTo>
                  <a:pt x="7203" y="8955"/>
                </a:lnTo>
                <a:lnTo>
                  <a:pt x="7106" y="8979"/>
                </a:lnTo>
                <a:lnTo>
                  <a:pt x="7033" y="8955"/>
                </a:lnTo>
                <a:lnTo>
                  <a:pt x="6984" y="8906"/>
                </a:lnTo>
                <a:lnTo>
                  <a:pt x="6935" y="8833"/>
                </a:lnTo>
                <a:lnTo>
                  <a:pt x="6911" y="8736"/>
                </a:lnTo>
                <a:lnTo>
                  <a:pt x="6911" y="8638"/>
                </a:lnTo>
                <a:lnTo>
                  <a:pt x="6911" y="8541"/>
                </a:lnTo>
                <a:lnTo>
                  <a:pt x="6935" y="8444"/>
                </a:lnTo>
                <a:lnTo>
                  <a:pt x="6935" y="8419"/>
                </a:lnTo>
                <a:lnTo>
                  <a:pt x="6911" y="8419"/>
                </a:lnTo>
                <a:lnTo>
                  <a:pt x="6887" y="8395"/>
                </a:lnTo>
                <a:close/>
                <a:moveTo>
                  <a:pt x="7811" y="9709"/>
                </a:moveTo>
                <a:lnTo>
                  <a:pt x="7763" y="9733"/>
                </a:lnTo>
                <a:lnTo>
                  <a:pt x="7690" y="9758"/>
                </a:lnTo>
                <a:lnTo>
                  <a:pt x="7641" y="9806"/>
                </a:lnTo>
                <a:lnTo>
                  <a:pt x="7592" y="9904"/>
                </a:lnTo>
                <a:lnTo>
                  <a:pt x="7495" y="9977"/>
                </a:lnTo>
                <a:lnTo>
                  <a:pt x="7398" y="10074"/>
                </a:lnTo>
                <a:lnTo>
                  <a:pt x="7276" y="10171"/>
                </a:lnTo>
                <a:lnTo>
                  <a:pt x="7154" y="10220"/>
                </a:lnTo>
                <a:lnTo>
                  <a:pt x="7057" y="10220"/>
                </a:lnTo>
                <a:lnTo>
                  <a:pt x="7008" y="10196"/>
                </a:lnTo>
                <a:lnTo>
                  <a:pt x="6984" y="10171"/>
                </a:lnTo>
                <a:lnTo>
                  <a:pt x="6960" y="10098"/>
                </a:lnTo>
                <a:lnTo>
                  <a:pt x="6960" y="10025"/>
                </a:lnTo>
                <a:lnTo>
                  <a:pt x="6935" y="9952"/>
                </a:lnTo>
                <a:lnTo>
                  <a:pt x="6887" y="9928"/>
                </a:lnTo>
                <a:lnTo>
                  <a:pt x="6814" y="9904"/>
                </a:lnTo>
                <a:lnTo>
                  <a:pt x="6741" y="9952"/>
                </a:lnTo>
                <a:lnTo>
                  <a:pt x="6668" y="10025"/>
                </a:lnTo>
                <a:lnTo>
                  <a:pt x="6619" y="10098"/>
                </a:lnTo>
                <a:lnTo>
                  <a:pt x="6619" y="10196"/>
                </a:lnTo>
                <a:lnTo>
                  <a:pt x="6643" y="10269"/>
                </a:lnTo>
                <a:lnTo>
                  <a:pt x="6668" y="10366"/>
                </a:lnTo>
                <a:lnTo>
                  <a:pt x="6741" y="10439"/>
                </a:lnTo>
                <a:lnTo>
                  <a:pt x="6814" y="10488"/>
                </a:lnTo>
                <a:lnTo>
                  <a:pt x="6911" y="10536"/>
                </a:lnTo>
                <a:lnTo>
                  <a:pt x="7008" y="10561"/>
                </a:lnTo>
                <a:lnTo>
                  <a:pt x="7227" y="10561"/>
                </a:lnTo>
                <a:lnTo>
                  <a:pt x="7325" y="10536"/>
                </a:lnTo>
                <a:lnTo>
                  <a:pt x="7519" y="10439"/>
                </a:lnTo>
                <a:lnTo>
                  <a:pt x="7714" y="10317"/>
                </a:lnTo>
                <a:lnTo>
                  <a:pt x="7787" y="10390"/>
                </a:lnTo>
                <a:lnTo>
                  <a:pt x="7908" y="10439"/>
                </a:lnTo>
                <a:lnTo>
                  <a:pt x="8030" y="10463"/>
                </a:lnTo>
                <a:lnTo>
                  <a:pt x="8152" y="10463"/>
                </a:lnTo>
                <a:lnTo>
                  <a:pt x="8298" y="10439"/>
                </a:lnTo>
                <a:lnTo>
                  <a:pt x="8444" y="10390"/>
                </a:lnTo>
                <a:lnTo>
                  <a:pt x="8565" y="10342"/>
                </a:lnTo>
                <a:lnTo>
                  <a:pt x="8711" y="10269"/>
                </a:lnTo>
                <a:lnTo>
                  <a:pt x="8809" y="10390"/>
                </a:lnTo>
                <a:lnTo>
                  <a:pt x="8906" y="10463"/>
                </a:lnTo>
                <a:lnTo>
                  <a:pt x="9003" y="10512"/>
                </a:lnTo>
                <a:lnTo>
                  <a:pt x="9125" y="10536"/>
                </a:lnTo>
                <a:lnTo>
                  <a:pt x="9247" y="10536"/>
                </a:lnTo>
                <a:lnTo>
                  <a:pt x="9368" y="10488"/>
                </a:lnTo>
                <a:lnTo>
                  <a:pt x="9490" y="10439"/>
                </a:lnTo>
                <a:lnTo>
                  <a:pt x="9612" y="10366"/>
                </a:lnTo>
                <a:lnTo>
                  <a:pt x="9733" y="10439"/>
                </a:lnTo>
                <a:lnTo>
                  <a:pt x="9855" y="10488"/>
                </a:lnTo>
                <a:lnTo>
                  <a:pt x="9977" y="10512"/>
                </a:lnTo>
                <a:lnTo>
                  <a:pt x="10123" y="10536"/>
                </a:lnTo>
                <a:lnTo>
                  <a:pt x="10390" y="10512"/>
                </a:lnTo>
                <a:lnTo>
                  <a:pt x="10682" y="10463"/>
                </a:lnTo>
                <a:lnTo>
                  <a:pt x="10755" y="10439"/>
                </a:lnTo>
                <a:lnTo>
                  <a:pt x="10804" y="10390"/>
                </a:lnTo>
                <a:lnTo>
                  <a:pt x="10804" y="10317"/>
                </a:lnTo>
                <a:lnTo>
                  <a:pt x="10804" y="10244"/>
                </a:lnTo>
                <a:lnTo>
                  <a:pt x="10780" y="10196"/>
                </a:lnTo>
                <a:lnTo>
                  <a:pt x="10731" y="10147"/>
                </a:lnTo>
                <a:lnTo>
                  <a:pt x="10658" y="10123"/>
                </a:lnTo>
                <a:lnTo>
                  <a:pt x="10585" y="10123"/>
                </a:lnTo>
                <a:lnTo>
                  <a:pt x="10366" y="10171"/>
                </a:lnTo>
                <a:lnTo>
                  <a:pt x="10147" y="10196"/>
                </a:lnTo>
                <a:lnTo>
                  <a:pt x="10050" y="10171"/>
                </a:lnTo>
                <a:lnTo>
                  <a:pt x="9952" y="10147"/>
                </a:lnTo>
                <a:lnTo>
                  <a:pt x="9855" y="10098"/>
                </a:lnTo>
                <a:lnTo>
                  <a:pt x="9758" y="10001"/>
                </a:lnTo>
                <a:lnTo>
                  <a:pt x="9685" y="9952"/>
                </a:lnTo>
                <a:lnTo>
                  <a:pt x="9612" y="9928"/>
                </a:lnTo>
                <a:lnTo>
                  <a:pt x="9539" y="9952"/>
                </a:lnTo>
                <a:lnTo>
                  <a:pt x="9466" y="10001"/>
                </a:lnTo>
                <a:lnTo>
                  <a:pt x="9393" y="10098"/>
                </a:lnTo>
                <a:lnTo>
                  <a:pt x="9320" y="10147"/>
                </a:lnTo>
                <a:lnTo>
                  <a:pt x="9271" y="10171"/>
                </a:lnTo>
                <a:lnTo>
                  <a:pt x="9198" y="10196"/>
                </a:lnTo>
                <a:lnTo>
                  <a:pt x="9149" y="10171"/>
                </a:lnTo>
                <a:lnTo>
                  <a:pt x="9076" y="10123"/>
                </a:lnTo>
                <a:lnTo>
                  <a:pt x="9028" y="10050"/>
                </a:lnTo>
                <a:lnTo>
                  <a:pt x="8955" y="9952"/>
                </a:lnTo>
                <a:lnTo>
                  <a:pt x="8906" y="9879"/>
                </a:lnTo>
                <a:lnTo>
                  <a:pt x="8833" y="9831"/>
                </a:lnTo>
                <a:lnTo>
                  <a:pt x="8736" y="9831"/>
                </a:lnTo>
                <a:lnTo>
                  <a:pt x="8663" y="9879"/>
                </a:lnTo>
                <a:lnTo>
                  <a:pt x="8517" y="9977"/>
                </a:lnTo>
                <a:lnTo>
                  <a:pt x="8273" y="10074"/>
                </a:lnTo>
                <a:lnTo>
                  <a:pt x="8152" y="10098"/>
                </a:lnTo>
                <a:lnTo>
                  <a:pt x="8030" y="10098"/>
                </a:lnTo>
                <a:lnTo>
                  <a:pt x="8006" y="10050"/>
                </a:lnTo>
                <a:lnTo>
                  <a:pt x="7981" y="10025"/>
                </a:lnTo>
                <a:lnTo>
                  <a:pt x="7981" y="9952"/>
                </a:lnTo>
                <a:lnTo>
                  <a:pt x="7981" y="9879"/>
                </a:lnTo>
                <a:lnTo>
                  <a:pt x="7957" y="9831"/>
                </a:lnTo>
                <a:lnTo>
                  <a:pt x="7933" y="9782"/>
                </a:lnTo>
                <a:lnTo>
                  <a:pt x="7884" y="9733"/>
                </a:lnTo>
                <a:lnTo>
                  <a:pt x="7811" y="9709"/>
                </a:lnTo>
                <a:close/>
                <a:moveTo>
                  <a:pt x="13967" y="5135"/>
                </a:moveTo>
                <a:lnTo>
                  <a:pt x="14186" y="5159"/>
                </a:lnTo>
                <a:lnTo>
                  <a:pt x="14381" y="5207"/>
                </a:lnTo>
                <a:lnTo>
                  <a:pt x="14430" y="5256"/>
                </a:lnTo>
                <a:lnTo>
                  <a:pt x="14527" y="5305"/>
                </a:lnTo>
                <a:lnTo>
                  <a:pt x="14576" y="5305"/>
                </a:lnTo>
                <a:lnTo>
                  <a:pt x="14576" y="5548"/>
                </a:lnTo>
                <a:lnTo>
                  <a:pt x="14600" y="5791"/>
                </a:lnTo>
                <a:lnTo>
                  <a:pt x="14624" y="7081"/>
                </a:lnTo>
                <a:lnTo>
                  <a:pt x="14624" y="9587"/>
                </a:lnTo>
                <a:lnTo>
                  <a:pt x="13481" y="10561"/>
                </a:lnTo>
                <a:lnTo>
                  <a:pt x="12288" y="11510"/>
                </a:lnTo>
                <a:lnTo>
                  <a:pt x="10926" y="12507"/>
                </a:lnTo>
                <a:lnTo>
                  <a:pt x="10269" y="12945"/>
                </a:lnTo>
                <a:lnTo>
                  <a:pt x="9952" y="13164"/>
                </a:lnTo>
                <a:lnTo>
                  <a:pt x="9660" y="13432"/>
                </a:lnTo>
                <a:lnTo>
                  <a:pt x="9636" y="13407"/>
                </a:lnTo>
                <a:lnTo>
                  <a:pt x="9320" y="13261"/>
                </a:lnTo>
                <a:lnTo>
                  <a:pt x="9028" y="13091"/>
                </a:lnTo>
                <a:lnTo>
                  <a:pt x="8760" y="12897"/>
                </a:lnTo>
                <a:lnTo>
                  <a:pt x="8492" y="12702"/>
                </a:lnTo>
                <a:lnTo>
                  <a:pt x="7957" y="12264"/>
                </a:lnTo>
                <a:lnTo>
                  <a:pt x="7422" y="11826"/>
                </a:lnTo>
                <a:lnTo>
                  <a:pt x="6108" y="10853"/>
                </a:lnTo>
                <a:lnTo>
                  <a:pt x="4770" y="9879"/>
                </a:lnTo>
                <a:lnTo>
                  <a:pt x="4405" y="9587"/>
                </a:lnTo>
                <a:lnTo>
                  <a:pt x="4040" y="9295"/>
                </a:lnTo>
                <a:lnTo>
                  <a:pt x="4137" y="9222"/>
                </a:lnTo>
                <a:lnTo>
                  <a:pt x="4161" y="9198"/>
                </a:lnTo>
                <a:lnTo>
                  <a:pt x="4186" y="9125"/>
                </a:lnTo>
                <a:lnTo>
                  <a:pt x="4186" y="8979"/>
                </a:lnTo>
                <a:lnTo>
                  <a:pt x="4161" y="8784"/>
                </a:lnTo>
                <a:lnTo>
                  <a:pt x="4137" y="8614"/>
                </a:lnTo>
                <a:lnTo>
                  <a:pt x="4088" y="8444"/>
                </a:lnTo>
                <a:lnTo>
                  <a:pt x="4064" y="7835"/>
                </a:lnTo>
                <a:lnTo>
                  <a:pt x="4040" y="7251"/>
                </a:lnTo>
                <a:lnTo>
                  <a:pt x="4040" y="6010"/>
                </a:lnTo>
                <a:lnTo>
                  <a:pt x="4040" y="5524"/>
                </a:lnTo>
                <a:lnTo>
                  <a:pt x="4015" y="5329"/>
                </a:lnTo>
                <a:lnTo>
                  <a:pt x="4015" y="5280"/>
                </a:lnTo>
                <a:lnTo>
                  <a:pt x="4137" y="5305"/>
                </a:lnTo>
                <a:lnTo>
                  <a:pt x="4599" y="5305"/>
                </a:lnTo>
                <a:lnTo>
                  <a:pt x="5086" y="5256"/>
                </a:lnTo>
                <a:lnTo>
                  <a:pt x="6278" y="5207"/>
                </a:lnTo>
                <a:lnTo>
                  <a:pt x="7495" y="5135"/>
                </a:lnTo>
                <a:lnTo>
                  <a:pt x="8346" y="5135"/>
                </a:lnTo>
                <a:lnTo>
                  <a:pt x="9198" y="5183"/>
                </a:lnTo>
                <a:lnTo>
                  <a:pt x="10901" y="5305"/>
                </a:lnTo>
                <a:lnTo>
                  <a:pt x="11339" y="5329"/>
                </a:lnTo>
                <a:lnTo>
                  <a:pt x="11777" y="5305"/>
                </a:lnTo>
                <a:lnTo>
                  <a:pt x="12653" y="5232"/>
                </a:lnTo>
                <a:lnTo>
                  <a:pt x="13067" y="5183"/>
                </a:lnTo>
                <a:lnTo>
                  <a:pt x="13505" y="5135"/>
                </a:lnTo>
                <a:close/>
                <a:moveTo>
                  <a:pt x="365" y="7227"/>
                </a:moveTo>
                <a:lnTo>
                  <a:pt x="511" y="7373"/>
                </a:lnTo>
                <a:lnTo>
                  <a:pt x="682" y="7495"/>
                </a:lnTo>
                <a:lnTo>
                  <a:pt x="876" y="7592"/>
                </a:lnTo>
                <a:lnTo>
                  <a:pt x="1095" y="7689"/>
                </a:lnTo>
                <a:lnTo>
                  <a:pt x="1509" y="7835"/>
                </a:lnTo>
                <a:lnTo>
                  <a:pt x="1679" y="7933"/>
                </a:lnTo>
                <a:lnTo>
                  <a:pt x="1850" y="8006"/>
                </a:lnTo>
                <a:lnTo>
                  <a:pt x="2166" y="8225"/>
                </a:lnTo>
                <a:lnTo>
                  <a:pt x="2482" y="8492"/>
                </a:lnTo>
                <a:lnTo>
                  <a:pt x="2774" y="8760"/>
                </a:lnTo>
                <a:lnTo>
                  <a:pt x="3042" y="9052"/>
                </a:lnTo>
                <a:lnTo>
                  <a:pt x="3626" y="9612"/>
                </a:lnTo>
                <a:lnTo>
                  <a:pt x="3918" y="9879"/>
                </a:lnTo>
                <a:lnTo>
                  <a:pt x="4234" y="10123"/>
                </a:lnTo>
                <a:lnTo>
                  <a:pt x="4940" y="10634"/>
                </a:lnTo>
                <a:lnTo>
                  <a:pt x="5646" y="11169"/>
                </a:lnTo>
                <a:lnTo>
                  <a:pt x="6351" y="11680"/>
                </a:lnTo>
                <a:lnTo>
                  <a:pt x="7057" y="12191"/>
                </a:lnTo>
                <a:lnTo>
                  <a:pt x="7373" y="12410"/>
                </a:lnTo>
                <a:lnTo>
                  <a:pt x="7665" y="12629"/>
                </a:lnTo>
                <a:lnTo>
                  <a:pt x="8249" y="13116"/>
                </a:lnTo>
                <a:lnTo>
                  <a:pt x="8541" y="13334"/>
                </a:lnTo>
                <a:lnTo>
                  <a:pt x="8833" y="13553"/>
                </a:lnTo>
                <a:lnTo>
                  <a:pt x="9149" y="13724"/>
                </a:lnTo>
                <a:lnTo>
                  <a:pt x="9490" y="13894"/>
                </a:lnTo>
                <a:lnTo>
                  <a:pt x="9563" y="13918"/>
                </a:lnTo>
                <a:lnTo>
                  <a:pt x="9612" y="13918"/>
                </a:lnTo>
                <a:lnTo>
                  <a:pt x="9709" y="13870"/>
                </a:lnTo>
                <a:lnTo>
                  <a:pt x="9758" y="13797"/>
                </a:lnTo>
                <a:lnTo>
                  <a:pt x="9806" y="13675"/>
                </a:lnTo>
                <a:lnTo>
                  <a:pt x="9977" y="13626"/>
                </a:lnTo>
                <a:lnTo>
                  <a:pt x="10171" y="13529"/>
                </a:lnTo>
                <a:lnTo>
                  <a:pt x="10512" y="13334"/>
                </a:lnTo>
                <a:lnTo>
                  <a:pt x="11169" y="12897"/>
                </a:lnTo>
                <a:lnTo>
                  <a:pt x="11923" y="12361"/>
                </a:lnTo>
                <a:lnTo>
                  <a:pt x="12678" y="11802"/>
                </a:lnTo>
                <a:lnTo>
                  <a:pt x="13408" y="11218"/>
                </a:lnTo>
                <a:lnTo>
                  <a:pt x="14138" y="10634"/>
                </a:lnTo>
                <a:lnTo>
                  <a:pt x="14843" y="10050"/>
                </a:lnTo>
                <a:lnTo>
                  <a:pt x="15549" y="9441"/>
                </a:lnTo>
                <a:lnTo>
                  <a:pt x="16060" y="9003"/>
                </a:lnTo>
                <a:lnTo>
                  <a:pt x="16571" y="8614"/>
                </a:lnTo>
                <a:lnTo>
                  <a:pt x="17106" y="8249"/>
                </a:lnTo>
                <a:lnTo>
                  <a:pt x="17690" y="7908"/>
                </a:lnTo>
                <a:lnTo>
                  <a:pt x="18152" y="7665"/>
                </a:lnTo>
                <a:lnTo>
                  <a:pt x="18420" y="7495"/>
                </a:lnTo>
                <a:lnTo>
                  <a:pt x="18542" y="7397"/>
                </a:lnTo>
                <a:lnTo>
                  <a:pt x="18663" y="7300"/>
                </a:lnTo>
                <a:lnTo>
                  <a:pt x="18639" y="7592"/>
                </a:lnTo>
                <a:lnTo>
                  <a:pt x="18639" y="7860"/>
                </a:lnTo>
                <a:lnTo>
                  <a:pt x="18639" y="8371"/>
                </a:lnTo>
                <a:lnTo>
                  <a:pt x="18615" y="9222"/>
                </a:lnTo>
                <a:lnTo>
                  <a:pt x="18566" y="10074"/>
                </a:lnTo>
                <a:lnTo>
                  <a:pt x="18542" y="10926"/>
                </a:lnTo>
                <a:lnTo>
                  <a:pt x="18542" y="11339"/>
                </a:lnTo>
                <a:lnTo>
                  <a:pt x="18542" y="11777"/>
                </a:lnTo>
                <a:lnTo>
                  <a:pt x="18590" y="12629"/>
                </a:lnTo>
                <a:lnTo>
                  <a:pt x="18615" y="13505"/>
                </a:lnTo>
                <a:lnTo>
                  <a:pt x="18615" y="14356"/>
                </a:lnTo>
                <a:lnTo>
                  <a:pt x="18590" y="15232"/>
                </a:lnTo>
                <a:lnTo>
                  <a:pt x="18517" y="16157"/>
                </a:lnTo>
                <a:lnTo>
                  <a:pt x="18444" y="17082"/>
                </a:lnTo>
                <a:lnTo>
                  <a:pt x="18420" y="17276"/>
                </a:lnTo>
                <a:lnTo>
                  <a:pt x="18104" y="17082"/>
                </a:lnTo>
                <a:lnTo>
                  <a:pt x="17812" y="16887"/>
                </a:lnTo>
                <a:lnTo>
                  <a:pt x="17203" y="16376"/>
                </a:lnTo>
                <a:lnTo>
                  <a:pt x="16595" y="15816"/>
                </a:lnTo>
                <a:lnTo>
                  <a:pt x="16279" y="15524"/>
                </a:lnTo>
                <a:lnTo>
                  <a:pt x="15962" y="15232"/>
                </a:lnTo>
                <a:lnTo>
                  <a:pt x="15622" y="14965"/>
                </a:lnTo>
                <a:lnTo>
                  <a:pt x="15257" y="14721"/>
                </a:lnTo>
                <a:lnTo>
                  <a:pt x="14843" y="14502"/>
                </a:lnTo>
                <a:lnTo>
                  <a:pt x="14430" y="14308"/>
                </a:lnTo>
                <a:lnTo>
                  <a:pt x="14040" y="14113"/>
                </a:lnTo>
                <a:lnTo>
                  <a:pt x="13846" y="14040"/>
                </a:lnTo>
                <a:lnTo>
                  <a:pt x="13602" y="14040"/>
                </a:lnTo>
                <a:lnTo>
                  <a:pt x="13578" y="14064"/>
                </a:lnTo>
                <a:lnTo>
                  <a:pt x="13554" y="14113"/>
                </a:lnTo>
                <a:lnTo>
                  <a:pt x="13554" y="14162"/>
                </a:lnTo>
                <a:lnTo>
                  <a:pt x="13627" y="14332"/>
                </a:lnTo>
                <a:lnTo>
                  <a:pt x="13748" y="14454"/>
                </a:lnTo>
                <a:lnTo>
                  <a:pt x="13894" y="14575"/>
                </a:lnTo>
                <a:lnTo>
                  <a:pt x="14040" y="14673"/>
                </a:lnTo>
                <a:lnTo>
                  <a:pt x="14405" y="14867"/>
                </a:lnTo>
                <a:lnTo>
                  <a:pt x="14722" y="15038"/>
                </a:lnTo>
                <a:lnTo>
                  <a:pt x="15160" y="15305"/>
                </a:lnTo>
                <a:lnTo>
                  <a:pt x="15573" y="15622"/>
                </a:lnTo>
                <a:lnTo>
                  <a:pt x="15962" y="15962"/>
                </a:lnTo>
                <a:lnTo>
                  <a:pt x="16327" y="16303"/>
                </a:lnTo>
                <a:lnTo>
                  <a:pt x="16644" y="16595"/>
                </a:lnTo>
                <a:lnTo>
                  <a:pt x="16984" y="16887"/>
                </a:lnTo>
                <a:lnTo>
                  <a:pt x="17641" y="17422"/>
                </a:lnTo>
                <a:lnTo>
                  <a:pt x="17933" y="17666"/>
                </a:lnTo>
                <a:lnTo>
                  <a:pt x="17933" y="17666"/>
                </a:lnTo>
                <a:lnTo>
                  <a:pt x="17155" y="17641"/>
                </a:lnTo>
                <a:lnTo>
                  <a:pt x="16376" y="17690"/>
                </a:lnTo>
                <a:lnTo>
                  <a:pt x="14795" y="17787"/>
                </a:lnTo>
                <a:lnTo>
                  <a:pt x="14211" y="17812"/>
                </a:lnTo>
                <a:lnTo>
                  <a:pt x="13602" y="17836"/>
                </a:lnTo>
                <a:lnTo>
                  <a:pt x="12410" y="17836"/>
                </a:lnTo>
                <a:lnTo>
                  <a:pt x="10001" y="17787"/>
                </a:lnTo>
                <a:lnTo>
                  <a:pt x="9393" y="17787"/>
                </a:lnTo>
                <a:lnTo>
                  <a:pt x="8760" y="17812"/>
                </a:lnTo>
                <a:lnTo>
                  <a:pt x="7495" y="17885"/>
                </a:lnTo>
                <a:lnTo>
                  <a:pt x="6254" y="17933"/>
                </a:lnTo>
                <a:lnTo>
                  <a:pt x="5621" y="17958"/>
                </a:lnTo>
                <a:lnTo>
                  <a:pt x="3796" y="17958"/>
                </a:lnTo>
                <a:lnTo>
                  <a:pt x="2604" y="17933"/>
                </a:lnTo>
                <a:lnTo>
                  <a:pt x="1947" y="17958"/>
                </a:lnTo>
                <a:lnTo>
                  <a:pt x="1314" y="18006"/>
                </a:lnTo>
                <a:lnTo>
                  <a:pt x="779" y="18104"/>
                </a:lnTo>
                <a:lnTo>
                  <a:pt x="974" y="17982"/>
                </a:lnTo>
                <a:lnTo>
                  <a:pt x="1144" y="17860"/>
                </a:lnTo>
                <a:lnTo>
                  <a:pt x="1436" y="17593"/>
                </a:lnTo>
                <a:lnTo>
                  <a:pt x="2263" y="16960"/>
                </a:lnTo>
                <a:lnTo>
                  <a:pt x="3042" y="16327"/>
                </a:lnTo>
                <a:lnTo>
                  <a:pt x="4648" y="14989"/>
                </a:lnTo>
                <a:lnTo>
                  <a:pt x="5208" y="14551"/>
                </a:lnTo>
                <a:lnTo>
                  <a:pt x="5378" y="14429"/>
                </a:lnTo>
                <a:lnTo>
                  <a:pt x="5475" y="14332"/>
                </a:lnTo>
                <a:lnTo>
                  <a:pt x="5524" y="14259"/>
                </a:lnTo>
                <a:lnTo>
                  <a:pt x="5524" y="14186"/>
                </a:lnTo>
                <a:lnTo>
                  <a:pt x="5524" y="14113"/>
                </a:lnTo>
                <a:lnTo>
                  <a:pt x="5475" y="14040"/>
                </a:lnTo>
                <a:lnTo>
                  <a:pt x="5427" y="13991"/>
                </a:lnTo>
                <a:lnTo>
                  <a:pt x="5378" y="13967"/>
                </a:lnTo>
                <a:lnTo>
                  <a:pt x="5256" y="13967"/>
                </a:lnTo>
                <a:lnTo>
                  <a:pt x="5159" y="13991"/>
                </a:lnTo>
                <a:lnTo>
                  <a:pt x="5037" y="14064"/>
                </a:lnTo>
                <a:lnTo>
                  <a:pt x="4818" y="14235"/>
                </a:lnTo>
                <a:lnTo>
                  <a:pt x="4648" y="14381"/>
                </a:lnTo>
                <a:lnTo>
                  <a:pt x="3869" y="15013"/>
                </a:lnTo>
                <a:lnTo>
                  <a:pt x="3115" y="15646"/>
                </a:lnTo>
                <a:lnTo>
                  <a:pt x="1387" y="17106"/>
                </a:lnTo>
                <a:lnTo>
                  <a:pt x="1168" y="17276"/>
                </a:lnTo>
                <a:lnTo>
                  <a:pt x="925" y="17471"/>
                </a:lnTo>
                <a:lnTo>
                  <a:pt x="706" y="17641"/>
                </a:lnTo>
                <a:lnTo>
                  <a:pt x="487" y="17860"/>
                </a:lnTo>
                <a:lnTo>
                  <a:pt x="463" y="17252"/>
                </a:lnTo>
                <a:lnTo>
                  <a:pt x="438" y="16668"/>
                </a:lnTo>
                <a:lnTo>
                  <a:pt x="487" y="15476"/>
                </a:lnTo>
                <a:lnTo>
                  <a:pt x="487" y="14673"/>
                </a:lnTo>
                <a:lnTo>
                  <a:pt x="463" y="13894"/>
                </a:lnTo>
                <a:lnTo>
                  <a:pt x="463" y="13116"/>
                </a:lnTo>
                <a:lnTo>
                  <a:pt x="463" y="12337"/>
                </a:lnTo>
                <a:lnTo>
                  <a:pt x="487" y="10755"/>
                </a:lnTo>
                <a:lnTo>
                  <a:pt x="487" y="9977"/>
                </a:lnTo>
                <a:lnTo>
                  <a:pt x="463" y="9198"/>
                </a:lnTo>
                <a:lnTo>
                  <a:pt x="438" y="8711"/>
                </a:lnTo>
                <a:lnTo>
                  <a:pt x="390" y="8225"/>
                </a:lnTo>
                <a:lnTo>
                  <a:pt x="341" y="7714"/>
                </a:lnTo>
                <a:lnTo>
                  <a:pt x="341" y="7470"/>
                </a:lnTo>
                <a:lnTo>
                  <a:pt x="365" y="7227"/>
                </a:lnTo>
                <a:close/>
                <a:moveTo>
                  <a:pt x="9587" y="0"/>
                </a:moveTo>
                <a:lnTo>
                  <a:pt x="9490" y="25"/>
                </a:lnTo>
                <a:lnTo>
                  <a:pt x="9393" y="98"/>
                </a:lnTo>
                <a:lnTo>
                  <a:pt x="9393" y="146"/>
                </a:lnTo>
                <a:lnTo>
                  <a:pt x="9198" y="219"/>
                </a:lnTo>
                <a:lnTo>
                  <a:pt x="9028" y="292"/>
                </a:lnTo>
                <a:lnTo>
                  <a:pt x="8687" y="511"/>
                </a:lnTo>
                <a:lnTo>
                  <a:pt x="8054" y="974"/>
                </a:lnTo>
                <a:lnTo>
                  <a:pt x="6887" y="1777"/>
                </a:lnTo>
                <a:lnTo>
                  <a:pt x="5719" y="2580"/>
                </a:lnTo>
                <a:lnTo>
                  <a:pt x="5013" y="3091"/>
                </a:lnTo>
                <a:lnTo>
                  <a:pt x="4332" y="3626"/>
                </a:lnTo>
                <a:lnTo>
                  <a:pt x="2945" y="4697"/>
                </a:lnTo>
                <a:lnTo>
                  <a:pt x="2239" y="5207"/>
                </a:lnTo>
                <a:lnTo>
                  <a:pt x="1509" y="5718"/>
                </a:lnTo>
                <a:lnTo>
                  <a:pt x="803" y="6229"/>
                </a:lnTo>
                <a:lnTo>
                  <a:pt x="463" y="6521"/>
                </a:lnTo>
                <a:lnTo>
                  <a:pt x="122" y="6789"/>
                </a:lnTo>
                <a:lnTo>
                  <a:pt x="98" y="6838"/>
                </a:lnTo>
                <a:lnTo>
                  <a:pt x="98" y="6886"/>
                </a:lnTo>
                <a:lnTo>
                  <a:pt x="98" y="6935"/>
                </a:lnTo>
                <a:lnTo>
                  <a:pt x="122" y="6959"/>
                </a:lnTo>
                <a:lnTo>
                  <a:pt x="49" y="7178"/>
                </a:lnTo>
                <a:lnTo>
                  <a:pt x="25" y="7397"/>
                </a:lnTo>
                <a:lnTo>
                  <a:pt x="0" y="7641"/>
                </a:lnTo>
                <a:lnTo>
                  <a:pt x="25" y="7884"/>
                </a:lnTo>
                <a:lnTo>
                  <a:pt x="49" y="8371"/>
                </a:lnTo>
                <a:lnTo>
                  <a:pt x="98" y="8833"/>
                </a:lnTo>
                <a:lnTo>
                  <a:pt x="98" y="10488"/>
                </a:lnTo>
                <a:lnTo>
                  <a:pt x="73" y="11315"/>
                </a:lnTo>
                <a:lnTo>
                  <a:pt x="49" y="12142"/>
                </a:lnTo>
                <a:lnTo>
                  <a:pt x="25" y="12970"/>
                </a:lnTo>
                <a:lnTo>
                  <a:pt x="49" y="13797"/>
                </a:lnTo>
                <a:lnTo>
                  <a:pt x="49" y="14624"/>
                </a:lnTo>
                <a:lnTo>
                  <a:pt x="49" y="15476"/>
                </a:lnTo>
                <a:lnTo>
                  <a:pt x="0" y="16911"/>
                </a:lnTo>
                <a:lnTo>
                  <a:pt x="0" y="17617"/>
                </a:lnTo>
                <a:lnTo>
                  <a:pt x="49" y="17982"/>
                </a:lnTo>
                <a:lnTo>
                  <a:pt x="98" y="18347"/>
                </a:lnTo>
                <a:lnTo>
                  <a:pt x="98" y="18396"/>
                </a:lnTo>
                <a:lnTo>
                  <a:pt x="146" y="18444"/>
                </a:lnTo>
                <a:lnTo>
                  <a:pt x="219" y="18493"/>
                </a:lnTo>
                <a:lnTo>
                  <a:pt x="341" y="18517"/>
                </a:lnTo>
                <a:lnTo>
                  <a:pt x="438" y="18469"/>
                </a:lnTo>
                <a:lnTo>
                  <a:pt x="1022" y="18469"/>
                </a:lnTo>
                <a:lnTo>
                  <a:pt x="1606" y="18420"/>
                </a:lnTo>
                <a:lnTo>
                  <a:pt x="2190" y="18396"/>
                </a:lnTo>
                <a:lnTo>
                  <a:pt x="3967" y="18396"/>
                </a:lnTo>
                <a:lnTo>
                  <a:pt x="5183" y="18420"/>
                </a:lnTo>
                <a:lnTo>
                  <a:pt x="6376" y="18396"/>
                </a:lnTo>
                <a:lnTo>
                  <a:pt x="7592" y="18347"/>
                </a:lnTo>
                <a:lnTo>
                  <a:pt x="8809" y="18274"/>
                </a:lnTo>
                <a:lnTo>
                  <a:pt x="10001" y="18274"/>
                </a:lnTo>
                <a:lnTo>
                  <a:pt x="12337" y="18298"/>
                </a:lnTo>
                <a:lnTo>
                  <a:pt x="13481" y="18298"/>
                </a:lnTo>
                <a:lnTo>
                  <a:pt x="14649" y="18274"/>
                </a:lnTo>
                <a:lnTo>
                  <a:pt x="15646" y="18201"/>
                </a:lnTo>
                <a:lnTo>
                  <a:pt x="16668" y="18128"/>
                </a:lnTo>
                <a:lnTo>
                  <a:pt x="17690" y="18128"/>
                </a:lnTo>
                <a:lnTo>
                  <a:pt x="18201" y="18152"/>
                </a:lnTo>
                <a:lnTo>
                  <a:pt x="18688" y="18201"/>
                </a:lnTo>
                <a:lnTo>
                  <a:pt x="18785" y="18201"/>
                </a:lnTo>
                <a:lnTo>
                  <a:pt x="18882" y="18177"/>
                </a:lnTo>
                <a:lnTo>
                  <a:pt x="18931" y="18128"/>
                </a:lnTo>
                <a:lnTo>
                  <a:pt x="18980" y="18055"/>
                </a:lnTo>
                <a:lnTo>
                  <a:pt x="19004" y="17958"/>
                </a:lnTo>
                <a:lnTo>
                  <a:pt x="18980" y="17885"/>
                </a:lnTo>
                <a:lnTo>
                  <a:pt x="18955" y="17812"/>
                </a:lnTo>
                <a:lnTo>
                  <a:pt x="18882" y="17763"/>
                </a:lnTo>
                <a:lnTo>
                  <a:pt x="18907" y="17690"/>
                </a:lnTo>
                <a:lnTo>
                  <a:pt x="19028" y="16327"/>
                </a:lnTo>
                <a:lnTo>
                  <a:pt x="19077" y="15427"/>
                </a:lnTo>
                <a:lnTo>
                  <a:pt x="19101" y="14502"/>
                </a:lnTo>
                <a:lnTo>
                  <a:pt x="19101" y="13602"/>
                </a:lnTo>
                <a:lnTo>
                  <a:pt x="19077" y="12678"/>
                </a:lnTo>
                <a:lnTo>
                  <a:pt x="19028" y="10999"/>
                </a:lnTo>
                <a:lnTo>
                  <a:pt x="19028" y="10147"/>
                </a:lnTo>
                <a:lnTo>
                  <a:pt x="19053" y="9295"/>
                </a:lnTo>
                <a:lnTo>
                  <a:pt x="19077" y="8541"/>
                </a:lnTo>
                <a:lnTo>
                  <a:pt x="19077" y="7787"/>
                </a:lnTo>
                <a:lnTo>
                  <a:pt x="19053" y="7251"/>
                </a:lnTo>
                <a:lnTo>
                  <a:pt x="19077" y="6984"/>
                </a:lnTo>
                <a:lnTo>
                  <a:pt x="19126" y="6716"/>
                </a:lnTo>
                <a:lnTo>
                  <a:pt x="19126" y="6692"/>
                </a:lnTo>
                <a:lnTo>
                  <a:pt x="19126" y="6643"/>
                </a:lnTo>
                <a:lnTo>
                  <a:pt x="19077" y="6594"/>
                </a:lnTo>
                <a:lnTo>
                  <a:pt x="19004" y="6570"/>
                </a:lnTo>
                <a:lnTo>
                  <a:pt x="18955" y="6570"/>
                </a:lnTo>
                <a:lnTo>
                  <a:pt x="18931" y="6594"/>
                </a:lnTo>
                <a:lnTo>
                  <a:pt x="18882" y="6570"/>
                </a:lnTo>
                <a:lnTo>
                  <a:pt x="18250" y="6254"/>
                </a:lnTo>
                <a:lnTo>
                  <a:pt x="17617" y="5889"/>
                </a:lnTo>
                <a:lnTo>
                  <a:pt x="17033" y="5499"/>
                </a:lnTo>
                <a:lnTo>
                  <a:pt x="16473" y="5062"/>
                </a:lnTo>
                <a:lnTo>
                  <a:pt x="15816" y="4575"/>
                </a:lnTo>
                <a:lnTo>
                  <a:pt x="15160" y="4088"/>
                </a:lnTo>
                <a:lnTo>
                  <a:pt x="14503" y="3602"/>
                </a:lnTo>
                <a:lnTo>
                  <a:pt x="13870" y="3115"/>
                </a:lnTo>
                <a:lnTo>
                  <a:pt x="12605" y="2117"/>
                </a:lnTo>
                <a:lnTo>
                  <a:pt x="11972" y="1631"/>
                </a:lnTo>
                <a:lnTo>
                  <a:pt x="11339" y="1168"/>
                </a:lnTo>
                <a:lnTo>
                  <a:pt x="10682" y="706"/>
                </a:lnTo>
                <a:lnTo>
                  <a:pt x="10050" y="219"/>
                </a:lnTo>
                <a:lnTo>
                  <a:pt x="10001" y="171"/>
                </a:lnTo>
                <a:lnTo>
                  <a:pt x="9928" y="73"/>
                </a:lnTo>
                <a:lnTo>
                  <a:pt x="9879" y="49"/>
                </a:lnTo>
                <a:lnTo>
                  <a:pt x="9806" y="49"/>
                </a:lnTo>
                <a:lnTo>
                  <a:pt x="9709" y="25"/>
                </a:lnTo>
                <a:lnTo>
                  <a:pt x="9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7"/>
          <p:cNvSpPr/>
          <p:nvPr/>
        </p:nvSpPr>
        <p:spPr>
          <a:xfrm>
            <a:off x="1651172" y="1387126"/>
            <a:ext cx="329658" cy="332930"/>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7"/>
          <p:cNvSpPr/>
          <p:nvPr/>
        </p:nvSpPr>
        <p:spPr>
          <a:xfrm>
            <a:off x="2162394" y="1376889"/>
            <a:ext cx="343626" cy="342689"/>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7"/>
          <p:cNvSpPr/>
          <p:nvPr/>
        </p:nvSpPr>
        <p:spPr>
          <a:xfrm>
            <a:off x="2688044" y="1387604"/>
            <a:ext cx="319880" cy="321277"/>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7"/>
          <p:cNvSpPr/>
          <p:nvPr/>
        </p:nvSpPr>
        <p:spPr>
          <a:xfrm>
            <a:off x="3216946" y="1349889"/>
            <a:ext cx="291483" cy="396228"/>
          </a:xfrm>
          <a:custGeom>
            <a:avLst/>
            <a:gdLst/>
            <a:ahLst/>
            <a:cxnLst/>
            <a:rect l="l" t="t" r="r" b="b"/>
            <a:pathLst>
              <a:path w="15233" h="20707" extrusionOk="0">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7"/>
          <p:cNvSpPr/>
          <p:nvPr/>
        </p:nvSpPr>
        <p:spPr>
          <a:xfrm>
            <a:off x="3692788" y="1428572"/>
            <a:ext cx="365976" cy="236068"/>
          </a:xfrm>
          <a:custGeom>
            <a:avLst/>
            <a:gdLst/>
            <a:ahLst/>
            <a:cxnLst/>
            <a:rect l="l" t="t" r="r" b="b"/>
            <a:pathLst>
              <a:path w="19126" h="12337" extrusionOk="0">
                <a:moveTo>
                  <a:pt x="9733" y="463"/>
                </a:moveTo>
                <a:lnTo>
                  <a:pt x="9831" y="511"/>
                </a:lnTo>
                <a:lnTo>
                  <a:pt x="9904" y="560"/>
                </a:lnTo>
                <a:lnTo>
                  <a:pt x="9758" y="584"/>
                </a:lnTo>
                <a:lnTo>
                  <a:pt x="9709" y="633"/>
                </a:lnTo>
                <a:lnTo>
                  <a:pt x="9660" y="682"/>
                </a:lnTo>
                <a:lnTo>
                  <a:pt x="9612" y="755"/>
                </a:lnTo>
                <a:lnTo>
                  <a:pt x="9612" y="828"/>
                </a:lnTo>
                <a:lnTo>
                  <a:pt x="9636" y="852"/>
                </a:lnTo>
                <a:lnTo>
                  <a:pt x="9685" y="925"/>
                </a:lnTo>
                <a:lnTo>
                  <a:pt x="9782" y="974"/>
                </a:lnTo>
                <a:lnTo>
                  <a:pt x="9977" y="1022"/>
                </a:lnTo>
                <a:lnTo>
                  <a:pt x="10147" y="1071"/>
                </a:lnTo>
                <a:lnTo>
                  <a:pt x="10147" y="1193"/>
                </a:lnTo>
                <a:lnTo>
                  <a:pt x="9879" y="1120"/>
                </a:lnTo>
                <a:lnTo>
                  <a:pt x="9612" y="1095"/>
                </a:lnTo>
                <a:lnTo>
                  <a:pt x="9563" y="1095"/>
                </a:lnTo>
                <a:lnTo>
                  <a:pt x="9563" y="1144"/>
                </a:lnTo>
                <a:lnTo>
                  <a:pt x="9587" y="1266"/>
                </a:lnTo>
                <a:lnTo>
                  <a:pt x="9660" y="1363"/>
                </a:lnTo>
                <a:lnTo>
                  <a:pt x="9758" y="1436"/>
                </a:lnTo>
                <a:lnTo>
                  <a:pt x="9879" y="1485"/>
                </a:lnTo>
                <a:lnTo>
                  <a:pt x="10001" y="1509"/>
                </a:lnTo>
                <a:lnTo>
                  <a:pt x="10098" y="1558"/>
                </a:lnTo>
                <a:lnTo>
                  <a:pt x="10123" y="1558"/>
                </a:lnTo>
                <a:lnTo>
                  <a:pt x="10098" y="1655"/>
                </a:lnTo>
                <a:lnTo>
                  <a:pt x="10074" y="1704"/>
                </a:lnTo>
                <a:lnTo>
                  <a:pt x="9952" y="1631"/>
                </a:lnTo>
                <a:lnTo>
                  <a:pt x="9831" y="1606"/>
                </a:lnTo>
                <a:lnTo>
                  <a:pt x="9636" y="1533"/>
                </a:lnTo>
                <a:lnTo>
                  <a:pt x="9563" y="1460"/>
                </a:lnTo>
                <a:lnTo>
                  <a:pt x="9539" y="1436"/>
                </a:lnTo>
                <a:lnTo>
                  <a:pt x="9490" y="1412"/>
                </a:lnTo>
                <a:lnTo>
                  <a:pt x="9417" y="1412"/>
                </a:lnTo>
                <a:lnTo>
                  <a:pt x="9368" y="1460"/>
                </a:lnTo>
                <a:lnTo>
                  <a:pt x="9368" y="1509"/>
                </a:lnTo>
                <a:lnTo>
                  <a:pt x="9368" y="1582"/>
                </a:lnTo>
                <a:lnTo>
                  <a:pt x="9368" y="1631"/>
                </a:lnTo>
                <a:lnTo>
                  <a:pt x="9441" y="1728"/>
                </a:lnTo>
                <a:lnTo>
                  <a:pt x="9514" y="1801"/>
                </a:lnTo>
                <a:lnTo>
                  <a:pt x="9320" y="1704"/>
                </a:lnTo>
                <a:lnTo>
                  <a:pt x="9222" y="1631"/>
                </a:lnTo>
                <a:lnTo>
                  <a:pt x="9174" y="1558"/>
                </a:lnTo>
                <a:lnTo>
                  <a:pt x="9125" y="1460"/>
                </a:lnTo>
                <a:lnTo>
                  <a:pt x="9101" y="1363"/>
                </a:lnTo>
                <a:lnTo>
                  <a:pt x="9101" y="1120"/>
                </a:lnTo>
                <a:lnTo>
                  <a:pt x="9125" y="925"/>
                </a:lnTo>
                <a:lnTo>
                  <a:pt x="9174" y="755"/>
                </a:lnTo>
                <a:lnTo>
                  <a:pt x="9222" y="682"/>
                </a:lnTo>
                <a:lnTo>
                  <a:pt x="9295" y="609"/>
                </a:lnTo>
                <a:lnTo>
                  <a:pt x="9368" y="584"/>
                </a:lnTo>
                <a:lnTo>
                  <a:pt x="9393" y="560"/>
                </a:lnTo>
                <a:lnTo>
                  <a:pt x="9490" y="560"/>
                </a:lnTo>
                <a:lnTo>
                  <a:pt x="9587" y="511"/>
                </a:lnTo>
                <a:lnTo>
                  <a:pt x="9636" y="487"/>
                </a:lnTo>
                <a:lnTo>
                  <a:pt x="9733" y="463"/>
                </a:lnTo>
                <a:close/>
                <a:moveTo>
                  <a:pt x="1022" y="2823"/>
                </a:moveTo>
                <a:lnTo>
                  <a:pt x="1168" y="2871"/>
                </a:lnTo>
                <a:lnTo>
                  <a:pt x="1314" y="2944"/>
                </a:lnTo>
                <a:lnTo>
                  <a:pt x="1071" y="2969"/>
                </a:lnTo>
                <a:lnTo>
                  <a:pt x="998" y="3017"/>
                </a:lnTo>
                <a:lnTo>
                  <a:pt x="974" y="3066"/>
                </a:lnTo>
                <a:lnTo>
                  <a:pt x="998" y="3139"/>
                </a:lnTo>
                <a:lnTo>
                  <a:pt x="1022" y="3188"/>
                </a:lnTo>
                <a:lnTo>
                  <a:pt x="1193" y="3236"/>
                </a:lnTo>
                <a:lnTo>
                  <a:pt x="1363" y="3285"/>
                </a:lnTo>
                <a:lnTo>
                  <a:pt x="1631" y="3334"/>
                </a:lnTo>
                <a:lnTo>
                  <a:pt x="1655" y="3455"/>
                </a:lnTo>
                <a:lnTo>
                  <a:pt x="1655" y="3577"/>
                </a:lnTo>
                <a:lnTo>
                  <a:pt x="1339" y="3504"/>
                </a:lnTo>
                <a:lnTo>
                  <a:pt x="1120" y="3455"/>
                </a:lnTo>
                <a:lnTo>
                  <a:pt x="998" y="3431"/>
                </a:lnTo>
                <a:lnTo>
                  <a:pt x="876" y="3455"/>
                </a:lnTo>
                <a:lnTo>
                  <a:pt x="828" y="3480"/>
                </a:lnTo>
                <a:lnTo>
                  <a:pt x="828" y="3528"/>
                </a:lnTo>
                <a:lnTo>
                  <a:pt x="852" y="3601"/>
                </a:lnTo>
                <a:lnTo>
                  <a:pt x="876" y="3650"/>
                </a:lnTo>
                <a:lnTo>
                  <a:pt x="998" y="3747"/>
                </a:lnTo>
                <a:lnTo>
                  <a:pt x="1144" y="3820"/>
                </a:lnTo>
                <a:lnTo>
                  <a:pt x="1290" y="3869"/>
                </a:lnTo>
                <a:lnTo>
                  <a:pt x="1071" y="3869"/>
                </a:lnTo>
                <a:lnTo>
                  <a:pt x="974" y="3845"/>
                </a:lnTo>
                <a:lnTo>
                  <a:pt x="876" y="3820"/>
                </a:lnTo>
                <a:lnTo>
                  <a:pt x="779" y="3772"/>
                </a:lnTo>
                <a:lnTo>
                  <a:pt x="682" y="3699"/>
                </a:lnTo>
                <a:lnTo>
                  <a:pt x="609" y="3626"/>
                </a:lnTo>
                <a:lnTo>
                  <a:pt x="536" y="3553"/>
                </a:lnTo>
                <a:lnTo>
                  <a:pt x="487" y="3455"/>
                </a:lnTo>
                <a:lnTo>
                  <a:pt x="439" y="3334"/>
                </a:lnTo>
                <a:lnTo>
                  <a:pt x="414" y="3212"/>
                </a:lnTo>
                <a:lnTo>
                  <a:pt x="414" y="3090"/>
                </a:lnTo>
                <a:lnTo>
                  <a:pt x="414" y="3017"/>
                </a:lnTo>
                <a:lnTo>
                  <a:pt x="463" y="2969"/>
                </a:lnTo>
                <a:lnTo>
                  <a:pt x="560" y="2871"/>
                </a:lnTo>
                <a:lnTo>
                  <a:pt x="779" y="2871"/>
                </a:lnTo>
                <a:lnTo>
                  <a:pt x="901" y="2847"/>
                </a:lnTo>
                <a:lnTo>
                  <a:pt x="1022" y="2823"/>
                </a:lnTo>
                <a:close/>
                <a:moveTo>
                  <a:pt x="18250" y="2677"/>
                </a:moveTo>
                <a:lnTo>
                  <a:pt x="18323" y="2701"/>
                </a:lnTo>
                <a:lnTo>
                  <a:pt x="18371" y="2725"/>
                </a:lnTo>
                <a:lnTo>
                  <a:pt x="18225" y="2774"/>
                </a:lnTo>
                <a:lnTo>
                  <a:pt x="18201" y="2798"/>
                </a:lnTo>
                <a:lnTo>
                  <a:pt x="18201" y="2823"/>
                </a:lnTo>
                <a:lnTo>
                  <a:pt x="18201" y="2847"/>
                </a:lnTo>
                <a:lnTo>
                  <a:pt x="18225" y="2871"/>
                </a:lnTo>
                <a:lnTo>
                  <a:pt x="18323" y="2944"/>
                </a:lnTo>
                <a:lnTo>
                  <a:pt x="18396" y="2969"/>
                </a:lnTo>
                <a:lnTo>
                  <a:pt x="18493" y="2993"/>
                </a:lnTo>
                <a:lnTo>
                  <a:pt x="18590" y="3017"/>
                </a:lnTo>
                <a:lnTo>
                  <a:pt x="18639" y="3139"/>
                </a:lnTo>
                <a:lnTo>
                  <a:pt x="18663" y="3261"/>
                </a:lnTo>
                <a:lnTo>
                  <a:pt x="18444" y="3236"/>
                </a:lnTo>
                <a:lnTo>
                  <a:pt x="18250" y="3139"/>
                </a:lnTo>
                <a:lnTo>
                  <a:pt x="18152" y="3115"/>
                </a:lnTo>
                <a:lnTo>
                  <a:pt x="18031" y="3115"/>
                </a:lnTo>
                <a:lnTo>
                  <a:pt x="18006" y="3139"/>
                </a:lnTo>
                <a:lnTo>
                  <a:pt x="17982" y="3188"/>
                </a:lnTo>
                <a:lnTo>
                  <a:pt x="17982" y="3261"/>
                </a:lnTo>
                <a:lnTo>
                  <a:pt x="18006" y="3309"/>
                </a:lnTo>
                <a:lnTo>
                  <a:pt x="18104" y="3407"/>
                </a:lnTo>
                <a:lnTo>
                  <a:pt x="18201" y="3480"/>
                </a:lnTo>
                <a:lnTo>
                  <a:pt x="18323" y="3528"/>
                </a:lnTo>
                <a:lnTo>
                  <a:pt x="18493" y="3601"/>
                </a:lnTo>
                <a:lnTo>
                  <a:pt x="18663" y="3626"/>
                </a:lnTo>
                <a:lnTo>
                  <a:pt x="18615" y="3796"/>
                </a:lnTo>
                <a:lnTo>
                  <a:pt x="18590" y="3820"/>
                </a:lnTo>
                <a:lnTo>
                  <a:pt x="18420" y="3747"/>
                </a:lnTo>
                <a:lnTo>
                  <a:pt x="18250" y="3674"/>
                </a:lnTo>
                <a:lnTo>
                  <a:pt x="18055" y="3601"/>
                </a:lnTo>
                <a:lnTo>
                  <a:pt x="17860" y="3528"/>
                </a:lnTo>
                <a:lnTo>
                  <a:pt x="17812" y="3528"/>
                </a:lnTo>
                <a:lnTo>
                  <a:pt x="17763" y="3577"/>
                </a:lnTo>
                <a:lnTo>
                  <a:pt x="17739" y="3626"/>
                </a:lnTo>
                <a:lnTo>
                  <a:pt x="17763" y="3674"/>
                </a:lnTo>
                <a:lnTo>
                  <a:pt x="17860" y="3796"/>
                </a:lnTo>
                <a:lnTo>
                  <a:pt x="17982" y="3918"/>
                </a:lnTo>
                <a:lnTo>
                  <a:pt x="18128" y="3991"/>
                </a:lnTo>
                <a:lnTo>
                  <a:pt x="18274" y="4064"/>
                </a:lnTo>
                <a:lnTo>
                  <a:pt x="18055" y="4064"/>
                </a:lnTo>
                <a:lnTo>
                  <a:pt x="17836" y="3991"/>
                </a:lnTo>
                <a:lnTo>
                  <a:pt x="17739" y="3942"/>
                </a:lnTo>
                <a:lnTo>
                  <a:pt x="17666" y="3893"/>
                </a:lnTo>
                <a:lnTo>
                  <a:pt x="17593" y="3820"/>
                </a:lnTo>
                <a:lnTo>
                  <a:pt x="17520" y="3747"/>
                </a:lnTo>
                <a:lnTo>
                  <a:pt x="17495" y="3674"/>
                </a:lnTo>
                <a:lnTo>
                  <a:pt x="17471" y="3577"/>
                </a:lnTo>
                <a:lnTo>
                  <a:pt x="17447" y="3407"/>
                </a:lnTo>
                <a:lnTo>
                  <a:pt x="17471" y="3236"/>
                </a:lnTo>
                <a:lnTo>
                  <a:pt x="17544" y="3066"/>
                </a:lnTo>
                <a:lnTo>
                  <a:pt x="17666" y="2896"/>
                </a:lnTo>
                <a:lnTo>
                  <a:pt x="17812" y="2774"/>
                </a:lnTo>
                <a:lnTo>
                  <a:pt x="17958" y="2701"/>
                </a:lnTo>
                <a:lnTo>
                  <a:pt x="18104" y="2677"/>
                </a:lnTo>
                <a:close/>
                <a:moveTo>
                  <a:pt x="9660" y="2604"/>
                </a:moveTo>
                <a:lnTo>
                  <a:pt x="9928" y="2847"/>
                </a:lnTo>
                <a:lnTo>
                  <a:pt x="10196" y="3090"/>
                </a:lnTo>
                <a:lnTo>
                  <a:pt x="10390" y="3334"/>
                </a:lnTo>
                <a:lnTo>
                  <a:pt x="10561" y="3601"/>
                </a:lnTo>
                <a:lnTo>
                  <a:pt x="10926" y="4112"/>
                </a:lnTo>
                <a:lnTo>
                  <a:pt x="11291" y="4623"/>
                </a:lnTo>
                <a:lnTo>
                  <a:pt x="11680" y="5110"/>
                </a:lnTo>
                <a:lnTo>
                  <a:pt x="12094" y="5694"/>
                </a:lnTo>
                <a:lnTo>
                  <a:pt x="12313" y="5962"/>
                </a:lnTo>
                <a:lnTo>
                  <a:pt x="12556" y="6229"/>
                </a:lnTo>
                <a:lnTo>
                  <a:pt x="12605" y="6254"/>
                </a:lnTo>
                <a:lnTo>
                  <a:pt x="12678" y="6278"/>
                </a:lnTo>
                <a:lnTo>
                  <a:pt x="12726" y="6278"/>
                </a:lnTo>
                <a:lnTo>
                  <a:pt x="12775" y="6254"/>
                </a:lnTo>
                <a:lnTo>
                  <a:pt x="12824" y="6229"/>
                </a:lnTo>
                <a:lnTo>
                  <a:pt x="12872" y="6181"/>
                </a:lnTo>
                <a:lnTo>
                  <a:pt x="12897" y="6132"/>
                </a:lnTo>
                <a:lnTo>
                  <a:pt x="12897" y="6083"/>
                </a:lnTo>
                <a:lnTo>
                  <a:pt x="13091" y="6059"/>
                </a:lnTo>
                <a:lnTo>
                  <a:pt x="13286" y="6035"/>
                </a:lnTo>
                <a:lnTo>
                  <a:pt x="13651" y="5889"/>
                </a:lnTo>
                <a:lnTo>
                  <a:pt x="14016" y="5718"/>
                </a:lnTo>
                <a:lnTo>
                  <a:pt x="14381" y="5572"/>
                </a:lnTo>
                <a:lnTo>
                  <a:pt x="15087" y="5353"/>
                </a:lnTo>
                <a:lnTo>
                  <a:pt x="15817" y="5134"/>
                </a:lnTo>
                <a:lnTo>
                  <a:pt x="16547" y="4915"/>
                </a:lnTo>
                <a:lnTo>
                  <a:pt x="16911" y="4794"/>
                </a:lnTo>
                <a:lnTo>
                  <a:pt x="17276" y="4648"/>
                </a:lnTo>
                <a:lnTo>
                  <a:pt x="17106" y="5037"/>
                </a:lnTo>
                <a:lnTo>
                  <a:pt x="16814" y="5207"/>
                </a:lnTo>
                <a:lnTo>
                  <a:pt x="16474" y="5329"/>
                </a:lnTo>
                <a:lnTo>
                  <a:pt x="15817" y="5597"/>
                </a:lnTo>
                <a:lnTo>
                  <a:pt x="15476" y="5743"/>
                </a:lnTo>
                <a:lnTo>
                  <a:pt x="15184" y="5889"/>
                </a:lnTo>
                <a:lnTo>
                  <a:pt x="14892" y="6083"/>
                </a:lnTo>
                <a:lnTo>
                  <a:pt x="14770" y="6205"/>
                </a:lnTo>
                <a:lnTo>
                  <a:pt x="14649" y="6327"/>
                </a:lnTo>
                <a:lnTo>
                  <a:pt x="14624" y="6327"/>
                </a:lnTo>
                <a:lnTo>
                  <a:pt x="14649" y="6351"/>
                </a:lnTo>
                <a:lnTo>
                  <a:pt x="15135" y="6205"/>
                </a:lnTo>
                <a:lnTo>
                  <a:pt x="15598" y="6059"/>
                </a:lnTo>
                <a:lnTo>
                  <a:pt x="16036" y="5864"/>
                </a:lnTo>
                <a:lnTo>
                  <a:pt x="16498" y="5694"/>
                </a:lnTo>
                <a:lnTo>
                  <a:pt x="16960" y="5524"/>
                </a:lnTo>
                <a:lnTo>
                  <a:pt x="16936" y="5645"/>
                </a:lnTo>
                <a:lnTo>
                  <a:pt x="16863" y="5962"/>
                </a:lnTo>
                <a:lnTo>
                  <a:pt x="16790" y="5962"/>
                </a:lnTo>
                <a:lnTo>
                  <a:pt x="16279" y="6108"/>
                </a:lnTo>
                <a:lnTo>
                  <a:pt x="15744" y="6302"/>
                </a:lnTo>
                <a:lnTo>
                  <a:pt x="15500" y="6424"/>
                </a:lnTo>
                <a:lnTo>
                  <a:pt x="15257" y="6546"/>
                </a:lnTo>
                <a:lnTo>
                  <a:pt x="15038" y="6692"/>
                </a:lnTo>
                <a:lnTo>
                  <a:pt x="14843" y="6862"/>
                </a:lnTo>
                <a:lnTo>
                  <a:pt x="14843" y="6911"/>
                </a:lnTo>
                <a:lnTo>
                  <a:pt x="14843" y="6935"/>
                </a:lnTo>
                <a:lnTo>
                  <a:pt x="14868" y="6959"/>
                </a:lnTo>
                <a:lnTo>
                  <a:pt x="14892" y="6959"/>
                </a:lnTo>
                <a:lnTo>
                  <a:pt x="15160" y="6935"/>
                </a:lnTo>
                <a:lnTo>
                  <a:pt x="15403" y="6886"/>
                </a:lnTo>
                <a:lnTo>
                  <a:pt x="15890" y="6692"/>
                </a:lnTo>
                <a:lnTo>
                  <a:pt x="16303" y="6546"/>
                </a:lnTo>
                <a:lnTo>
                  <a:pt x="16741" y="6400"/>
                </a:lnTo>
                <a:lnTo>
                  <a:pt x="16741" y="6400"/>
                </a:lnTo>
                <a:lnTo>
                  <a:pt x="16620" y="7032"/>
                </a:lnTo>
                <a:lnTo>
                  <a:pt x="16376" y="7081"/>
                </a:lnTo>
                <a:lnTo>
                  <a:pt x="16133" y="7178"/>
                </a:lnTo>
                <a:lnTo>
                  <a:pt x="15646" y="7349"/>
                </a:lnTo>
                <a:lnTo>
                  <a:pt x="15160" y="7495"/>
                </a:lnTo>
                <a:lnTo>
                  <a:pt x="14916" y="7616"/>
                </a:lnTo>
                <a:lnTo>
                  <a:pt x="14819" y="7665"/>
                </a:lnTo>
                <a:lnTo>
                  <a:pt x="14722" y="7762"/>
                </a:lnTo>
                <a:lnTo>
                  <a:pt x="14697" y="7787"/>
                </a:lnTo>
                <a:lnTo>
                  <a:pt x="14746" y="7835"/>
                </a:lnTo>
                <a:lnTo>
                  <a:pt x="14868" y="7860"/>
                </a:lnTo>
                <a:lnTo>
                  <a:pt x="14989" y="7860"/>
                </a:lnTo>
                <a:lnTo>
                  <a:pt x="15233" y="7835"/>
                </a:lnTo>
                <a:lnTo>
                  <a:pt x="15500" y="7787"/>
                </a:lnTo>
                <a:lnTo>
                  <a:pt x="15744" y="7714"/>
                </a:lnTo>
                <a:lnTo>
                  <a:pt x="16133" y="7592"/>
                </a:lnTo>
                <a:lnTo>
                  <a:pt x="16522" y="7470"/>
                </a:lnTo>
                <a:lnTo>
                  <a:pt x="16449" y="7738"/>
                </a:lnTo>
                <a:lnTo>
                  <a:pt x="16401" y="7860"/>
                </a:lnTo>
                <a:lnTo>
                  <a:pt x="15963" y="8030"/>
                </a:lnTo>
                <a:lnTo>
                  <a:pt x="15525" y="8176"/>
                </a:lnTo>
                <a:lnTo>
                  <a:pt x="15257" y="8249"/>
                </a:lnTo>
                <a:lnTo>
                  <a:pt x="15014" y="8346"/>
                </a:lnTo>
                <a:lnTo>
                  <a:pt x="14770" y="8444"/>
                </a:lnTo>
                <a:lnTo>
                  <a:pt x="14649" y="8517"/>
                </a:lnTo>
                <a:lnTo>
                  <a:pt x="14551" y="8614"/>
                </a:lnTo>
                <a:lnTo>
                  <a:pt x="14551" y="8663"/>
                </a:lnTo>
                <a:lnTo>
                  <a:pt x="14551" y="8687"/>
                </a:lnTo>
                <a:lnTo>
                  <a:pt x="14576" y="8711"/>
                </a:lnTo>
                <a:lnTo>
                  <a:pt x="14600" y="8736"/>
                </a:lnTo>
                <a:lnTo>
                  <a:pt x="14868" y="8736"/>
                </a:lnTo>
                <a:lnTo>
                  <a:pt x="15111" y="8687"/>
                </a:lnTo>
                <a:lnTo>
                  <a:pt x="15622" y="8565"/>
                </a:lnTo>
                <a:lnTo>
                  <a:pt x="15938" y="8492"/>
                </a:lnTo>
                <a:lnTo>
                  <a:pt x="16255" y="8395"/>
                </a:lnTo>
                <a:lnTo>
                  <a:pt x="16157" y="8711"/>
                </a:lnTo>
                <a:lnTo>
                  <a:pt x="15987" y="8736"/>
                </a:lnTo>
                <a:lnTo>
                  <a:pt x="15841" y="8784"/>
                </a:lnTo>
                <a:lnTo>
                  <a:pt x="15549" y="8882"/>
                </a:lnTo>
                <a:lnTo>
                  <a:pt x="15257" y="9003"/>
                </a:lnTo>
                <a:lnTo>
                  <a:pt x="14989" y="9125"/>
                </a:lnTo>
                <a:lnTo>
                  <a:pt x="14722" y="9271"/>
                </a:lnTo>
                <a:lnTo>
                  <a:pt x="14478" y="9441"/>
                </a:lnTo>
                <a:lnTo>
                  <a:pt x="14454" y="9466"/>
                </a:lnTo>
                <a:lnTo>
                  <a:pt x="14454" y="9514"/>
                </a:lnTo>
                <a:lnTo>
                  <a:pt x="14454" y="9539"/>
                </a:lnTo>
                <a:lnTo>
                  <a:pt x="14503" y="9539"/>
                </a:lnTo>
                <a:lnTo>
                  <a:pt x="14770" y="9514"/>
                </a:lnTo>
                <a:lnTo>
                  <a:pt x="15014" y="9466"/>
                </a:lnTo>
                <a:lnTo>
                  <a:pt x="15281" y="9417"/>
                </a:lnTo>
                <a:lnTo>
                  <a:pt x="15525" y="9320"/>
                </a:lnTo>
                <a:lnTo>
                  <a:pt x="16011" y="9198"/>
                </a:lnTo>
                <a:lnTo>
                  <a:pt x="15890" y="9563"/>
                </a:lnTo>
                <a:lnTo>
                  <a:pt x="15671" y="9685"/>
                </a:lnTo>
                <a:lnTo>
                  <a:pt x="15452" y="9806"/>
                </a:lnTo>
                <a:lnTo>
                  <a:pt x="12483" y="9904"/>
                </a:lnTo>
                <a:lnTo>
                  <a:pt x="9539" y="9952"/>
                </a:lnTo>
                <a:lnTo>
                  <a:pt x="7884" y="9977"/>
                </a:lnTo>
                <a:lnTo>
                  <a:pt x="6254" y="9952"/>
                </a:lnTo>
                <a:lnTo>
                  <a:pt x="4697" y="9952"/>
                </a:lnTo>
                <a:lnTo>
                  <a:pt x="3991" y="9904"/>
                </a:lnTo>
                <a:lnTo>
                  <a:pt x="3626" y="9904"/>
                </a:lnTo>
                <a:lnTo>
                  <a:pt x="3431" y="9928"/>
                </a:lnTo>
                <a:lnTo>
                  <a:pt x="3261" y="9977"/>
                </a:lnTo>
                <a:lnTo>
                  <a:pt x="2847" y="8468"/>
                </a:lnTo>
                <a:lnTo>
                  <a:pt x="2701" y="7981"/>
                </a:lnTo>
                <a:lnTo>
                  <a:pt x="2580" y="7470"/>
                </a:lnTo>
                <a:lnTo>
                  <a:pt x="2361" y="6473"/>
                </a:lnTo>
                <a:lnTo>
                  <a:pt x="2263" y="6010"/>
                </a:lnTo>
                <a:lnTo>
                  <a:pt x="2142" y="5524"/>
                </a:lnTo>
                <a:lnTo>
                  <a:pt x="1996" y="5061"/>
                </a:lnTo>
                <a:lnTo>
                  <a:pt x="1898" y="4842"/>
                </a:lnTo>
                <a:lnTo>
                  <a:pt x="1801" y="4623"/>
                </a:lnTo>
                <a:lnTo>
                  <a:pt x="1971" y="4696"/>
                </a:lnTo>
                <a:lnTo>
                  <a:pt x="2142" y="4769"/>
                </a:lnTo>
                <a:lnTo>
                  <a:pt x="2507" y="4867"/>
                </a:lnTo>
                <a:lnTo>
                  <a:pt x="3821" y="5353"/>
                </a:lnTo>
                <a:lnTo>
                  <a:pt x="4429" y="5621"/>
                </a:lnTo>
                <a:lnTo>
                  <a:pt x="5037" y="5864"/>
                </a:lnTo>
                <a:lnTo>
                  <a:pt x="5354" y="5986"/>
                </a:lnTo>
                <a:lnTo>
                  <a:pt x="5670" y="6083"/>
                </a:lnTo>
                <a:lnTo>
                  <a:pt x="6011" y="6132"/>
                </a:lnTo>
                <a:lnTo>
                  <a:pt x="6327" y="6156"/>
                </a:lnTo>
                <a:lnTo>
                  <a:pt x="6400" y="6156"/>
                </a:lnTo>
                <a:lnTo>
                  <a:pt x="6449" y="6132"/>
                </a:lnTo>
                <a:lnTo>
                  <a:pt x="6497" y="6132"/>
                </a:lnTo>
                <a:lnTo>
                  <a:pt x="6619" y="6059"/>
                </a:lnTo>
                <a:lnTo>
                  <a:pt x="6716" y="5986"/>
                </a:lnTo>
                <a:lnTo>
                  <a:pt x="6911" y="5791"/>
                </a:lnTo>
                <a:lnTo>
                  <a:pt x="7081" y="5572"/>
                </a:lnTo>
                <a:lnTo>
                  <a:pt x="7276" y="5378"/>
                </a:lnTo>
                <a:lnTo>
                  <a:pt x="7690" y="4940"/>
                </a:lnTo>
                <a:lnTo>
                  <a:pt x="8055" y="4477"/>
                </a:lnTo>
                <a:lnTo>
                  <a:pt x="8468" y="3918"/>
                </a:lnTo>
                <a:lnTo>
                  <a:pt x="8906" y="3358"/>
                </a:lnTo>
                <a:lnTo>
                  <a:pt x="9101" y="3163"/>
                </a:lnTo>
                <a:lnTo>
                  <a:pt x="9295" y="2993"/>
                </a:lnTo>
                <a:lnTo>
                  <a:pt x="9490" y="2798"/>
                </a:lnTo>
                <a:lnTo>
                  <a:pt x="9660" y="2604"/>
                </a:lnTo>
                <a:close/>
                <a:moveTo>
                  <a:pt x="15695" y="10268"/>
                </a:moveTo>
                <a:lnTo>
                  <a:pt x="15598" y="10658"/>
                </a:lnTo>
                <a:lnTo>
                  <a:pt x="15038" y="10950"/>
                </a:lnTo>
                <a:lnTo>
                  <a:pt x="14795" y="11071"/>
                </a:lnTo>
                <a:lnTo>
                  <a:pt x="14600" y="11193"/>
                </a:lnTo>
                <a:lnTo>
                  <a:pt x="14430" y="11339"/>
                </a:lnTo>
                <a:lnTo>
                  <a:pt x="14235" y="11509"/>
                </a:lnTo>
                <a:lnTo>
                  <a:pt x="14235" y="11534"/>
                </a:lnTo>
                <a:lnTo>
                  <a:pt x="14259" y="11558"/>
                </a:lnTo>
                <a:lnTo>
                  <a:pt x="14697" y="11461"/>
                </a:lnTo>
                <a:lnTo>
                  <a:pt x="14892" y="11388"/>
                </a:lnTo>
                <a:lnTo>
                  <a:pt x="15111" y="11315"/>
                </a:lnTo>
                <a:lnTo>
                  <a:pt x="15427" y="11193"/>
                </a:lnTo>
                <a:lnTo>
                  <a:pt x="15427" y="11193"/>
                </a:lnTo>
                <a:lnTo>
                  <a:pt x="15233" y="11826"/>
                </a:lnTo>
                <a:lnTo>
                  <a:pt x="14965" y="11728"/>
                </a:lnTo>
                <a:lnTo>
                  <a:pt x="14697" y="11655"/>
                </a:lnTo>
                <a:lnTo>
                  <a:pt x="14162" y="11558"/>
                </a:lnTo>
                <a:lnTo>
                  <a:pt x="13043" y="11436"/>
                </a:lnTo>
                <a:lnTo>
                  <a:pt x="12215" y="11339"/>
                </a:lnTo>
                <a:lnTo>
                  <a:pt x="11388" y="11242"/>
                </a:lnTo>
                <a:lnTo>
                  <a:pt x="10561" y="11193"/>
                </a:lnTo>
                <a:lnTo>
                  <a:pt x="9709" y="11169"/>
                </a:lnTo>
                <a:lnTo>
                  <a:pt x="8955" y="11144"/>
                </a:lnTo>
                <a:lnTo>
                  <a:pt x="8176" y="11169"/>
                </a:lnTo>
                <a:lnTo>
                  <a:pt x="7398" y="11193"/>
                </a:lnTo>
                <a:lnTo>
                  <a:pt x="6619" y="11242"/>
                </a:lnTo>
                <a:lnTo>
                  <a:pt x="5865" y="11339"/>
                </a:lnTo>
                <a:lnTo>
                  <a:pt x="5086" y="11461"/>
                </a:lnTo>
                <a:lnTo>
                  <a:pt x="4332" y="11607"/>
                </a:lnTo>
                <a:lnTo>
                  <a:pt x="3602" y="11777"/>
                </a:lnTo>
                <a:lnTo>
                  <a:pt x="3602" y="11607"/>
                </a:lnTo>
                <a:lnTo>
                  <a:pt x="3602" y="11436"/>
                </a:lnTo>
                <a:lnTo>
                  <a:pt x="3553" y="11071"/>
                </a:lnTo>
                <a:lnTo>
                  <a:pt x="3383" y="10390"/>
                </a:lnTo>
                <a:lnTo>
                  <a:pt x="3358" y="10317"/>
                </a:lnTo>
                <a:lnTo>
                  <a:pt x="3602" y="10366"/>
                </a:lnTo>
                <a:lnTo>
                  <a:pt x="4332" y="10366"/>
                </a:lnTo>
                <a:lnTo>
                  <a:pt x="5183" y="10414"/>
                </a:lnTo>
                <a:lnTo>
                  <a:pt x="9344" y="10414"/>
                </a:lnTo>
                <a:lnTo>
                  <a:pt x="11972" y="10366"/>
                </a:lnTo>
                <a:lnTo>
                  <a:pt x="14624" y="10293"/>
                </a:lnTo>
                <a:lnTo>
                  <a:pt x="14332" y="10463"/>
                </a:lnTo>
                <a:lnTo>
                  <a:pt x="14065" y="10658"/>
                </a:lnTo>
                <a:lnTo>
                  <a:pt x="14040" y="10682"/>
                </a:lnTo>
                <a:lnTo>
                  <a:pt x="14040" y="10731"/>
                </a:lnTo>
                <a:lnTo>
                  <a:pt x="14065" y="10755"/>
                </a:lnTo>
                <a:lnTo>
                  <a:pt x="14089" y="10779"/>
                </a:lnTo>
                <a:lnTo>
                  <a:pt x="14284" y="10779"/>
                </a:lnTo>
                <a:lnTo>
                  <a:pt x="14454" y="10755"/>
                </a:lnTo>
                <a:lnTo>
                  <a:pt x="14649" y="10706"/>
                </a:lnTo>
                <a:lnTo>
                  <a:pt x="14819" y="10658"/>
                </a:lnTo>
                <a:lnTo>
                  <a:pt x="15160" y="10487"/>
                </a:lnTo>
                <a:lnTo>
                  <a:pt x="15525" y="10268"/>
                </a:lnTo>
                <a:close/>
                <a:moveTo>
                  <a:pt x="9539" y="0"/>
                </a:moveTo>
                <a:lnTo>
                  <a:pt x="9417" y="49"/>
                </a:lnTo>
                <a:lnTo>
                  <a:pt x="9295" y="73"/>
                </a:lnTo>
                <a:lnTo>
                  <a:pt x="9198" y="146"/>
                </a:lnTo>
                <a:lnTo>
                  <a:pt x="9125" y="219"/>
                </a:lnTo>
                <a:lnTo>
                  <a:pt x="9076" y="317"/>
                </a:lnTo>
                <a:lnTo>
                  <a:pt x="8955" y="390"/>
                </a:lnTo>
                <a:lnTo>
                  <a:pt x="8882" y="487"/>
                </a:lnTo>
                <a:lnTo>
                  <a:pt x="8809" y="609"/>
                </a:lnTo>
                <a:lnTo>
                  <a:pt x="8736" y="755"/>
                </a:lnTo>
                <a:lnTo>
                  <a:pt x="8687" y="901"/>
                </a:lnTo>
                <a:lnTo>
                  <a:pt x="8663" y="1047"/>
                </a:lnTo>
                <a:lnTo>
                  <a:pt x="8663" y="1193"/>
                </a:lnTo>
                <a:lnTo>
                  <a:pt x="8663" y="1339"/>
                </a:lnTo>
                <a:lnTo>
                  <a:pt x="8687" y="1485"/>
                </a:lnTo>
                <a:lnTo>
                  <a:pt x="8736" y="1631"/>
                </a:lnTo>
                <a:lnTo>
                  <a:pt x="8784" y="1728"/>
                </a:lnTo>
                <a:lnTo>
                  <a:pt x="8833" y="1825"/>
                </a:lnTo>
                <a:lnTo>
                  <a:pt x="8979" y="1996"/>
                </a:lnTo>
                <a:lnTo>
                  <a:pt x="9174" y="2142"/>
                </a:lnTo>
                <a:lnTo>
                  <a:pt x="9393" y="2263"/>
                </a:lnTo>
                <a:lnTo>
                  <a:pt x="9271" y="2287"/>
                </a:lnTo>
                <a:lnTo>
                  <a:pt x="9174" y="2360"/>
                </a:lnTo>
                <a:lnTo>
                  <a:pt x="8979" y="2506"/>
                </a:lnTo>
                <a:lnTo>
                  <a:pt x="8784" y="2701"/>
                </a:lnTo>
                <a:lnTo>
                  <a:pt x="8639" y="2871"/>
                </a:lnTo>
                <a:lnTo>
                  <a:pt x="8395" y="3139"/>
                </a:lnTo>
                <a:lnTo>
                  <a:pt x="8176" y="3407"/>
                </a:lnTo>
                <a:lnTo>
                  <a:pt x="7787" y="3966"/>
                </a:lnTo>
                <a:lnTo>
                  <a:pt x="7544" y="4283"/>
                </a:lnTo>
                <a:lnTo>
                  <a:pt x="7300" y="4575"/>
                </a:lnTo>
                <a:lnTo>
                  <a:pt x="6814" y="5134"/>
                </a:lnTo>
                <a:lnTo>
                  <a:pt x="6570" y="5402"/>
                </a:lnTo>
                <a:lnTo>
                  <a:pt x="6473" y="5548"/>
                </a:lnTo>
                <a:lnTo>
                  <a:pt x="6400" y="5718"/>
                </a:lnTo>
                <a:lnTo>
                  <a:pt x="6376" y="5718"/>
                </a:lnTo>
                <a:lnTo>
                  <a:pt x="5767" y="5548"/>
                </a:lnTo>
                <a:lnTo>
                  <a:pt x="5159" y="5329"/>
                </a:lnTo>
                <a:lnTo>
                  <a:pt x="3942" y="4867"/>
                </a:lnTo>
                <a:lnTo>
                  <a:pt x="3285" y="4623"/>
                </a:lnTo>
                <a:lnTo>
                  <a:pt x="2628" y="4404"/>
                </a:lnTo>
                <a:lnTo>
                  <a:pt x="2215" y="4234"/>
                </a:lnTo>
                <a:lnTo>
                  <a:pt x="1996" y="4185"/>
                </a:lnTo>
                <a:lnTo>
                  <a:pt x="1752" y="4137"/>
                </a:lnTo>
                <a:lnTo>
                  <a:pt x="1923" y="4015"/>
                </a:lnTo>
                <a:lnTo>
                  <a:pt x="2044" y="3869"/>
                </a:lnTo>
                <a:lnTo>
                  <a:pt x="2117" y="3699"/>
                </a:lnTo>
                <a:lnTo>
                  <a:pt x="2142" y="3528"/>
                </a:lnTo>
                <a:lnTo>
                  <a:pt x="2117" y="3334"/>
                </a:lnTo>
                <a:lnTo>
                  <a:pt x="2069" y="3139"/>
                </a:lnTo>
                <a:lnTo>
                  <a:pt x="1971" y="2969"/>
                </a:lnTo>
                <a:lnTo>
                  <a:pt x="1874" y="2798"/>
                </a:lnTo>
                <a:lnTo>
                  <a:pt x="1728" y="2652"/>
                </a:lnTo>
                <a:lnTo>
                  <a:pt x="1558" y="2531"/>
                </a:lnTo>
                <a:lnTo>
                  <a:pt x="1363" y="2433"/>
                </a:lnTo>
                <a:lnTo>
                  <a:pt x="1168" y="2385"/>
                </a:lnTo>
                <a:lnTo>
                  <a:pt x="974" y="2360"/>
                </a:lnTo>
                <a:lnTo>
                  <a:pt x="755" y="2360"/>
                </a:lnTo>
                <a:lnTo>
                  <a:pt x="658" y="2385"/>
                </a:lnTo>
                <a:lnTo>
                  <a:pt x="560" y="2433"/>
                </a:lnTo>
                <a:lnTo>
                  <a:pt x="463" y="2506"/>
                </a:lnTo>
                <a:lnTo>
                  <a:pt x="414" y="2579"/>
                </a:lnTo>
                <a:lnTo>
                  <a:pt x="317" y="2604"/>
                </a:lnTo>
                <a:lnTo>
                  <a:pt x="195" y="2677"/>
                </a:lnTo>
                <a:lnTo>
                  <a:pt x="122" y="2750"/>
                </a:lnTo>
                <a:lnTo>
                  <a:pt x="49" y="2871"/>
                </a:lnTo>
                <a:lnTo>
                  <a:pt x="25" y="2944"/>
                </a:lnTo>
                <a:lnTo>
                  <a:pt x="1" y="3042"/>
                </a:lnTo>
                <a:lnTo>
                  <a:pt x="1" y="3261"/>
                </a:lnTo>
                <a:lnTo>
                  <a:pt x="25" y="3455"/>
                </a:lnTo>
                <a:lnTo>
                  <a:pt x="98" y="3626"/>
                </a:lnTo>
                <a:lnTo>
                  <a:pt x="195" y="3820"/>
                </a:lnTo>
                <a:lnTo>
                  <a:pt x="341" y="3991"/>
                </a:lnTo>
                <a:lnTo>
                  <a:pt x="487" y="4112"/>
                </a:lnTo>
                <a:lnTo>
                  <a:pt x="658" y="4210"/>
                </a:lnTo>
                <a:lnTo>
                  <a:pt x="828" y="4283"/>
                </a:lnTo>
                <a:lnTo>
                  <a:pt x="1022" y="4307"/>
                </a:lnTo>
                <a:lnTo>
                  <a:pt x="1217" y="4307"/>
                </a:lnTo>
                <a:lnTo>
                  <a:pt x="1436" y="4258"/>
                </a:lnTo>
                <a:lnTo>
                  <a:pt x="1436" y="4331"/>
                </a:lnTo>
                <a:lnTo>
                  <a:pt x="1387" y="4356"/>
                </a:lnTo>
                <a:lnTo>
                  <a:pt x="1363" y="4404"/>
                </a:lnTo>
                <a:lnTo>
                  <a:pt x="1339" y="4453"/>
                </a:lnTo>
                <a:lnTo>
                  <a:pt x="1339" y="4526"/>
                </a:lnTo>
                <a:lnTo>
                  <a:pt x="1436" y="5013"/>
                </a:lnTo>
                <a:lnTo>
                  <a:pt x="1582" y="5475"/>
                </a:lnTo>
                <a:lnTo>
                  <a:pt x="1728" y="5962"/>
                </a:lnTo>
                <a:lnTo>
                  <a:pt x="1850" y="6448"/>
                </a:lnTo>
                <a:lnTo>
                  <a:pt x="2069" y="7446"/>
                </a:lnTo>
                <a:lnTo>
                  <a:pt x="2190" y="7957"/>
                </a:lnTo>
                <a:lnTo>
                  <a:pt x="2312" y="8468"/>
                </a:lnTo>
                <a:lnTo>
                  <a:pt x="2799" y="10244"/>
                </a:lnTo>
                <a:lnTo>
                  <a:pt x="2896" y="10633"/>
                </a:lnTo>
                <a:lnTo>
                  <a:pt x="2969" y="11071"/>
                </a:lnTo>
                <a:lnTo>
                  <a:pt x="3042" y="11485"/>
                </a:lnTo>
                <a:lnTo>
                  <a:pt x="3139" y="11899"/>
                </a:lnTo>
                <a:lnTo>
                  <a:pt x="3164" y="11947"/>
                </a:lnTo>
                <a:lnTo>
                  <a:pt x="3188" y="11972"/>
                </a:lnTo>
                <a:lnTo>
                  <a:pt x="3285" y="12045"/>
                </a:lnTo>
                <a:lnTo>
                  <a:pt x="3334" y="12069"/>
                </a:lnTo>
                <a:lnTo>
                  <a:pt x="3383" y="12093"/>
                </a:lnTo>
                <a:lnTo>
                  <a:pt x="3650" y="12118"/>
                </a:lnTo>
                <a:lnTo>
                  <a:pt x="3894" y="12118"/>
                </a:lnTo>
                <a:lnTo>
                  <a:pt x="4161" y="12069"/>
                </a:lnTo>
                <a:lnTo>
                  <a:pt x="4429" y="12020"/>
                </a:lnTo>
                <a:lnTo>
                  <a:pt x="4818" y="11923"/>
                </a:lnTo>
                <a:lnTo>
                  <a:pt x="5208" y="11874"/>
                </a:lnTo>
                <a:lnTo>
                  <a:pt x="5986" y="11777"/>
                </a:lnTo>
                <a:lnTo>
                  <a:pt x="6765" y="11704"/>
                </a:lnTo>
                <a:lnTo>
                  <a:pt x="7568" y="11655"/>
                </a:lnTo>
                <a:lnTo>
                  <a:pt x="8347" y="11631"/>
                </a:lnTo>
                <a:lnTo>
                  <a:pt x="9149" y="11607"/>
                </a:lnTo>
                <a:lnTo>
                  <a:pt x="9952" y="11631"/>
                </a:lnTo>
                <a:lnTo>
                  <a:pt x="10731" y="11655"/>
                </a:lnTo>
                <a:lnTo>
                  <a:pt x="11534" y="11728"/>
                </a:lnTo>
                <a:lnTo>
                  <a:pt x="12313" y="11801"/>
                </a:lnTo>
                <a:lnTo>
                  <a:pt x="13116" y="11899"/>
                </a:lnTo>
                <a:lnTo>
                  <a:pt x="13919" y="12020"/>
                </a:lnTo>
                <a:lnTo>
                  <a:pt x="14600" y="12118"/>
                </a:lnTo>
                <a:lnTo>
                  <a:pt x="14941" y="12215"/>
                </a:lnTo>
                <a:lnTo>
                  <a:pt x="15257" y="12312"/>
                </a:lnTo>
                <a:lnTo>
                  <a:pt x="15354" y="12337"/>
                </a:lnTo>
                <a:lnTo>
                  <a:pt x="15452" y="12312"/>
                </a:lnTo>
                <a:lnTo>
                  <a:pt x="15525" y="12264"/>
                </a:lnTo>
                <a:lnTo>
                  <a:pt x="15598" y="12191"/>
                </a:lnTo>
                <a:lnTo>
                  <a:pt x="15622" y="12142"/>
                </a:lnTo>
                <a:lnTo>
                  <a:pt x="15671" y="12093"/>
                </a:lnTo>
                <a:lnTo>
                  <a:pt x="16011" y="10950"/>
                </a:lnTo>
                <a:lnTo>
                  <a:pt x="16352" y="9806"/>
                </a:lnTo>
                <a:lnTo>
                  <a:pt x="16401" y="9758"/>
                </a:lnTo>
                <a:lnTo>
                  <a:pt x="16425" y="9685"/>
                </a:lnTo>
                <a:lnTo>
                  <a:pt x="16449" y="9612"/>
                </a:lnTo>
                <a:lnTo>
                  <a:pt x="16425" y="9539"/>
                </a:lnTo>
                <a:lnTo>
                  <a:pt x="16863" y="8006"/>
                </a:lnTo>
                <a:lnTo>
                  <a:pt x="17009" y="7519"/>
                </a:lnTo>
                <a:lnTo>
                  <a:pt x="17106" y="7032"/>
                </a:lnTo>
                <a:lnTo>
                  <a:pt x="17325" y="6059"/>
                </a:lnTo>
                <a:lnTo>
                  <a:pt x="17422" y="5645"/>
                </a:lnTo>
                <a:lnTo>
                  <a:pt x="17544" y="5256"/>
                </a:lnTo>
                <a:lnTo>
                  <a:pt x="17836" y="4477"/>
                </a:lnTo>
                <a:lnTo>
                  <a:pt x="17982" y="4526"/>
                </a:lnTo>
                <a:lnTo>
                  <a:pt x="18274" y="4526"/>
                </a:lnTo>
                <a:lnTo>
                  <a:pt x="18420" y="4502"/>
                </a:lnTo>
                <a:lnTo>
                  <a:pt x="18566" y="4453"/>
                </a:lnTo>
                <a:lnTo>
                  <a:pt x="18688" y="4380"/>
                </a:lnTo>
                <a:lnTo>
                  <a:pt x="18809" y="4307"/>
                </a:lnTo>
                <a:lnTo>
                  <a:pt x="18907" y="4185"/>
                </a:lnTo>
                <a:lnTo>
                  <a:pt x="19004" y="4015"/>
                </a:lnTo>
                <a:lnTo>
                  <a:pt x="19077" y="3845"/>
                </a:lnTo>
                <a:lnTo>
                  <a:pt x="19101" y="3650"/>
                </a:lnTo>
                <a:lnTo>
                  <a:pt x="19126" y="3455"/>
                </a:lnTo>
                <a:lnTo>
                  <a:pt x="19101" y="3261"/>
                </a:lnTo>
                <a:lnTo>
                  <a:pt x="19077" y="3066"/>
                </a:lnTo>
                <a:lnTo>
                  <a:pt x="19004" y="2871"/>
                </a:lnTo>
                <a:lnTo>
                  <a:pt x="18931" y="2701"/>
                </a:lnTo>
                <a:lnTo>
                  <a:pt x="18809" y="2531"/>
                </a:lnTo>
                <a:lnTo>
                  <a:pt x="18639" y="2385"/>
                </a:lnTo>
                <a:lnTo>
                  <a:pt x="18444" y="2287"/>
                </a:lnTo>
                <a:lnTo>
                  <a:pt x="18250" y="2239"/>
                </a:lnTo>
                <a:lnTo>
                  <a:pt x="18055" y="2214"/>
                </a:lnTo>
                <a:lnTo>
                  <a:pt x="17836" y="2263"/>
                </a:lnTo>
                <a:lnTo>
                  <a:pt x="17739" y="2287"/>
                </a:lnTo>
                <a:lnTo>
                  <a:pt x="17641" y="2360"/>
                </a:lnTo>
                <a:lnTo>
                  <a:pt x="17568" y="2409"/>
                </a:lnTo>
                <a:lnTo>
                  <a:pt x="17495" y="2506"/>
                </a:lnTo>
                <a:lnTo>
                  <a:pt x="17447" y="2579"/>
                </a:lnTo>
                <a:lnTo>
                  <a:pt x="17447" y="2652"/>
                </a:lnTo>
                <a:lnTo>
                  <a:pt x="17301" y="2774"/>
                </a:lnTo>
                <a:lnTo>
                  <a:pt x="17179" y="2944"/>
                </a:lnTo>
                <a:lnTo>
                  <a:pt x="17106" y="3115"/>
                </a:lnTo>
                <a:lnTo>
                  <a:pt x="17057" y="3309"/>
                </a:lnTo>
                <a:lnTo>
                  <a:pt x="17033" y="3528"/>
                </a:lnTo>
                <a:lnTo>
                  <a:pt x="17057" y="3723"/>
                </a:lnTo>
                <a:lnTo>
                  <a:pt x="17106" y="3918"/>
                </a:lnTo>
                <a:lnTo>
                  <a:pt x="17203" y="4088"/>
                </a:lnTo>
                <a:lnTo>
                  <a:pt x="17252" y="4137"/>
                </a:lnTo>
                <a:lnTo>
                  <a:pt x="16522" y="4404"/>
                </a:lnTo>
                <a:lnTo>
                  <a:pt x="15768" y="4672"/>
                </a:lnTo>
                <a:lnTo>
                  <a:pt x="14235" y="5134"/>
                </a:lnTo>
                <a:lnTo>
                  <a:pt x="13870" y="5256"/>
                </a:lnTo>
                <a:lnTo>
                  <a:pt x="13481" y="5426"/>
                </a:lnTo>
                <a:lnTo>
                  <a:pt x="13116" y="5572"/>
                </a:lnTo>
                <a:lnTo>
                  <a:pt x="12726" y="5718"/>
                </a:lnTo>
                <a:lnTo>
                  <a:pt x="12532" y="5426"/>
                </a:lnTo>
                <a:lnTo>
                  <a:pt x="12337" y="5159"/>
                </a:lnTo>
                <a:lnTo>
                  <a:pt x="11923" y="4648"/>
                </a:lnTo>
                <a:lnTo>
                  <a:pt x="11485" y="4112"/>
                </a:lnTo>
                <a:lnTo>
                  <a:pt x="11072" y="3601"/>
                </a:lnTo>
                <a:lnTo>
                  <a:pt x="10853" y="3261"/>
                </a:lnTo>
                <a:lnTo>
                  <a:pt x="10585" y="2896"/>
                </a:lnTo>
                <a:lnTo>
                  <a:pt x="10415" y="2725"/>
                </a:lnTo>
                <a:lnTo>
                  <a:pt x="10269" y="2555"/>
                </a:lnTo>
                <a:lnTo>
                  <a:pt x="10098" y="2409"/>
                </a:lnTo>
                <a:lnTo>
                  <a:pt x="9904" y="2312"/>
                </a:lnTo>
                <a:lnTo>
                  <a:pt x="10025" y="2287"/>
                </a:lnTo>
                <a:lnTo>
                  <a:pt x="10147" y="2239"/>
                </a:lnTo>
                <a:lnTo>
                  <a:pt x="10269" y="2166"/>
                </a:lnTo>
                <a:lnTo>
                  <a:pt x="10366" y="2069"/>
                </a:lnTo>
                <a:lnTo>
                  <a:pt x="10488" y="1898"/>
                </a:lnTo>
                <a:lnTo>
                  <a:pt x="10561" y="1704"/>
                </a:lnTo>
                <a:lnTo>
                  <a:pt x="10609" y="1509"/>
                </a:lnTo>
                <a:lnTo>
                  <a:pt x="10634" y="1290"/>
                </a:lnTo>
                <a:lnTo>
                  <a:pt x="10609" y="1095"/>
                </a:lnTo>
                <a:lnTo>
                  <a:pt x="10585" y="876"/>
                </a:lnTo>
                <a:lnTo>
                  <a:pt x="10512" y="682"/>
                </a:lnTo>
                <a:lnTo>
                  <a:pt x="10439" y="511"/>
                </a:lnTo>
                <a:lnTo>
                  <a:pt x="10342" y="341"/>
                </a:lnTo>
                <a:lnTo>
                  <a:pt x="10196" y="195"/>
                </a:lnTo>
                <a:lnTo>
                  <a:pt x="10050" y="98"/>
                </a:lnTo>
                <a:lnTo>
                  <a:pt x="9855" y="25"/>
                </a:lnTo>
                <a:lnTo>
                  <a:pt x="97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7"/>
          <p:cNvSpPr/>
          <p:nvPr/>
        </p:nvSpPr>
        <p:spPr>
          <a:xfrm>
            <a:off x="4222629" y="1378285"/>
            <a:ext cx="337120" cy="340833"/>
          </a:xfrm>
          <a:custGeom>
            <a:avLst/>
            <a:gdLst/>
            <a:ahLst/>
            <a:cxnLst/>
            <a:rect l="l" t="t" r="r" b="b"/>
            <a:pathLst>
              <a:path w="17618" h="17812" extrusionOk="0">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7"/>
          <p:cNvSpPr/>
          <p:nvPr/>
        </p:nvSpPr>
        <p:spPr>
          <a:xfrm>
            <a:off x="4736185" y="1365255"/>
            <a:ext cx="338977" cy="352467"/>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7"/>
          <p:cNvSpPr/>
          <p:nvPr/>
        </p:nvSpPr>
        <p:spPr>
          <a:xfrm>
            <a:off x="5234836" y="1375492"/>
            <a:ext cx="362723" cy="339895"/>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7"/>
          <p:cNvSpPr/>
          <p:nvPr/>
        </p:nvSpPr>
        <p:spPr>
          <a:xfrm>
            <a:off x="649680" y="1905794"/>
            <a:ext cx="284040" cy="310121"/>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7"/>
          <p:cNvSpPr/>
          <p:nvPr/>
        </p:nvSpPr>
        <p:spPr>
          <a:xfrm>
            <a:off x="1151583" y="1906272"/>
            <a:ext cx="303137" cy="304974"/>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7"/>
          <p:cNvSpPr/>
          <p:nvPr/>
        </p:nvSpPr>
        <p:spPr>
          <a:xfrm>
            <a:off x="1672124" y="1906272"/>
            <a:ext cx="303118" cy="304974"/>
          </a:xfrm>
          <a:custGeom>
            <a:avLst/>
            <a:gdLst/>
            <a:ahLst/>
            <a:cxnLst/>
            <a:rect l="l" t="t" r="r" b="b"/>
            <a:pathLst>
              <a:path w="15841" h="15938" extrusionOk="0">
                <a:moveTo>
                  <a:pt x="4502" y="7470"/>
                </a:moveTo>
                <a:lnTo>
                  <a:pt x="4575" y="7495"/>
                </a:lnTo>
                <a:lnTo>
                  <a:pt x="4648" y="7543"/>
                </a:lnTo>
                <a:lnTo>
                  <a:pt x="4696" y="7616"/>
                </a:lnTo>
                <a:lnTo>
                  <a:pt x="4721" y="7714"/>
                </a:lnTo>
                <a:lnTo>
                  <a:pt x="4721" y="7787"/>
                </a:lnTo>
                <a:lnTo>
                  <a:pt x="4696" y="7908"/>
                </a:lnTo>
                <a:lnTo>
                  <a:pt x="4623" y="7981"/>
                </a:lnTo>
                <a:lnTo>
                  <a:pt x="4550" y="8054"/>
                </a:lnTo>
                <a:lnTo>
                  <a:pt x="4429" y="8079"/>
                </a:lnTo>
                <a:lnTo>
                  <a:pt x="4307" y="8054"/>
                </a:lnTo>
                <a:lnTo>
                  <a:pt x="4234" y="7981"/>
                </a:lnTo>
                <a:lnTo>
                  <a:pt x="4161" y="7908"/>
                </a:lnTo>
                <a:lnTo>
                  <a:pt x="4137" y="7787"/>
                </a:lnTo>
                <a:lnTo>
                  <a:pt x="4161" y="7665"/>
                </a:lnTo>
                <a:lnTo>
                  <a:pt x="4234" y="7543"/>
                </a:lnTo>
                <a:lnTo>
                  <a:pt x="4307" y="7495"/>
                </a:lnTo>
                <a:lnTo>
                  <a:pt x="4404" y="7470"/>
                </a:lnTo>
                <a:close/>
                <a:moveTo>
                  <a:pt x="10877" y="7470"/>
                </a:moveTo>
                <a:lnTo>
                  <a:pt x="10950" y="7495"/>
                </a:lnTo>
                <a:lnTo>
                  <a:pt x="11023" y="7543"/>
                </a:lnTo>
                <a:lnTo>
                  <a:pt x="11071" y="7616"/>
                </a:lnTo>
                <a:lnTo>
                  <a:pt x="11096" y="7714"/>
                </a:lnTo>
                <a:lnTo>
                  <a:pt x="11096" y="7787"/>
                </a:lnTo>
                <a:lnTo>
                  <a:pt x="11071" y="7908"/>
                </a:lnTo>
                <a:lnTo>
                  <a:pt x="10998" y="7981"/>
                </a:lnTo>
                <a:lnTo>
                  <a:pt x="10926" y="8054"/>
                </a:lnTo>
                <a:lnTo>
                  <a:pt x="10804" y="8079"/>
                </a:lnTo>
                <a:lnTo>
                  <a:pt x="10682" y="8054"/>
                </a:lnTo>
                <a:lnTo>
                  <a:pt x="10609" y="7981"/>
                </a:lnTo>
                <a:lnTo>
                  <a:pt x="10536" y="7908"/>
                </a:lnTo>
                <a:lnTo>
                  <a:pt x="10512" y="7787"/>
                </a:lnTo>
                <a:lnTo>
                  <a:pt x="10536" y="7665"/>
                </a:lnTo>
                <a:lnTo>
                  <a:pt x="10609" y="7543"/>
                </a:lnTo>
                <a:lnTo>
                  <a:pt x="10682" y="7495"/>
                </a:lnTo>
                <a:lnTo>
                  <a:pt x="10780" y="7470"/>
                </a:lnTo>
                <a:close/>
                <a:moveTo>
                  <a:pt x="4477" y="7081"/>
                </a:moveTo>
                <a:lnTo>
                  <a:pt x="4307" y="7105"/>
                </a:lnTo>
                <a:lnTo>
                  <a:pt x="4137" y="7178"/>
                </a:lnTo>
                <a:lnTo>
                  <a:pt x="4015" y="7300"/>
                </a:lnTo>
                <a:lnTo>
                  <a:pt x="3893" y="7446"/>
                </a:lnTo>
                <a:lnTo>
                  <a:pt x="3820" y="7568"/>
                </a:lnTo>
                <a:lnTo>
                  <a:pt x="3772" y="7714"/>
                </a:lnTo>
                <a:lnTo>
                  <a:pt x="3723" y="7835"/>
                </a:lnTo>
                <a:lnTo>
                  <a:pt x="3723" y="7981"/>
                </a:lnTo>
                <a:lnTo>
                  <a:pt x="3674" y="8225"/>
                </a:lnTo>
                <a:lnTo>
                  <a:pt x="3674" y="8395"/>
                </a:lnTo>
                <a:lnTo>
                  <a:pt x="3723" y="8565"/>
                </a:lnTo>
                <a:lnTo>
                  <a:pt x="3772" y="8711"/>
                </a:lnTo>
                <a:lnTo>
                  <a:pt x="3869" y="8833"/>
                </a:lnTo>
                <a:lnTo>
                  <a:pt x="3966" y="8955"/>
                </a:lnTo>
                <a:lnTo>
                  <a:pt x="4088" y="9028"/>
                </a:lnTo>
                <a:lnTo>
                  <a:pt x="4234" y="9101"/>
                </a:lnTo>
                <a:lnTo>
                  <a:pt x="4404" y="9149"/>
                </a:lnTo>
                <a:lnTo>
                  <a:pt x="4599" y="9174"/>
                </a:lnTo>
                <a:lnTo>
                  <a:pt x="4769" y="9149"/>
                </a:lnTo>
                <a:lnTo>
                  <a:pt x="4940" y="9101"/>
                </a:lnTo>
                <a:lnTo>
                  <a:pt x="5086" y="9028"/>
                </a:lnTo>
                <a:lnTo>
                  <a:pt x="5207" y="8930"/>
                </a:lnTo>
                <a:lnTo>
                  <a:pt x="5329" y="8809"/>
                </a:lnTo>
                <a:lnTo>
                  <a:pt x="5426" y="8663"/>
                </a:lnTo>
                <a:lnTo>
                  <a:pt x="5499" y="8517"/>
                </a:lnTo>
                <a:lnTo>
                  <a:pt x="5548" y="8346"/>
                </a:lnTo>
                <a:lnTo>
                  <a:pt x="5572" y="8176"/>
                </a:lnTo>
                <a:lnTo>
                  <a:pt x="5548" y="8006"/>
                </a:lnTo>
                <a:lnTo>
                  <a:pt x="5524" y="7835"/>
                </a:lnTo>
                <a:lnTo>
                  <a:pt x="5475" y="7689"/>
                </a:lnTo>
                <a:lnTo>
                  <a:pt x="5402" y="7519"/>
                </a:lnTo>
                <a:lnTo>
                  <a:pt x="5280" y="7397"/>
                </a:lnTo>
                <a:lnTo>
                  <a:pt x="5134" y="7251"/>
                </a:lnTo>
                <a:lnTo>
                  <a:pt x="4988" y="7154"/>
                </a:lnTo>
                <a:lnTo>
                  <a:pt x="4818" y="7105"/>
                </a:lnTo>
                <a:lnTo>
                  <a:pt x="4648" y="7081"/>
                </a:lnTo>
                <a:close/>
                <a:moveTo>
                  <a:pt x="10853" y="7081"/>
                </a:moveTo>
                <a:lnTo>
                  <a:pt x="10682" y="7105"/>
                </a:lnTo>
                <a:lnTo>
                  <a:pt x="10512" y="7178"/>
                </a:lnTo>
                <a:lnTo>
                  <a:pt x="10390" y="7300"/>
                </a:lnTo>
                <a:lnTo>
                  <a:pt x="10269" y="7446"/>
                </a:lnTo>
                <a:lnTo>
                  <a:pt x="10196" y="7568"/>
                </a:lnTo>
                <a:lnTo>
                  <a:pt x="10147" y="7714"/>
                </a:lnTo>
                <a:lnTo>
                  <a:pt x="10098" y="7835"/>
                </a:lnTo>
                <a:lnTo>
                  <a:pt x="10098" y="7981"/>
                </a:lnTo>
                <a:lnTo>
                  <a:pt x="10050" y="8225"/>
                </a:lnTo>
                <a:lnTo>
                  <a:pt x="10050" y="8395"/>
                </a:lnTo>
                <a:lnTo>
                  <a:pt x="10098" y="8565"/>
                </a:lnTo>
                <a:lnTo>
                  <a:pt x="10147" y="8711"/>
                </a:lnTo>
                <a:lnTo>
                  <a:pt x="10244" y="8833"/>
                </a:lnTo>
                <a:lnTo>
                  <a:pt x="10342" y="8955"/>
                </a:lnTo>
                <a:lnTo>
                  <a:pt x="10463" y="9028"/>
                </a:lnTo>
                <a:lnTo>
                  <a:pt x="10609" y="9101"/>
                </a:lnTo>
                <a:lnTo>
                  <a:pt x="10780" y="9149"/>
                </a:lnTo>
                <a:lnTo>
                  <a:pt x="10974" y="9174"/>
                </a:lnTo>
                <a:lnTo>
                  <a:pt x="11144" y="9149"/>
                </a:lnTo>
                <a:lnTo>
                  <a:pt x="11315" y="9101"/>
                </a:lnTo>
                <a:lnTo>
                  <a:pt x="11461" y="9028"/>
                </a:lnTo>
                <a:lnTo>
                  <a:pt x="11582" y="8930"/>
                </a:lnTo>
                <a:lnTo>
                  <a:pt x="11704" y="8809"/>
                </a:lnTo>
                <a:lnTo>
                  <a:pt x="11801" y="8663"/>
                </a:lnTo>
                <a:lnTo>
                  <a:pt x="11874" y="8517"/>
                </a:lnTo>
                <a:lnTo>
                  <a:pt x="11923" y="8346"/>
                </a:lnTo>
                <a:lnTo>
                  <a:pt x="11947" y="8176"/>
                </a:lnTo>
                <a:lnTo>
                  <a:pt x="11923" y="8006"/>
                </a:lnTo>
                <a:lnTo>
                  <a:pt x="11899" y="7835"/>
                </a:lnTo>
                <a:lnTo>
                  <a:pt x="11850" y="7689"/>
                </a:lnTo>
                <a:lnTo>
                  <a:pt x="11777" y="7519"/>
                </a:lnTo>
                <a:lnTo>
                  <a:pt x="11655" y="7397"/>
                </a:lnTo>
                <a:lnTo>
                  <a:pt x="11509" y="7251"/>
                </a:lnTo>
                <a:lnTo>
                  <a:pt x="11363" y="7154"/>
                </a:lnTo>
                <a:lnTo>
                  <a:pt x="11193" y="7105"/>
                </a:lnTo>
                <a:lnTo>
                  <a:pt x="11023" y="7081"/>
                </a:lnTo>
                <a:close/>
                <a:moveTo>
                  <a:pt x="7787" y="10244"/>
                </a:moveTo>
                <a:lnTo>
                  <a:pt x="7470" y="10268"/>
                </a:lnTo>
                <a:lnTo>
                  <a:pt x="7154" y="10293"/>
                </a:lnTo>
                <a:lnTo>
                  <a:pt x="6643" y="10390"/>
                </a:lnTo>
                <a:lnTo>
                  <a:pt x="6132" y="10536"/>
                </a:lnTo>
                <a:lnTo>
                  <a:pt x="5645" y="10731"/>
                </a:lnTo>
                <a:lnTo>
                  <a:pt x="5159" y="10950"/>
                </a:lnTo>
                <a:lnTo>
                  <a:pt x="4745" y="11144"/>
                </a:lnTo>
                <a:lnTo>
                  <a:pt x="4502" y="11266"/>
                </a:lnTo>
                <a:lnTo>
                  <a:pt x="4283" y="11388"/>
                </a:lnTo>
                <a:lnTo>
                  <a:pt x="4088" y="11534"/>
                </a:lnTo>
                <a:lnTo>
                  <a:pt x="3918" y="11704"/>
                </a:lnTo>
                <a:lnTo>
                  <a:pt x="3772" y="11899"/>
                </a:lnTo>
                <a:lnTo>
                  <a:pt x="3723" y="11996"/>
                </a:lnTo>
                <a:lnTo>
                  <a:pt x="3699" y="12118"/>
                </a:lnTo>
                <a:lnTo>
                  <a:pt x="3699" y="12166"/>
                </a:lnTo>
                <a:lnTo>
                  <a:pt x="3699" y="12239"/>
                </a:lnTo>
                <a:lnTo>
                  <a:pt x="3747" y="12288"/>
                </a:lnTo>
                <a:lnTo>
                  <a:pt x="3796" y="12312"/>
                </a:lnTo>
                <a:lnTo>
                  <a:pt x="3918" y="12312"/>
                </a:lnTo>
                <a:lnTo>
                  <a:pt x="3966" y="12288"/>
                </a:lnTo>
                <a:lnTo>
                  <a:pt x="4015" y="12239"/>
                </a:lnTo>
                <a:lnTo>
                  <a:pt x="4161" y="12093"/>
                </a:lnTo>
                <a:lnTo>
                  <a:pt x="4307" y="11947"/>
                </a:lnTo>
                <a:lnTo>
                  <a:pt x="4502" y="11826"/>
                </a:lnTo>
                <a:lnTo>
                  <a:pt x="4721" y="11704"/>
                </a:lnTo>
                <a:lnTo>
                  <a:pt x="5134" y="11509"/>
                </a:lnTo>
                <a:lnTo>
                  <a:pt x="5524" y="11339"/>
                </a:lnTo>
                <a:lnTo>
                  <a:pt x="5937" y="11169"/>
                </a:lnTo>
                <a:lnTo>
                  <a:pt x="6375" y="11023"/>
                </a:lnTo>
                <a:lnTo>
                  <a:pt x="6813" y="10901"/>
                </a:lnTo>
                <a:lnTo>
                  <a:pt x="7032" y="10852"/>
                </a:lnTo>
                <a:lnTo>
                  <a:pt x="7276" y="10828"/>
                </a:lnTo>
                <a:lnTo>
                  <a:pt x="7835" y="10804"/>
                </a:lnTo>
                <a:lnTo>
                  <a:pt x="8419" y="10828"/>
                </a:lnTo>
                <a:lnTo>
                  <a:pt x="9003" y="10901"/>
                </a:lnTo>
                <a:lnTo>
                  <a:pt x="9295" y="10950"/>
                </a:lnTo>
                <a:lnTo>
                  <a:pt x="9587" y="11023"/>
                </a:lnTo>
                <a:lnTo>
                  <a:pt x="9879" y="11120"/>
                </a:lnTo>
                <a:lnTo>
                  <a:pt x="10147" y="11242"/>
                </a:lnTo>
                <a:lnTo>
                  <a:pt x="10415" y="11363"/>
                </a:lnTo>
                <a:lnTo>
                  <a:pt x="10658" y="11509"/>
                </a:lnTo>
                <a:lnTo>
                  <a:pt x="10901" y="11655"/>
                </a:lnTo>
                <a:lnTo>
                  <a:pt x="11120" y="11850"/>
                </a:lnTo>
                <a:lnTo>
                  <a:pt x="11315" y="12045"/>
                </a:lnTo>
                <a:lnTo>
                  <a:pt x="11485" y="12288"/>
                </a:lnTo>
                <a:lnTo>
                  <a:pt x="11582" y="12361"/>
                </a:lnTo>
                <a:lnTo>
                  <a:pt x="11680" y="12410"/>
                </a:lnTo>
                <a:lnTo>
                  <a:pt x="11777" y="12410"/>
                </a:lnTo>
                <a:lnTo>
                  <a:pt x="11874" y="12361"/>
                </a:lnTo>
                <a:lnTo>
                  <a:pt x="11947" y="12288"/>
                </a:lnTo>
                <a:lnTo>
                  <a:pt x="11996" y="12215"/>
                </a:lnTo>
                <a:lnTo>
                  <a:pt x="12020" y="12118"/>
                </a:lnTo>
                <a:lnTo>
                  <a:pt x="11972" y="12020"/>
                </a:lnTo>
                <a:lnTo>
                  <a:pt x="11753" y="11753"/>
                </a:lnTo>
                <a:lnTo>
                  <a:pt x="11534" y="11509"/>
                </a:lnTo>
                <a:lnTo>
                  <a:pt x="11290" y="11290"/>
                </a:lnTo>
                <a:lnTo>
                  <a:pt x="11023" y="11096"/>
                </a:lnTo>
                <a:lnTo>
                  <a:pt x="10731" y="10925"/>
                </a:lnTo>
                <a:lnTo>
                  <a:pt x="10439" y="10779"/>
                </a:lnTo>
                <a:lnTo>
                  <a:pt x="10123" y="10633"/>
                </a:lnTo>
                <a:lnTo>
                  <a:pt x="9806" y="10536"/>
                </a:lnTo>
                <a:lnTo>
                  <a:pt x="9466" y="10439"/>
                </a:lnTo>
                <a:lnTo>
                  <a:pt x="9149" y="10366"/>
                </a:lnTo>
                <a:lnTo>
                  <a:pt x="8809" y="10317"/>
                </a:lnTo>
                <a:lnTo>
                  <a:pt x="8468" y="10268"/>
                </a:lnTo>
                <a:lnTo>
                  <a:pt x="8127" y="10244"/>
                </a:lnTo>
                <a:close/>
                <a:moveTo>
                  <a:pt x="8517" y="682"/>
                </a:moveTo>
                <a:lnTo>
                  <a:pt x="8663" y="706"/>
                </a:lnTo>
                <a:lnTo>
                  <a:pt x="9125" y="755"/>
                </a:lnTo>
                <a:lnTo>
                  <a:pt x="9563" y="803"/>
                </a:lnTo>
                <a:lnTo>
                  <a:pt x="10001" y="901"/>
                </a:lnTo>
                <a:lnTo>
                  <a:pt x="10439" y="1022"/>
                </a:lnTo>
                <a:lnTo>
                  <a:pt x="10780" y="1120"/>
                </a:lnTo>
                <a:lnTo>
                  <a:pt x="11120" y="1241"/>
                </a:lnTo>
                <a:lnTo>
                  <a:pt x="11461" y="1411"/>
                </a:lnTo>
                <a:lnTo>
                  <a:pt x="11777" y="1557"/>
                </a:lnTo>
                <a:lnTo>
                  <a:pt x="11777" y="1582"/>
                </a:lnTo>
                <a:lnTo>
                  <a:pt x="11728" y="1655"/>
                </a:lnTo>
                <a:lnTo>
                  <a:pt x="11753" y="1752"/>
                </a:lnTo>
                <a:lnTo>
                  <a:pt x="11777" y="1801"/>
                </a:lnTo>
                <a:lnTo>
                  <a:pt x="11826" y="1825"/>
                </a:lnTo>
                <a:lnTo>
                  <a:pt x="11899" y="1825"/>
                </a:lnTo>
                <a:lnTo>
                  <a:pt x="11972" y="1776"/>
                </a:lnTo>
                <a:lnTo>
                  <a:pt x="11996" y="1752"/>
                </a:lnTo>
                <a:lnTo>
                  <a:pt x="12020" y="1728"/>
                </a:lnTo>
                <a:lnTo>
                  <a:pt x="12045" y="1728"/>
                </a:lnTo>
                <a:lnTo>
                  <a:pt x="12142" y="1801"/>
                </a:lnTo>
                <a:lnTo>
                  <a:pt x="12118" y="1874"/>
                </a:lnTo>
                <a:lnTo>
                  <a:pt x="12093" y="1947"/>
                </a:lnTo>
                <a:lnTo>
                  <a:pt x="12118" y="1995"/>
                </a:lnTo>
                <a:lnTo>
                  <a:pt x="12142" y="2020"/>
                </a:lnTo>
                <a:lnTo>
                  <a:pt x="12191" y="2044"/>
                </a:lnTo>
                <a:lnTo>
                  <a:pt x="12215" y="2020"/>
                </a:lnTo>
                <a:lnTo>
                  <a:pt x="12264" y="1995"/>
                </a:lnTo>
                <a:lnTo>
                  <a:pt x="12337" y="1922"/>
                </a:lnTo>
                <a:lnTo>
                  <a:pt x="12556" y="2068"/>
                </a:lnTo>
                <a:lnTo>
                  <a:pt x="12507" y="2190"/>
                </a:lnTo>
                <a:lnTo>
                  <a:pt x="12507" y="2239"/>
                </a:lnTo>
                <a:lnTo>
                  <a:pt x="12507" y="2336"/>
                </a:lnTo>
                <a:lnTo>
                  <a:pt x="12531" y="2385"/>
                </a:lnTo>
                <a:lnTo>
                  <a:pt x="12556" y="2409"/>
                </a:lnTo>
                <a:lnTo>
                  <a:pt x="12604" y="2409"/>
                </a:lnTo>
                <a:lnTo>
                  <a:pt x="12653" y="2385"/>
                </a:lnTo>
                <a:lnTo>
                  <a:pt x="12702" y="2360"/>
                </a:lnTo>
                <a:lnTo>
                  <a:pt x="12750" y="2287"/>
                </a:lnTo>
                <a:lnTo>
                  <a:pt x="12775" y="2239"/>
                </a:lnTo>
                <a:lnTo>
                  <a:pt x="12969" y="2409"/>
                </a:lnTo>
                <a:lnTo>
                  <a:pt x="12896" y="2531"/>
                </a:lnTo>
                <a:lnTo>
                  <a:pt x="12848" y="2604"/>
                </a:lnTo>
                <a:lnTo>
                  <a:pt x="12848" y="2677"/>
                </a:lnTo>
                <a:lnTo>
                  <a:pt x="12848" y="2725"/>
                </a:lnTo>
                <a:lnTo>
                  <a:pt x="12872" y="2750"/>
                </a:lnTo>
                <a:lnTo>
                  <a:pt x="12921" y="2774"/>
                </a:lnTo>
                <a:lnTo>
                  <a:pt x="12969" y="2774"/>
                </a:lnTo>
                <a:lnTo>
                  <a:pt x="13091" y="2701"/>
                </a:lnTo>
                <a:lnTo>
                  <a:pt x="13188" y="2604"/>
                </a:lnTo>
                <a:lnTo>
                  <a:pt x="13310" y="2725"/>
                </a:lnTo>
                <a:lnTo>
                  <a:pt x="13407" y="2823"/>
                </a:lnTo>
                <a:lnTo>
                  <a:pt x="13261" y="3017"/>
                </a:lnTo>
                <a:lnTo>
                  <a:pt x="13237" y="3066"/>
                </a:lnTo>
                <a:lnTo>
                  <a:pt x="13188" y="3163"/>
                </a:lnTo>
                <a:lnTo>
                  <a:pt x="13188" y="3236"/>
                </a:lnTo>
                <a:lnTo>
                  <a:pt x="13213" y="3285"/>
                </a:lnTo>
                <a:lnTo>
                  <a:pt x="13237" y="3309"/>
                </a:lnTo>
                <a:lnTo>
                  <a:pt x="13334" y="3285"/>
                </a:lnTo>
                <a:lnTo>
                  <a:pt x="13407" y="3236"/>
                </a:lnTo>
                <a:lnTo>
                  <a:pt x="13553" y="3115"/>
                </a:lnTo>
                <a:lnTo>
                  <a:pt x="13602" y="3042"/>
                </a:lnTo>
                <a:lnTo>
                  <a:pt x="13797" y="3309"/>
                </a:lnTo>
                <a:lnTo>
                  <a:pt x="13699" y="3407"/>
                </a:lnTo>
                <a:lnTo>
                  <a:pt x="13553" y="3504"/>
                </a:lnTo>
                <a:lnTo>
                  <a:pt x="13505" y="3577"/>
                </a:lnTo>
                <a:lnTo>
                  <a:pt x="13480" y="3650"/>
                </a:lnTo>
                <a:lnTo>
                  <a:pt x="13480" y="3699"/>
                </a:lnTo>
                <a:lnTo>
                  <a:pt x="13529" y="3723"/>
                </a:lnTo>
                <a:lnTo>
                  <a:pt x="13626" y="3747"/>
                </a:lnTo>
                <a:lnTo>
                  <a:pt x="13699" y="3723"/>
                </a:lnTo>
                <a:lnTo>
                  <a:pt x="13797" y="3674"/>
                </a:lnTo>
                <a:lnTo>
                  <a:pt x="13870" y="3626"/>
                </a:lnTo>
                <a:lnTo>
                  <a:pt x="13967" y="3577"/>
                </a:lnTo>
                <a:lnTo>
                  <a:pt x="14162" y="3918"/>
                </a:lnTo>
                <a:lnTo>
                  <a:pt x="14064" y="3991"/>
                </a:lnTo>
                <a:lnTo>
                  <a:pt x="13870" y="4161"/>
                </a:lnTo>
                <a:lnTo>
                  <a:pt x="13772" y="4234"/>
                </a:lnTo>
                <a:lnTo>
                  <a:pt x="13724" y="4331"/>
                </a:lnTo>
                <a:lnTo>
                  <a:pt x="13724" y="4356"/>
                </a:lnTo>
                <a:lnTo>
                  <a:pt x="13724" y="4380"/>
                </a:lnTo>
                <a:lnTo>
                  <a:pt x="13845" y="4380"/>
                </a:lnTo>
                <a:lnTo>
                  <a:pt x="13967" y="4356"/>
                </a:lnTo>
                <a:lnTo>
                  <a:pt x="14089" y="4307"/>
                </a:lnTo>
                <a:lnTo>
                  <a:pt x="14186" y="4234"/>
                </a:lnTo>
                <a:lnTo>
                  <a:pt x="14308" y="4161"/>
                </a:lnTo>
                <a:lnTo>
                  <a:pt x="14527" y="4696"/>
                </a:lnTo>
                <a:lnTo>
                  <a:pt x="14356" y="4769"/>
                </a:lnTo>
                <a:lnTo>
                  <a:pt x="14210" y="4842"/>
                </a:lnTo>
                <a:lnTo>
                  <a:pt x="14089" y="4940"/>
                </a:lnTo>
                <a:lnTo>
                  <a:pt x="13967" y="5061"/>
                </a:lnTo>
                <a:lnTo>
                  <a:pt x="13943" y="5134"/>
                </a:lnTo>
                <a:lnTo>
                  <a:pt x="13918" y="5207"/>
                </a:lnTo>
                <a:lnTo>
                  <a:pt x="13918" y="5256"/>
                </a:lnTo>
                <a:lnTo>
                  <a:pt x="13943" y="5280"/>
                </a:lnTo>
                <a:lnTo>
                  <a:pt x="13967" y="5305"/>
                </a:lnTo>
                <a:lnTo>
                  <a:pt x="14016" y="5305"/>
                </a:lnTo>
                <a:lnTo>
                  <a:pt x="14137" y="5256"/>
                </a:lnTo>
                <a:lnTo>
                  <a:pt x="14259" y="5183"/>
                </a:lnTo>
                <a:lnTo>
                  <a:pt x="14551" y="5037"/>
                </a:lnTo>
                <a:lnTo>
                  <a:pt x="14624" y="5013"/>
                </a:lnTo>
                <a:lnTo>
                  <a:pt x="14770" y="5524"/>
                </a:lnTo>
                <a:lnTo>
                  <a:pt x="14454" y="5670"/>
                </a:lnTo>
                <a:lnTo>
                  <a:pt x="14186" y="5791"/>
                </a:lnTo>
                <a:lnTo>
                  <a:pt x="13943" y="5937"/>
                </a:lnTo>
                <a:lnTo>
                  <a:pt x="13943" y="5986"/>
                </a:lnTo>
                <a:lnTo>
                  <a:pt x="13943" y="6010"/>
                </a:lnTo>
                <a:lnTo>
                  <a:pt x="14113" y="6035"/>
                </a:lnTo>
                <a:lnTo>
                  <a:pt x="14235" y="6059"/>
                </a:lnTo>
                <a:lnTo>
                  <a:pt x="14381" y="6035"/>
                </a:lnTo>
                <a:lnTo>
                  <a:pt x="14551" y="6010"/>
                </a:lnTo>
                <a:lnTo>
                  <a:pt x="14867" y="5889"/>
                </a:lnTo>
                <a:lnTo>
                  <a:pt x="14989" y="6424"/>
                </a:lnTo>
                <a:lnTo>
                  <a:pt x="14819" y="6497"/>
                </a:lnTo>
                <a:lnTo>
                  <a:pt x="14429" y="6619"/>
                </a:lnTo>
                <a:lnTo>
                  <a:pt x="14040" y="6740"/>
                </a:lnTo>
                <a:lnTo>
                  <a:pt x="13991" y="6789"/>
                </a:lnTo>
                <a:lnTo>
                  <a:pt x="13991" y="6813"/>
                </a:lnTo>
                <a:lnTo>
                  <a:pt x="14016" y="6862"/>
                </a:lnTo>
                <a:lnTo>
                  <a:pt x="14064" y="6886"/>
                </a:lnTo>
                <a:lnTo>
                  <a:pt x="14235" y="6886"/>
                </a:lnTo>
                <a:lnTo>
                  <a:pt x="14429" y="6862"/>
                </a:lnTo>
                <a:lnTo>
                  <a:pt x="14794" y="6813"/>
                </a:lnTo>
                <a:lnTo>
                  <a:pt x="15038" y="6740"/>
                </a:lnTo>
                <a:lnTo>
                  <a:pt x="15111" y="7178"/>
                </a:lnTo>
                <a:lnTo>
                  <a:pt x="14867" y="7227"/>
                </a:lnTo>
                <a:lnTo>
                  <a:pt x="14454" y="7349"/>
                </a:lnTo>
                <a:lnTo>
                  <a:pt x="14259" y="7422"/>
                </a:lnTo>
                <a:lnTo>
                  <a:pt x="14064" y="7543"/>
                </a:lnTo>
                <a:lnTo>
                  <a:pt x="14040" y="7592"/>
                </a:lnTo>
                <a:lnTo>
                  <a:pt x="14040" y="7665"/>
                </a:lnTo>
                <a:lnTo>
                  <a:pt x="14089" y="7714"/>
                </a:lnTo>
                <a:lnTo>
                  <a:pt x="14162" y="7738"/>
                </a:lnTo>
                <a:lnTo>
                  <a:pt x="14356" y="7714"/>
                </a:lnTo>
                <a:lnTo>
                  <a:pt x="14551" y="7665"/>
                </a:lnTo>
                <a:lnTo>
                  <a:pt x="14940" y="7568"/>
                </a:lnTo>
                <a:lnTo>
                  <a:pt x="15159" y="7519"/>
                </a:lnTo>
                <a:lnTo>
                  <a:pt x="15208" y="7981"/>
                </a:lnTo>
                <a:lnTo>
                  <a:pt x="14892" y="8030"/>
                </a:lnTo>
                <a:lnTo>
                  <a:pt x="14648" y="8054"/>
                </a:lnTo>
                <a:lnTo>
                  <a:pt x="14381" y="8079"/>
                </a:lnTo>
                <a:lnTo>
                  <a:pt x="14259" y="8103"/>
                </a:lnTo>
                <a:lnTo>
                  <a:pt x="14137" y="8152"/>
                </a:lnTo>
                <a:lnTo>
                  <a:pt x="14040" y="8200"/>
                </a:lnTo>
                <a:lnTo>
                  <a:pt x="13943" y="8298"/>
                </a:lnTo>
                <a:lnTo>
                  <a:pt x="13918" y="8322"/>
                </a:lnTo>
                <a:lnTo>
                  <a:pt x="13918" y="8346"/>
                </a:lnTo>
                <a:lnTo>
                  <a:pt x="13943" y="8395"/>
                </a:lnTo>
                <a:lnTo>
                  <a:pt x="13967" y="8395"/>
                </a:lnTo>
                <a:lnTo>
                  <a:pt x="14089" y="8419"/>
                </a:lnTo>
                <a:lnTo>
                  <a:pt x="14210" y="8444"/>
                </a:lnTo>
                <a:lnTo>
                  <a:pt x="14478" y="8444"/>
                </a:lnTo>
                <a:lnTo>
                  <a:pt x="14989" y="8395"/>
                </a:lnTo>
                <a:lnTo>
                  <a:pt x="15232" y="8395"/>
                </a:lnTo>
                <a:lnTo>
                  <a:pt x="15232" y="8857"/>
                </a:lnTo>
                <a:lnTo>
                  <a:pt x="14746" y="8882"/>
                </a:lnTo>
                <a:lnTo>
                  <a:pt x="14527" y="8882"/>
                </a:lnTo>
                <a:lnTo>
                  <a:pt x="14308" y="8906"/>
                </a:lnTo>
                <a:lnTo>
                  <a:pt x="14089" y="8955"/>
                </a:lnTo>
                <a:lnTo>
                  <a:pt x="13991" y="8979"/>
                </a:lnTo>
                <a:lnTo>
                  <a:pt x="13894" y="9028"/>
                </a:lnTo>
                <a:lnTo>
                  <a:pt x="13870" y="9052"/>
                </a:lnTo>
                <a:lnTo>
                  <a:pt x="13894" y="9076"/>
                </a:lnTo>
                <a:lnTo>
                  <a:pt x="13967" y="9125"/>
                </a:lnTo>
                <a:lnTo>
                  <a:pt x="14089" y="9174"/>
                </a:lnTo>
                <a:lnTo>
                  <a:pt x="14308" y="9222"/>
                </a:lnTo>
                <a:lnTo>
                  <a:pt x="14746" y="9222"/>
                </a:lnTo>
                <a:lnTo>
                  <a:pt x="14965" y="9247"/>
                </a:lnTo>
                <a:lnTo>
                  <a:pt x="15208" y="9247"/>
                </a:lnTo>
                <a:lnTo>
                  <a:pt x="15184" y="9465"/>
                </a:lnTo>
                <a:lnTo>
                  <a:pt x="14989" y="9514"/>
                </a:lnTo>
                <a:lnTo>
                  <a:pt x="14746" y="9563"/>
                </a:lnTo>
                <a:lnTo>
                  <a:pt x="14502" y="9660"/>
                </a:lnTo>
                <a:lnTo>
                  <a:pt x="14283" y="9757"/>
                </a:lnTo>
                <a:lnTo>
                  <a:pt x="14064" y="9879"/>
                </a:lnTo>
                <a:lnTo>
                  <a:pt x="14040" y="9903"/>
                </a:lnTo>
                <a:lnTo>
                  <a:pt x="14040" y="9952"/>
                </a:lnTo>
                <a:lnTo>
                  <a:pt x="14064" y="9976"/>
                </a:lnTo>
                <a:lnTo>
                  <a:pt x="14089" y="9976"/>
                </a:lnTo>
                <a:lnTo>
                  <a:pt x="14308" y="10001"/>
                </a:lnTo>
                <a:lnTo>
                  <a:pt x="14527" y="9976"/>
                </a:lnTo>
                <a:lnTo>
                  <a:pt x="14965" y="9903"/>
                </a:lnTo>
                <a:lnTo>
                  <a:pt x="15111" y="9879"/>
                </a:lnTo>
                <a:lnTo>
                  <a:pt x="14989" y="10390"/>
                </a:lnTo>
                <a:lnTo>
                  <a:pt x="14551" y="10463"/>
                </a:lnTo>
                <a:lnTo>
                  <a:pt x="14356" y="10487"/>
                </a:lnTo>
                <a:lnTo>
                  <a:pt x="14186" y="10512"/>
                </a:lnTo>
                <a:lnTo>
                  <a:pt x="14016" y="10560"/>
                </a:lnTo>
                <a:lnTo>
                  <a:pt x="13943" y="10609"/>
                </a:lnTo>
                <a:lnTo>
                  <a:pt x="13870" y="10682"/>
                </a:lnTo>
                <a:lnTo>
                  <a:pt x="13845" y="10731"/>
                </a:lnTo>
                <a:lnTo>
                  <a:pt x="13845" y="10804"/>
                </a:lnTo>
                <a:lnTo>
                  <a:pt x="13894" y="10852"/>
                </a:lnTo>
                <a:lnTo>
                  <a:pt x="13918" y="10901"/>
                </a:lnTo>
                <a:lnTo>
                  <a:pt x="13991" y="10925"/>
                </a:lnTo>
                <a:lnTo>
                  <a:pt x="14089" y="10950"/>
                </a:lnTo>
                <a:lnTo>
                  <a:pt x="14259" y="10950"/>
                </a:lnTo>
                <a:lnTo>
                  <a:pt x="14600" y="10901"/>
                </a:lnTo>
                <a:lnTo>
                  <a:pt x="14819" y="10877"/>
                </a:lnTo>
                <a:lnTo>
                  <a:pt x="14819" y="10877"/>
                </a:lnTo>
                <a:lnTo>
                  <a:pt x="14624" y="11339"/>
                </a:lnTo>
                <a:lnTo>
                  <a:pt x="14502" y="11339"/>
                </a:lnTo>
                <a:lnTo>
                  <a:pt x="14308" y="11315"/>
                </a:lnTo>
                <a:lnTo>
                  <a:pt x="14113" y="11339"/>
                </a:lnTo>
                <a:lnTo>
                  <a:pt x="13918" y="11363"/>
                </a:lnTo>
                <a:lnTo>
                  <a:pt x="13748" y="11436"/>
                </a:lnTo>
                <a:lnTo>
                  <a:pt x="13748" y="11461"/>
                </a:lnTo>
                <a:lnTo>
                  <a:pt x="13748" y="11485"/>
                </a:lnTo>
                <a:lnTo>
                  <a:pt x="13918" y="11558"/>
                </a:lnTo>
                <a:lnTo>
                  <a:pt x="14089" y="11607"/>
                </a:lnTo>
                <a:lnTo>
                  <a:pt x="14454" y="11655"/>
                </a:lnTo>
                <a:lnTo>
                  <a:pt x="14210" y="12069"/>
                </a:lnTo>
                <a:lnTo>
                  <a:pt x="13991" y="12069"/>
                </a:lnTo>
                <a:lnTo>
                  <a:pt x="13748" y="12093"/>
                </a:lnTo>
                <a:lnTo>
                  <a:pt x="13626" y="12069"/>
                </a:lnTo>
                <a:lnTo>
                  <a:pt x="13480" y="12045"/>
                </a:lnTo>
                <a:lnTo>
                  <a:pt x="13359" y="12020"/>
                </a:lnTo>
                <a:lnTo>
                  <a:pt x="13237" y="12020"/>
                </a:lnTo>
                <a:lnTo>
                  <a:pt x="13213" y="12045"/>
                </a:lnTo>
                <a:lnTo>
                  <a:pt x="13188" y="12069"/>
                </a:lnTo>
                <a:lnTo>
                  <a:pt x="13213" y="12166"/>
                </a:lnTo>
                <a:lnTo>
                  <a:pt x="13261" y="12239"/>
                </a:lnTo>
                <a:lnTo>
                  <a:pt x="13334" y="12312"/>
                </a:lnTo>
                <a:lnTo>
                  <a:pt x="13432" y="12361"/>
                </a:lnTo>
                <a:lnTo>
                  <a:pt x="13553" y="12385"/>
                </a:lnTo>
                <a:lnTo>
                  <a:pt x="13675" y="12410"/>
                </a:lnTo>
                <a:lnTo>
                  <a:pt x="13943" y="12434"/>
                </a:lnTo>
                <a:lnTo>
                  <a:pt x="13602" y="12823"/>
                </a:lnTo>
                <a:lnTo>
                  <a:pt x="13091" y="12726"/>
                </a:lnTo>
                <a:lnTo>
                  <a:pt x="12872" y="12677"/>
                </a:lnTo>
                <a:lnTo>
                  <a:pt x="12750" y="12677"/>
                </a:lnTo>
                <a:lnTo>
                  <a:pt x="12629" y="12702"/>
                </a:lnTo>
                <a:lnTo>
                  <a:pt x="12604" y="12726"/>
                </a:lnTo>
                <a:lnTo>
                  <a:pt x="12604" y="12775"/>
                </a:lnTo>
                <a:lnTo>
                  <a:pt x="12629" y="12848"/>
                </a:lnTo>
                <a:lnTo>
                  <a:pt x="12677" y="12921"/>
                </a:lnTo>
                <a:lnTo>
                  <a:pt x="12750" y="12969"/>
                </a:lnTo>
                <a:lnTo>
                  <a:pt x="12848" y="13018"/>
                </a:lnTo>
                <a:lnTo>
                  <a:pt x="13042" y="13115"/>
                </a:lnTo>
                <a:lnTo>
                  <a:pt x="13261" y="13164"/>
                </a:lnTo>
                <a:lnTo>
                  <a:pt x="13115" y="13286"/>
                </a:lnTo>
                <a:lnTo>
                  <a:pt x="13067" y="13286"/>
                </a:lnTo>
                <a:lnTo>
                  <a:pt x="12604" y="13261"/>
                </a:lnTo>
                <a:lnTo>
                  <a:pt x="12361" y="13213"/>
                </a:lnTo>
                <a:lnTo>
                  <a:pt x="12239" y="13188"/>
                </a:lnTo>
                <a:lnTo>
                  <a:pt x="12118" y="13188"/>
                </a:lnTo>
                <a:lnTo>
                  <a:pt x="12045" y="13213"/>
                </a:lnTo>
                <a:lnTo>
                  <a:pt x="11996" y="13261"/>
                </a:lnTo>
                <a:lnTo>
                  <a:pt x="11996" y="13334"/>
                </a:lnTo>
                <a:lnTo>
                  <a:pt x="12020" y="13383"/>
                </a:lnTo>
                <a:lnTo>
                  <a:pt x="12142" y="13505"/>
                </a:lnTo>
                <a:lnTo>
                  <a:pt x="12312" y="13578"/>
                </a:lnTo>
                <a:lnTo>
                  <a:pt x="12483" y="13626"/>
                </a:lnTo>
                <a:lnTo>
                  <a:pt x="12677" y="13651"/>
                </a:lnTo>
                <a:lnTo>
                  <a:pt x="12239" y="13943"/>
                </a:lnTo>
                <a:lnTo>
                  <a:pt x="12166" y="13918"/>
                </a:lnTo>
                <a:lnTo>
                  <a:pt x="11704" y="13821"/>
                </a:lnTo>
                <a:lnTo>
                  <a:pt x="11485" y="13772"/>
                </a:lnTo>
                <a:lnTo>
                  <a:pt x="11266" y="13724"/>
                </a:lnTo>
                <a:lnTo>
                  <a:pt x="11242" y="13748"/>
                </a:lnTo>
                <a:lnTo>
                  <a:pt x="11217" y="13748"/>
                </a:lnTo>
                <a:lnTo>
                  <a:pt x="11217" y="13821"/>
                </a:lnTo>
                <a:lnTo>
                  <a:pt x="11266" y="13894"/>
                </a:lnTo>
                <a:lnTo>
                  <a:pt x="11315" y="13967"/>
                </a:lnTo>
                <a:lnTo>
                  <a:pt x="11461" y="14064"/>
                </a:lnTo>
                <a:lnTo>
                  <a:pt x="11631" y="14137"/>
                </a:lnTo>
                <a:lnTo>
                  <a:pt x="11801" y="14210"/>
                </a:lnTo>
                <a:lnTo>
                  <a:pt x="11461" y="14381"/>
                </a:lnTo>
                <a:lnTo>
                  <a:pt x="11388" y="14332"/>
                </a:lnTo>
                <a:lnTo>
                  <a:pt x="11339" y="14308"/>
                </a:lnTo>
                <a:lnTo>
                  <a:pt x="11193" y="14259"/>
                </a:lnTo>
                <a:lnTo>
                  <a:pt x="10901" y="14235"/>
                </a:lnTo>
                <a:lnTo>
                  <a:pt x="10658" y="14210"/>
                </a:lnTo>
                <a:lnTo>
                  <a:pt x="10512" y="14210"/>
                </a:lnTo>
                <a:lnTo>
                  <a:pt x="10390" y="14235"/>
                </a:lnTo>
                <a:lnTo>
                  <a:pt x="10366" y="14235"/>
                </a:lnTo>
                <a:lnTo>
                  <a:pt x="10366" y="14283"/>
                </a:lnTo>
                <a:lnTo>
                  <a:pt x="10366" y="14332"/>
                </a:lnTo>
                <a:lnTo>
                  <a:pt x="10415" y="14381"/>
                </a:lnTo>
                <a:lnTo>
                  <a:pt x="10488" y="14478"/>
                </a:lnTo>
                <a:lnTo>
                  <a:pt x="10634" y="14551"/>
                </a:lnTo>
                <a:lnTo>
                  <a:pt x="10731" y="14575"/>
                </a:lnTo>
                <a:lnTo>
                  <a:pt x="10901" y="14624"/>
                </a:lnTo>
                <a:lnTo>
                  <a:pt x="10512" y="14746"/>
                </a:lnTo>
                <a:lnTo>
                  <a:pt x="10317" y="14673"/>
                </a:lnTo>
                <a:lnTo>
                  <a:pt x="10123" y="14624"/>
                </a:lnTo>
                <a:lnTo>
                  <a:pt x="9904" y="14600"/>
                </a:lnTo>
                <a:lnTo>
                  <a:pt x="9806" y="14600"/>
                </a:lnTo>
                <a:lnTo>
                  <a:pt x="9709" y="14648"/>
                </a:lnTo>
                <a:lnTo>
                  <a:pt x="9685" y="14673"/>
                </a:lnTo>
                <a:lnTo>
                  <a:pt x="9685" y="14721"/>
                </a:lnTo>
                <a:lnTo>
                  <a:pt x="9733" y="14794"/>
                </a:lnTo>
                <a:lnTo>
                  <a:pt x="9806" y="14843"/>
                </a:lnTo>
                <a:lnTo>
                  <a:pt x="9952" y="14916"/>
                </a:lnTo>
                <a:lnTo>
                  <a:pt x="9636" y="14989"/>
                </a:lnTo>
                <a:lnTo>
                  <a:pt x="9587" y="14940"/>
                </a:lnTo>
                <a:lnTo>
                  <a:pt x="9539" y="14916"/>
                </a:lnTo>
                <a:lnTo>
                  <a:pt x="9441" y="14867"/>
                </a:lnTo>
                <a:lnTo>
                  <a:pt x="9247" y="14843"/>
                </a:lnTo>
                <a:lnTo>
                  <a:pt x="9149" y="14843"/>
                </a:lnTo>
                <a:lnTo>
                  <a:pt x="9052" y="14867"/>
                </a:lnTo>
                <a:lnTo>
                  <a:pt x="9028" y="14916"/>
                </a:lnTo>
                <a:lnTo>
                  <a:pt x="8979" y="14965"/>
                </a:lnTo>
                <a:lnTo>
                  <a:pt x="8979" y="15013"/>
                </a:lnTo>
                <a:lnTo>
                  <a:pt x="9003" y="15062"/>
                </a:lnTo>
                <a:lnTo>
                  <a:pt x="9028" y="15086"/>
                </a:lnTo>
                <a:lnTo>
                  <a:pt x="8663" y="15135"/>
                </a:lnTo>
                <a:lnTo>
                  <a:pt x="8298" y="15159"/>
                </a:lnTo>
                <a:lnTo>
                  <a:pt x="7227" y="15159"/>
                </a:lnTo>
                <a:lnTo>
                  <a:pt x="6862" y="15111"/>
                </a:lnTo>
                <a:lnTo>
                  <a:pt x="6521" y="15062"/>
                </a:lnTo>
                <a:lnTo>
                  <a:pt x="6156" y="14989"/>
                </a:lnTo>
                <a:lnTo>
                  <a:pt x="5816" y="14916"/>
                </a:lnTo>
                <a:lnTo>
                  <a:pt x="5475" y="14819"/>
                </a:lnTo>
                <a:lnTo>
                  <a:pt x="5134" y="14697"/>
                </a:lnTo>
                <a:lnTo>
                  <a:pt x="4818" y="14575"/>
                </a:lnTo>
                <a:lnTo>
                  <a:pt x="4477" y="14405"/>
                </a:lnTo>
                <a:lnTo>
                  <a:pt x="4161" y="14259"/>
                </a:lnTo>
                <a:lnTo>
                  <a:pt x="3869" y="14064"/>
                </a:lnTo>
                <a:lnTo>
                  <a:pt x="3553" y="13870"/>
                </a:lnTo>
                <a:lnTo>
                  <a:pt x="3285" y="13675"/>
                </a:lnTo>
                <a:lnTo>
                  <a:pt x="3042" y="13456"/>
                </a:lnTo>
                <a:lnTo>
                  <a:pt x="2799" y="13237"/>
                </a:lnTo>
                <a:lnTo>
                  <a:pt x="2555" y="12994"/>
                </a:lnTo>
                <a:lnTo>
                  <a:pt x="2336" y="12775"/>
                </a:lnTo>
                <a:lnTo>
                  <a:pt x="2117" y="12507"/>
                </a:lnTo>
                <a:lnTo>
                  <a:pt x="1923" y="12239"/>
                </a:lnTo>
                <a:lnTo>
                  <a:pt x="1728" y="11972"/>
                </a:lnTo>
                <a:lnTo>
                  <a:pt x="1558" y="11704"/>
                </a:lnTo>
                <a:lnTo>
                  <a:pt x="1412" y="11412"/>
                </a:lnTo>
                <a:lnTo>
                  <a:pt x="1266" y="11120"/>
                </a:lnTo>
                <a:lnTo>
                  <a:pt x="1144" y="10828"/>
                </a:lnTo>
                <a:lnTo>
                  <a:pt x="1047" y="10512"/>
                </a:lnTo>
                <a:lnTo>
                  <a:pt x="949" y="10195"/>
                </a:lnTo>
                <a:lnTo>
                  <a:pt x="901" y="9879"/>
                </a:lnTo>
                <a:lnTo>
                  <a:pt x="828" y="9538"/>
                </a:lnTo>
                <a:lnTo>
                  <a:pt x="779" y="9003"/>
                </a:lnTo>
                <a:lnTo>
                  <a:pt x="755" y="8468"/>
                </a:lnTo>
                <a:lnTo>
                  <a:pt x="755" y="7933"/>
                </a:lnTo>
                <a:lnTo>
                  <a:pt x="803" y="7397"/>
                </a:lnTo>
                <a:lnTo>
                  <a:pt x="852" y="6862"/>
                </a:lnTo>
                <a:lnTo>
                  <a:pt x="974" y="6351"/>
                </a:lnTo>
                <a:lnTo>
                  <a:pt x="1095" y="5840"/>
                </a:lnTo>
                <a:lnTo>
                  <a:pt x="1290" y="5353"/>
                </a:lnTo>
                <a:lnTo>
                  <a:pt x="1412" y="5061"/>
                </a:lnTo>
                <a:lnTo>
                  <a:pt x="1582" y="4745"/>
                </a:lnTo>
                <a:lnTo>
                  <a:pt x="1777" y="4404"/>
                </a:lnTo>
                <a:lnTo>
                  <a:pt x="2020" y="4064"/>
                </a:lnTo>
                <a:lnTo>
                  <a:pt x="2288" y="3699"/>
                </a:lnTo>
                <a:lnTo>
                  <a:pt x="2580" y="3334"/>
                </a:lnTo>
                <a:lnTo>
                  <a:pt x="2920" y="2944"/>
                </a:lnTo>
                <a:lnTo>
                  <a:pt x="3285" y="2604"/>
                </a:lnTo>
                <a:lnTo>
                  <a:pt x="3674" y="2263"/>
                </a:lnTo>
                <a:lnTo>
                  <a:pt x="4088" y="1922"/>
                </a:lnTo>
                <a:lnTo>
                  <a:pt x="4550" y="1630"/>
                </a:lnTo>
                <a:lnTo>
                  <a:pt x="5013" y="1363"/>
                </a:lnTo>
                <a:lnTo>
                  <a:pt x="5524" y="1144"/>
                </a:lnTo>
                <a:lnTo>
                  <a:pt x="6059" y="974"/>
                </a:lnTo>
                <a:lnTo>
                  <a:pt x="6327" y="925"/>
                </a:lnTo>
                <a:lnTo>
                  <a:pt x="6594" y="876"/>
                </a:lnTo>
                <a:lnTo>
                  <a:pt x="6886" y="828"/>
                </a:lnTo>
                <a:lnTo>
                  <a:pt x="7178" y="803"/>
                </a:lnTo>
                <a:lnTo>
                  <a:pt x="7543" y="779"/>
                </a:lnTo>
                <a:lnTo>
                  <a:pt x="7933" y="730"/>
                </a:lnTo>
                <a:lnTo>
                  <a:pt x="8322" y="682"/>
                </a:lnTo>
                <a:close/>
                <a:moveTo>
                  <a:pt x="8152" y="0"/>
                </a:moveTo>
                <a:lnTo>
                  <a:pt x="7762" y="25"/>
                </a:lnTo>
                <a:lnTo>
                  <a:pt x="7397" y="73"/>
                </a:lnTo>
                <a:lnTo>
                  <a:pt x="7081" y="49"/>
                </a:lnTo>
                <a:lnTo>
                  <a:pt x="6789" y="49"/>
                </a:lnTo>
                <a:lnTo>
                  <a:pt x="6473" y="73"/>
                </a:lnTo>
                <a:lnTo>
                  <a:pt x="6181" y="146"/>
                </a:lnTo>
                <a:lnTo>
                  <a:pt x="5864" y="219"/>
                </a:lnTo>
                <a:lnTo>
                  <a:pt x="5548" y="317"/>
                </a:lnTo>
                <a:lnTo>
                  <a:pt x="5232" y="438"/>
                </a:lnTo>
                <a:lnTo>
                  <a:pt x="4940" y="560"/>
                </a:lnTo>
                <a:lnTo>
                  <a:pt x="4331" y="876"/>
                </a:lnTo>
                <a:lnTo>
                  <a:pt x="3772" y="1217"/>
                </a:lnTo>
                <a:lnTo>
                  <a:pt x="3236" y="1606"/>
                </a:lnTo>
                <a:lnTo>
                  <a:pt x="2774" y="1995"/>
                </a:lnTo>
                <a:lnTo>
                  <a:pt x="2507" y="2239"/>
                </a:lnTo>
                <a:lnTo>
                  <a:pt x="2263" y="2482"/>
                </a:lnTo>
                <a:lnTo>
                  <a:pt x="2044" y="2725"/>
                </a:lnTo>
                <a:lnTo>
                  <a:pt x="1825" y="2993"/>
                </a:lnTo>
                <a:lnTo>
                  <a:pt x="1655" y="3261"/>
                </a:lnTo>
                <a:lnTo>
                  <a:pt x="1460" y="3528"/>
                </a:lnTo>
                <a:lnTo>
                  <a:pt x="1144" y="4088"/>
                </a:lnTo>
                <a:lnTo>
                  <a:pt x="876" y="4696"/>
                </a:lnTo>
                <a:lnTo>
                  <a:pt x="633" y="5305"/>
                </a:lnTo>
                <a:lnTo>
                  <a:pt x="414" y="5962"/>
                </a:lnTo>
                <a:lnTo>
                  <a:pt x="219" y="6643"/>
                </a:lnTo>
                <a:lnTo>
                  <a:pt x="146" y="7008"/>
                </a:lnTo>
                <a:lnTo>
                  <a:pt x="73" y="7373"/>
                </a:lnTo>
                <a:lnTo>
                  <a:pt x="25" y="7738"/>
                </a:lnTo>
                <a:lnTo>
                  <a:pt x="25" y="8103"/>
                </a:lnTo>
                <a:lnTo>
                  <a:pt x="0" y="8468"/>
                </a:lnTo>
                <a:lnTo>
                  <a:pt x="25" y="8809"/>
                </a:lnTo>
                <a:lnTo>
                  <a:pt x="73" y="9174"/>
                </a:lnTo>
                <a:lnTo>
                  <a:pt x="122" y="9514"/>
                </a:lnTo>
                <a:lnTo>
                  <a:pt x="195" y="9879"/>
                </a:lnTo>
                <a:lnTo>
                  <a:pt x="292" y="10220"/>
                </a:lnTo>
                <a:lnTo>
                  <a:pt x="390" y="10560"/>
                </a:lnTo>
                <a:lnTo>
                  <a:pt x="511" y="10901"/>
                </a:lnTo>
                <a:lnTo>
                  <a:pt x="657" y="11242"/>
                </a:lnTo>
                <a:lnTo>
                  <a:pt x="828" y="11582"/>
                </a:lnTo>
                <a:lnTo>
                  <a:pt x="1168" y="12264"/>
                </a:lnTo>
                <a:lnTo>
                  <a:pt x="1412" y="12629"/>
                </a:lnTo>
                <a:lnTo>
                  <a:pt x="1655" y="12994"/>
                </a:lnTo>
                <a:lnTo>
                  <a:pt x="1898" y="13334"/>
                </a:lnTo>
                <a:lnTo>
                  <a:pt x="2166" y="13651"/>
                </a:lnTo>
                <a:lnTo>
                  <a:pt x="2458" y="13943"/>
                </a:lnTo>
                <a:lnTo>
                  <a:pt x="2750" y="14235"/>
                </a:lnTo>
                <a:lnTo>
                  <a:pt x="3066" y="14502"/>
                </a:lnTo>
                <a:lnTo>
                  <a:pt x="3382" y="14746"/>
                </a:lnTo>
                <a:lnTo>
                  <a:pt x="3723" y="14965"/>
                </a:lnTo>
                <a:lnTo>
                  <a:pt x="4064" y="15159"/>
                </a:lnTo>
                <a:lnTo>
                  <a:pt x="4429" y="15354"/>
                </a:lnTo>
                <a:lnTo>
                  <a:pt x="4818" y="15500"/>
                </a:lnTo>
                <a:lnTo>
                  <a:pt x="5207" y="15622"/>
                </a:lnTo>
                <a:lnTo>
                  <a:pt x="5597" y="15743"/>
                </a:lnTo>
                <a:lnTo>
                  <a:pt x="6010" y="15816"/>
                </a:lnTo>
                <a:lnTo>
                  <a:pt x="6448" y="15889"/>
                </a:lnTo>
                <a:lnTo>
                  <a:pt x="6862" y="15914"/>
                </a:lnTo>
                <a:lnTo>
                  <a:pt x="7300" y="15938"/>
                </a:lnTo>
                <a:lnTo>
                  <a:pt x="7738" y="15938"/>
                </a:lnTo>
                <a:lnTo>
                  <a:pt x="8176" y="15914"/>
                </a:lnTo>
                <a:lnTo>
                  <a:pt x="8590" y="15889"/>
                </a:lnTo>
                <a:lnTo>
                  <a:pt x="9028" y="15841"/>
                </a:lnTo>
                <a:lnTo>
                  <a:pt x="9441" y="15768"/>
                </a:lnTo>
                <a:lnTo>
                  <a:pt x="9855" y="15670"/>
                </a:lnTo>
                <a:lnTo>
                  <a:pt x="10269" y="15573"/>
                </a:lnTo>
                <a:lnTo>
                  <a:pt x="10682" y="15451"/>
                </a:lnTo>
                <a:lnTo>
                  <a:pt x="11071" y="15305"/>
                </a:lnTo>
                <a:lnTo>
                  <a:pt x="11461" y="15135"/>
                </a:lnTo>
                <a:lnTo>
                  <a:pt x="11850" y="14940"/>
                </a:lnTo>
                <a:lnTo>
                  <a:pt x="12215" y="14721"/>
                </a:lnTo>
                <a:lnTo>
                  <a:pt x="12580" y="14478"/>
                </a:lnTo>
                <a:lnTo>
                  <a:pt x="12945" y="14235"/>
                </a:lnTo>
                <a:lnTo>
                  <a:pt x="13286" y="13943"/>
                </a:lnTo>
                <a:lnTo>
                  <a:pt x="13602" y="13651"/>
                </a:lnTo>
                <a:lnTo>
                  <a:pt x="13918" y="13334"/>
                </a:lnTo>
                <a:lnTo>
                  <a:pt x="14186" y="13018"/>
                </a:lnTo>
                <a:lnTo>
                  <a:pt x="14454" y="12702"/>
                </a:lnTo>
                <a:lnTo>
                  <a:pt x="14697" y="12361"/>
                </a:lnTo>
                <a:lnTo>
                  <a:pt x="14916" y="11996"/>
                </a:lnTo>
                <a:lnTo>
                  <a:pt x="15111" y="11631"/>
                </a:lnTo>
                <a:lnTo>
                  <a:pt x="15135" y="11631"/>
                </a:lnTo>
                <a:lnTo>
                  <a:pt x="15159" y="11582"/>
                </a:lnTo>
                <a:lnTo>
                  <a:pt x="15159" y="11534"/>
                </a:lnTo>
                <a:lnTo>
                  <a:pt x="15354" y="11096"/>
                </a:lnTo>
                <a:lnTo>
                  <a:pt x="15524" y="10658"/>
                </a:lnTo>
                <a:lnTo>
                  <a:pt x="15646" y="10195"/>
                </a:lnTo>
                <a:lnTo>
                  <a:pt x="15743" y="9733"/>
                </a:lnTo>
                <a:lnTo>
                  <a:pt x="15768" y="9709"/>
                </a:lnTo>
                <a:lnTo>
                  <a:pt x="15792" y="9684"/>
                </a:lnTo>
                <a:lnTo>
                  <a:pt x="15792" y="9636"/>
                </a:lnTo>
                <a:lnTo>
                  <a:pt x="15792" y="9611"/>
                </a:lnTo>
                <a:lnTo>
                  <a:pt x="15768" y="9563"/>
                </a:lnTo>
                <a:lnTo>
                  <a:pt x="15816" y="9174"/>
                </a:lnTo>
                <a:lnTo>
                  <a:pt x="15841" y="8760"/>
                </a:lnTo>
                <a:lnTo>
                  <a:pt x="15841" y="8371"/>
                </a:lnTo>
                <a:lnTo>
                  <a:pt x="15841" y="7957"/>
                </a:lnTo>
                <a:lnTo>
                  <a:pt x="15743" y="7105"/>
                </a:lnTo>
                <a:lnTo>
                  <a:pt x="15695" y="6667"/>
                </a:lnTo>
                <a:lnTo>
                  <a:pt x="15622" y="6254"/>
                </a:lnTo>
                <a:lnTo>
                  <a:pt x="15524" y="5840"/>
                </a:lnTo>
                <a:lnTo>
                  <a:pt x="15427" y="5426"/>
                </a:lnTo>
                <a:lnTo>
                  <a:pt x="15305" y="5013"/>
                </a:lnTo>
                <a:lnTo>
                  <a:pt x="15159" y="4623"/>
                </a:lnTo>
                <a:lnTo>
                  <a:pt x="15013" y="4234"/>
                </a:lnTo>
                <a:lnTo>
                  <a:pt x="14819" y="3845"/>
                </a:lnTo>
                <a:lnTo>
                  <a:pt x="14624" y="3480"/>
                </a:lnTo>
                <a:lnTo>
                  <a:pt x="14405" y="3115"/>
                </a:lnTo>
                <a:lnTo>
                  <a:pt x="14162" y="2774"/>
                </a:lnTo>
                <a:lnTo>
                  <a:pt x="13894" y="2458"/>
                </a:lnTo>
                <a:lnTo>
                  <a:pt x="13602" y="2141"/>
                </a:lnTo>
                <a:lnTo>
                  <a:pt x="13286" y="1849"/>
                </a:lnTo>
                <a:lnTo>
                  <a:pt x="12994" y="1582"/>
                </a:lnTo>
                <a:lnTo>
                  <a:pt x="12653" y="1363"/>
                </a:lnTo>
                <a:lnTo>
                  <a:pt x="12312" y="1144"/>
                </a:lnTo>
                <a:lnTo>
                  <a:pt x="11972" y="949"/>
                </a:lnTo>
                <a:lnTo>
                  <a:pt x="11607" y="779"/>
                </a:lnTo>
                <a:lnTo>
                  <a:pt x="11242" y="609"/>
                </a:lnTo>
                <a:lnTo>
                  <a:pt x="10853" y="487"/>
                </a:lnTo>
                <a:lnTo>
                  <a:pt x="10488" y="365"/>
                </a:lnTo>
                <a:lnTo>
                  <a:pt x="10123" y="268"/>
                </a:lnTo>
                <a:lnTo>
                  <a:pt x="9733" y="171"/>
                </a:lnTo>
                <a:lnTo>
                  <a:pt x="9344" y="98"/>
                </a:lnTo>
                <a:lnTo>
                  <a:pt x="8955" y="49"/>
                </a:lnTo>
                <a:lnTo>
                  <a:pt x="8541" y="25"/>
                </a:lnTo>
                <a:lnTo>
                  <a:pt x="81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7"/>
          <p:cNvSpPr/>
          <p:nvPr/>
        </p:nvSpPr>
        <p:spPr>
          <a:xfrm>
            <a:off x="2182409" y="1906272"/>
            <a:ext cx="302658" cy="304974"/>
          </a:xfrm>
          <a:custGeom>
            <a:avLst/>
            <a:gdLst/>
            <a:ahLst/>
            <a:cxnLst/>
            <a:rect l="l" t="t" r="r" b="b"/>
            <a:pathLst>
              <a:path w="15817" h="15938" extrusionOk="0">
                <a:moveTo>
                  <a:pt x="4745" y="7470"/>
                </a:moveTo>
                <a:lnTo>
                  <a:pt x="4818" y="7495"/>
                </a:lnTo>
                <a:lnTo>
                  <a:pt x="4891" y="7543"/>
                </a:lnTo>
                <a:lnTo>
                  <a:pt x="4940" y="7616"/>
                </a:lnTo>
                <a:lnTo>
                  <a:pt x="4964" y="7714"/>
                </a:lnTo>
                <a:lnTo>
                  <a:pt x="4964" y="7787"/>
                </a:lnTo>
                <a:lnTo>
                  <a:pt x="4940" y="7908"/>
                </a:lnTo>
                <a:lnTo>
                  <a:pt x="4867" y="7981"/>
                </a:lnTo>
                <a:lnTo>
                  <a:pt x="4794" y="8054"/>
                </a:lnTo>
                <a:lnTo>
                  <a:pt x="4672" y="8079"/>
                </a:lnTo>
                <a:lnTo>
                  <a:pt x="4551" y="8054"/>
                </a:lnTo>
                <a:lnTo>
                  <a:pt x="4478" y="7981"/>
                </a:lnTo>
                <a:lnTo>
                  <a:pt x="4405" y="7908"/>
                </a:lnTo>
                <a:lnTo>
                  <a:pt x="4380" y="7787"/>
                </a:lnTo>
                <a:lnTo>
                  <a:pt x="4405" y="7665"/>
                </a:lnTo>
                <a:lnTo>
                  <a:pt x="4478" y="7543"/>
                </a:lnTo>
                <a:lnTo>
                  <a:pt x="4551" y="7495"/>
                </a:lnTo>
                <a:lnTo>
                  <a:pt x="4648" y="7470"/>
                </a:lnTo>
                <a:close/>
                <a:moveTo>
                  <a:pt x="11120" y="7470"/>
                </a:moveTo>
                <a:lnTo>
                  <a:pt x="11193" y="7495"/>
                </a:lnTo>
                <a:lnTo>
                  <a:pt x="11266" y="7543"/>
                </a:lnTo>
                <a:lnTo>
                  <a:pt x="11315" y="7616"/>
                </a:lnTo>
                <a:lnTo>
                  <a:pt x="11339" y="7714"/>
                </a:lnTo>
                <a:lnTo>
                  <a:pt x="11339" y="7787"/>
                </a:lnTo>
                <a:lnTo>
                  <a:pt x="11315" y="7908"/>
                </a:lnTo>
                <a:lnTo>
                  <a:pt x="11242" y="7981"/>
                </a:lnTo>
                <a:lnTo>
                  <a:pt x="11169" y="8054"/>
                </a:lnTo>
                <a:lnTo>
                  <a:pt x="11047" y="8079"/>
                </a:lnTo>
                <a:lnTo>
                  <a:pt x="10926" y="8054"/>
                </a:lnTo>
                <a:lnTo>
                  <a:pt x="10853" y="7981"/>
                </a:lnTo>
                <a:lnTo>
                  <a:pt x="10780" y="7908"/>
                </a:lnTo>
                <a:lnTo>
                  <a:pt x="10755" y="7787"/>
                </a:lnTo>
                <a:lnTo>
                  <a:pt x="10780" y="7665"/>
                </a:lnTo>
                <a:lnTo>
                  <a:pt x="10853" y="7543"/>
                </a:lnTo>
                <a:lnTo>
                  <a:pt x="10926" y="7495"/>
                </a:lnTo>
                <a:lnTo>
                  <a:pt x="11023" y="7470"/>
                </a:lnTo>
                <a:close/>
                <a:moveTo>
                  <a:pt x="4721" y="7081"/>
                </a:moveTo>
                <a:lnTo>
                  <a:pt x="4551" y="7105"/>
                </a:lnTo>
                <a:lnTo>
                  <a:pt x="4380" y="7178"/>
                </a:lnTo>
                <a:lnTo>
                  <a:pt x="4259" y="7300"/>
                </a:lnTo>
                <a:lnTo>
                  <a:pt x="4137" y="7446"/>
                </a:lnTo>
                <a:lnTo>
                  <a:pt x="4064" y="7568"/>
                </a:lnTo>
                <a:lnTo>
                  <a:pt x="4015" y="7714"/>
                </a:lnTo>
                <a:lnTo>
                  <a:pt x="3967" y="7835"/>
                </a:lnTo>
                <a:lnTo>
                  <a:pt x="3967" y="7981"/>
                </a:lnTo>
                <a:lnTo>
                  <a:pt x="3918" y="8225"/>
                </a:lnTo>
                <a:lnTo>
                  <a:pt x="3918" y="8395"/>
                </a:lnTo>
                <a:lnTo>
                  <a:pt x="3967" y="8565"/>
                </a:lnTo>
                <a:lnTo>
                  <a:pt x="4015" y="8711"/>
                </a:lnTo>
                <a:lnTo>
                  <a:pt x="4113" y="8833"/>
                </a:lnTo>
                <a:lnTo>
                  <a:pt x="4210" y="8955"/>
                </a:lnTo>
                <a:lnTo>
                  <a:pt x="4332" y="9028"/>
                </a:lnTo>
                <a:lnTo>
                  <a:pt x="4478" y="9101"/>
                </a:lnTo>
                <a:lnTo>
                  <a:pt x="4648" y="9149"/>
                </a:lnTo>
                <a:lnTo>
                  <a:pt x="4843" y="9174"/>
                </a:lnTo>
                <a:lnTo>
                  <a:pt x="5013" y="9149"/>
                </a:lnTo>
                <a:lnTo>
                  <a:pt x="5183" y="9101"/>
                </a:lnTo>
                <a:lnTo>
                  <a:pt x="5329" y="9028"/>
                </a:lnTo>
                <a:lnTo>
                  <a:pt x="5451" y="8930"/>
                </a:lnTo>
                <a:lnTo>
                  <a:pt x="5573" y="8809"/>
                </a:lnTo>
                <a:lnTo>
                  <a:pt x="5670" y="8663"/>
                </a:lnTo>
                <a:lnTo>
                  <a:pt x="5743" y="8517"/>
                </a:lnTo>
                <a:lnTo>
                  <a:pt x="5792" y="8346"/>
                </a:lnTo>
                <a:lnTo>
                  <a:pt x="5816" y="8176"/>
                </a:lnTo>
                <a:lnTo>
                  <a:pt x="5792" y="8006"/>
                </a:lnTo>
                <a:lnTo>
                  <a:pt x="5767" y="7835"/>
                </a:lnTo>
                <a:lnTo>
                  <a:pt x="5719" y="7689"/>
                </a:lnTo>
                <a:lnTo>
                  <a:pt x="5646" y="7519"/>
                </a:lnTo>
                <a:lnTo>
                  <a:pt x="5524" y="7397"/>
                </a:lnTo>
                <a:lnTo>
                  <a:pt x="5378" y="7251"/>
                </a:lnTo>
                <a:lnTo>
                  <a:pt x="5232" y="7154"/>
                </a:lnTo>
                <a:lnTo>
                  <a:pt x="5062" y="7105"/>
                </a:lnTo>
                <a:lnTo>
                  <a:pt x="4891" y="7081"/>
                </a:lnTo>
                <a:close/>
                <a:moveTo>
                  <a:pt x="11096" y="7081"/>
                </a:moveTo>
                <a:lnTo>
                  <a:pt x="10926" y="7105"/>
                </a:lnTo>
                <a:lnTo>
                  <a:pt x="10755" y="7178"/>
                </a:lnTo>
                <a:lnTo>
                  <a:pt x="10634" y="7300"/>
                </a:lnTo>
                <a:lnTo>
                  <a:pt x="10512" y="7446"/>
                </a:lnTo>
                <a:lnTo>
                  <a:pt x="10439" y="7568"/>
                </a:lnTo>
                <a:lnTo>
                  <a:pt x="10390" y="7714"/>
                </a:lnTo>
                <a:lnTo>
                  <a:pt x="10342" y="7835"/>
                </a:lnTo>
                <a:lnTo>
                  <a:pt x="10342" y="7981"/>
                </a:lnTo>
                <a:lnTo>
                  <a:pt x="10293" y="8225"/>
                </a:lnTo>
                <a:lnTo>
                  <a:pt x="10293" y="8395"/>
                </a:lnTo>
                <a:lnTo>
                  <a:pt x="10342" y="8565"/>
                </a:lnTo>
                <a:lnTo>
                  <a:pt x="10390" y="8711"/>
                </a:lnTo>
                <a:lnTo>
                  <a:pt x="10488" y="8833"/>
                </a:lnTo>
                <a:lnTo>
                  <a:pt x="10585" y="8955"/>
                </a:lnTo>
                <a:lnTo>
                  <a:pt x="10707" y="9028"/>
                </a:lnTo>
                <a:lnTo>
                  <a:pt x="10853" y="9101"/>
                </a:lnTo>
                <a:lnTo>
                  <a:pt x="11023" y="9149"/>
                </a:lnTo>
                <a:lnTo>
                  <a:pt x="11218" y="9174"/>
                </a:lnTo>
                <a:lnTo>
                  <a:pt x="11388" y="9149"/>
                </a:lnTo>
                <a:lnTo>
                  <a:pt x="11558" y="9101"/>
                </a:lnTo>
                <a:lnTo>
                  <a:pt x="11704" y="9028"/>
                </a:lnTo>
                <a:lnTo>
                  <a:pt x="11826" y="8930"/>
                </a:lnTo>
                <a:lnTo>
                  <a:pt x="11948" y="8809"/>
                </a:lnTo>
                <a:lnTo>
                  <a:pt x="12045" y="8663"/>
                </a:lnTo>
                <a:lnTo>
                  <a:pt x="12118" y="8517"/>
                </a:lnTo>
                <a:lnTo>
                  <a:pt x="12167" y="8346"/>
                </a:lnTo>
                <a:lnTo>
                  <a:pt x="12191" y="8176"/>
                </a:lnTo>
                <a:lnTo>
                  <a:pt x="12167" y="8006"/>
                </a:lnTo>
                <a:lnTo>
                  <a:pt x="12142" y="7835"/>
                </a:lnTo>
                <a:lnTo>
                  <a:pt x="12094" y="7689"/>
                </a:lnTo>
                <a:lnTo>
                  <a:pt x="12021" y="7519"/>
                </a:lnTo>
                <a:lnTo>
                  <a:pt x="11899" y="7397"/>
                </a:lnTo>
                <a:lnTo>
                  <a:pt x="11753" y="7251"/>
                </a:lnTo>
                <a:lnTo>
                  <a:pt x="11607" y="7154"/>
                </a:lnTo>
                <a:lnTo>
                  <a:pt x="11437" y="7105"/>
                </a:lnTo>
                <a:lnTo>
                  <a:pt x="11266" y="7081"/>
                </a:lnTo>
                <a:close/>
                <a:moveTo>
                  <a:pt x="11607" y="10731"/>
                </a:moveTo>
                <a:lnTo>
                  <a:pt x="11120" y="10877"/>
                </a:lnTo>
                <a:lnTo>
                  <a:pt x="10658" y="11047"/>
                </a:lnTo>
                <a:lnTo>
                  <a:pt x="9733" y="11412"/>
                </a:lnTo>
                <a:lnTo>
                  <a:pt x="9247" y="11558"/>
                </a:lnTo>
                <a:lnTo>
                  <a:pt x="8784" y="11704"/>
                </a:lnTo>
                <a:lnTo>
                  <a:pt x="7811" y="11972"/>
                </a:lnTo>
                <a:lnTo>
                  <a:pt x="7738" y="11996"/>
                </a:lnTo>
                <a:lnTo>
                  <a:pt x="7690" y="12045"/>
                </a:lnTo>
                <a:lnTo>
                  <a:pt x="7665" y="12118"/>
                </a:lnTo>
                <a:lnTo>
                  <a:pt x="7641" y="12166"/>
                </a:lnTo>
                <a:lnTo>
                  <a:pt x="7665" y="12239"/>
                </a:lnTo>
                <a:lnTo>
                  <a:pt x="7690" y="12312"/>
                </a:lnTo>
                <a:lnTo>
                  <a:pt x="7738" y="12361"/>
                </a:lnTo>
                <a:lnTo>
                  <a:pt x="7811" y="12410"/>
                </a:lnTo>
                <a:lnTo>
                  <a:pt x="7909" y="12434"/>
                </a:lnTo>
                <a:lnTo>
                  <a:pt x="8030" y="12458"/>
                </a:lnTo>
                <a:lnTo>
                  <a:pt x="8249" y="12458"/>
                </a:lnTo>
                <a:lnTo>
                  <a:pt x="8492" y="12434"/>
                </a:lnTo>
                <a:lnTo>
                  <a:pt x="8760" y="12361"/>
                </a:lnTo>
                <a:lnTo>
                  <a:pt x="9247" y="12191"/>
                </a:lnTo>
                <a:lnTo>
                  <a:pt x="9660" y="12045"/>
                </a:lnTo>
                <a:lnTo>
                  <a:pt x="10731" y="11680"/>
                </a:lnTo>
                <a:lnTo>
                  <a:pt x="11753" y="11290"/>
                </a:lnTo>
                <a:lnTo>
                  <a:pt x="11875" y="11217"/>
                </a:lnTo>
                <a:lnTo>
                  <a:pt x="11923" y="11144"/>
                </a:lnTo>
                <a:lnTo>
                  <a:pt x="11948" y="11023"/>
                </a:lnTo>
                <a:lnTo>
                  <a:pt x="11948" y="10925"/>
                </a:lnTo>
                <a:lnTo>
                  <a:pt x="11899" y="10828"/>
                </a:lnTo>
                <a:lnTo>
                  <a:pt x="11826" y="10755"/>
                </a:lnTo>
                <a:lnTo>
                  <a:pt x="11729" y="10731"/>
                </a:lnTo>
                <a:close/>
                <a:moveTo>
                  <a:pt x="8492" y="682"/>
                </a:moveTo>
                <a:lnTo>
                  <a:pt x="8638" y="706"/>
                </a:lnTo>
                <a:lnTo>
                  <a:pt x="9101" y="755"/>
                </a:lnTo>
                <a:lnTo>
                  <a:pt x="9539" y="803"/>
                </a:lnTo>
                <a:lnTo>
                  <a:pt x="9977" y="901"/>
                </a:lnTo>
                <a:lnTo>
                  <a:pt x="10415" y="1022"/>
                </a:lnTo>
                <a:lnTo>
                  <a:pt x="10755" y="1120"/>
                </a:lnTo>
                <a:lnTo>
                  <a:pt x="11096" y="1241"/>
                </a:lnTo>
                <a:lnTo>
                  <a:pt x="11437" y="1411"/>
                </a:lnTo>
                <a:lnTo>
                  <a:pt x="11753" y="1557"/>
                </a:lnTo>
                <a:lnTo>
                  <a:pt x="11753" y="1582"/>
                </a:lnTo>
                <a:lnTo>
                  <a:pt x="11729" y="1655"/>
                </a:lnTo>
                <a:lnTo>
                  <a:pt x="11729" y="1752"/>
                </a:lnTo>
                <a:lnTo>
                  <a:pt x="11753" y="1801"/>
                </a:lnTo>
                <a:lnTo>
                  <a:pt x="11802" y="1825"/>
                </a:lnTo>
                <a:lnTo>
                  <a:pt x="11875" y="1825"/>
                </a:lnTo>
                <a:lnTo>
                  <a:pt x="11948" y="1776"/>
                </a:lnTo>
                <a:lnTo>
                  <a:pt x="11972" y="1752"/>
                </a:lnTo>
                <a:lnTo>
                  <a:pt x="11996" y="1752"/>
                </a:lnTo>
                <a:lnTo>
                  <a:pt x="11996" y="1728"/>
                </a:lnTo>
                <a:lnTo>
                  <a:pt x="12021" y="1728"/>
                </a:lnTo>
                <a:lnTo>
                  <a:pt x="12118" y="1801"/>
                </a:lnTo>
                <a:lnTo>
                  <a:pt x="12094" y="1874"/>
                </a:lnTo>
                <a:lnTo>
                  <a:pt x="12069" y="1947"/>
                </a:lnTo>
                <a:lnTo>
                  <a:pt x="12094" y="1995"/>
                </a:lnTo>
                <a:lnTo>
                  <a:pt x="12118" y="2020"/>
                </a:lnTo>
                <a:lnTo>
                  <a:pt x="12167" y="2044"/>
                </a:lnTo>
                <a:lnTo>
                  <a:pt x="12215" y="2020"/>
                </a:lnTo>
                <a:lnTo>
                  <a:pt x="12240" y="1995"/>
                </a:lnTo>
                <a:lnTo>
                  <a:pt x="12313" y="1922"/>
                </a:lnTo>
                <a:lnTo>
                  <a:pt x="12532" y="2068"/>
                </a:lnTo>
                <a:lnTo>
                  <a:pt x="12483" y="2190"/>
                </a:lnTo>
                <a:lnTo>
                  <a:pt x="12483" y="2239"/>
                </a:lnTo>
                <a:lnTo>
                  <a:pt x="12483" y="2336"/>
                </a:lnTo>
                <a:lnTo>
                  <a:pt x="12507" y="2385"/>
                </a:lnTo>
                <a:lnTo>
                  <a:pt x="12532" y="2409"/>
                </a:lnTo>
                <a:lnTo>
                  <a:pt x="12580" y="2409"/>
                </a:lnTo>
                <a:lnTo>
                  <a:pt x="12629" y="2385"/>
                </a:lnTo>
                <a:lnTo>
                  <a:pt x="12678" y="2360"/>
                </a:lnTo>
                <a:lnTo>
                  <a:pt x="12726" y="2287"/>
                </a:lnTo>
                <a:lnTo>
                  <a:pt x="12775" y="2239"/>
                </a:lnTo>
                <a:lnTo>
                  <a:pt x="12945" y="2409"/>
                </a:lnTo>
                <a:lnTo>
                  <a:pt x="12872" y="2531"/>
                </a:lnTo>
                <a:lnTo>
                  <a:pt x="12824" y="2604"/>
                </a:lnTo>
                <a:lnTo>
                  <a:pt x="12824" y="2677"/>
                </a:lnTo>
                <a:lnTo>
                  <a:pt x="12824" y="2725"/>
                </a:lnTo>
                <a:lnTo>
                  <a:pt x="12848" y="2750"/>
                </a:lnTo>
                <a:lnTo>
                  <a:pt x="12897" y="2774"/>
                </a:lnTo>
                <a:lnTo>
                  <a:pt x="12945" y="2774"/>
                </a:lnTo>
                <a:lnTo>
                  <a:pt x="13067" y="2701"/>
                </a:lnTo>
                <a:lnTo>
                  <a:pt x="13164" y="2604"/>
                </a:lnTo>
                <a:lnTo>
                  <a:pt x="13286" y="2725"/>
                </a:lnTo>
                <a:lnTo>
                  <a:pt x="13383" y="2823"/>
                </a:lnTo>
                <a:lnTo>
                  <a:pt x="13262" y="3017"/>
                </a:lnTo>
                <a:lnTo>
                  <a:pt x="13213" y="3066"/>
                </a:lnTo>
                <a:lnTo>
                  <a:pt x="13164" y="3163"/>
                </a:lnTo>
                <a:lnTo>
                  <a:pt x="13164" y="3236"/>
                </a:lnTo>
                <a:lnTo>
                  <a:pt x="13189" y="3285"/>
                </a:lnTo>
                <a:lnTo>
                  <a:pt x="13213" y="3309"/>
                </a:lnTo>
                <a:lnTo>
                  <a:pt x="13310" y="3285"/>
                </a:lnTo>
                <a:lnTo>
                  <a:pt x="13408" y="3236"/>
                </a:lnTo>
                <a:lnTo>
                  <a:pt x="13529" y="3115"/>
                </a:lnTo>
                <a:lnTo>
                  <a:pt x="13578" y="3042"/>
                </a:lnTo>
                <a:lnTo>
                  <a:pt x="13773" y="3309"/>
                </a:lnTo>
                <a:lnTo>
                  <a:pt x="13675" y="3407"/>
                </a:lnTo>
                <a:lnTo>
                  <a:pt x="13554" y="3504"/>
                </a:lnTo>
                <a:lnTo>
                  <a:pt x="13481" y="3577"/>
                </a:lnTo>
                <a:lnTo>
                  <a:pt x="13456" y="3650"/>
                </a:lnTo>
                <a:lnTo>
                  <a:pt x="13456" y="3699"/>
                </a:lnTo>
                <a:lnTo>
                  <a:pt x="13505" y="3723"/>
                </a:lnTo>
                <a:lnTo>
                  <a:pt x="13602" y="3747"/>
                </a:lnTo>
                <a:lnTo>
                  <a:pt x="13675" y="3723"/>
                </a:lnTo>
                <a:lnTo>
                  <a:pt x="13773" y="3674"/>
                </a:lnTo>
                <a:lnTo>
                  <a:pt x="13846" y="3626"/>
                </a:lnTo>
                <a:lnTo>
                  <a:pt x="13943" y="3577"/>
                </a:lnTo>
                <a:lnTo>
                  <a:pt x="14138" y="3918"/>
                </a:lnTo>
                <a:lnTo>
                  <a:pt x="14040" y="3991"/>
                </a:lnTo>
                <a:lnTo>
                  <a:pt x="13846" y="4161"/>
                </a:lnTo>
                <a:lnTo>
                  <a:pt x="13773" y="4234"/>
                </a:lnTo>
                <a:lnTo>
                  <a:pt x="13700" y="4331"/>
                </a:lnTo>
                <a:lnTo>
                  <a:pt x="13700" y="4356"/>
                </a:lnTo>
                <a:lnTo>
                  <a:pt x="13700" y="4380"/>
                </a:lnTo>
                <a:lnTo>
                  <a:pt x="13821" y="4380"/>
                </a:lnTo>
                <a:lnTo>
                  <a:pt x="13943" y="4356"/>
                </a:lnTo>
                <a:lnTo>
                  <a:pt x="14065" y="4307"/>
                </a:lnTo>
                <a:lnTo>
                  <a:pt x="14162" y="4234"/>
                </a:lnTo>
                <a:lnTo>
                  <a:pt x="14284" y="4161"/>
                </a:lnTo>
                <a:lnTo>
                  <a:pt x="14503" y="4696"/>
                </a:lnTo>
                <a:lnTo>
                  <a:pt x="14332" y="4769"/>
                </a:lnTo>
                <a:lnTo>
                  <a:pt x="14186" y="4842"/>
                </a:lnTo>
                <a:lnTo>
                  <a:pt x="14065" y="4940"/>
                </a:lnTo>
                <a:lnTo>
                  <a:pt x="13943" y="5061"/>
                </a:lnTo>
                <a:lnTo>
                  <a:pt x="13919" y="5134"/>
                </a:lnTo>
                <a:lnTo>
                  <a:pt x="13894" y="5207"/>
                </a:lnTo>
                <a:lnTo>
                  <a:pt x="13894" y="5256"/>
                </a:lnTo>
                <a:lnTo>
                  <a:pt x="13919" y="5280"/>
                </a:lnTo>
                <a:lnTo>
                  <a:pt x="13943" y="5305"/>
                </a:lnTo>
                <a:lnTo>
                  <a:pt x="13992" y="5305"/>
                </a:lnTo>
                <a:lnTo>
                  <a:pt x="14113" y="5256"/>
                </a:lnTo>
                <a:lnTo>
                  <a:pt x="14235" y="5183"/>
                </a:lnTo>
                <a:lnTo>
                  <a:pt x="14527" y="5037"/>
                </a:lnTo>
                <a:lnTo>
                  <a:pt x="14600" y="5013"/>
                </a:lnTo>
                <a:lnTo>
                  <a:pt x="14746" y="5524"/>
                </a:lnTo>
                <a:lnTo>
                  <a:pt x="14430" y="5670"/>
                </a:lnTo>
                <a:lnTo>
                  <a:pt x="14162" y="5791"/>
                </a:lnTo>
                <a:lnTo>
                  <a:pt x="13919" y="5937"/>
                </a:lnTo>
                <a:lnTo>
                  <a:pt x="13919" y="5986"/>
                </a:lnTo>
                <a:lnTo>
                  <a:pt x="13943" y="6010"/>
                </a:lnTo>
                <a:lnTo>
                  <a:pt x="14089" y="6035"/>
                </a:lnTo>
                <a:lnTo>
                  <a:pt x="14235" y="6059"/>
                </a:lnTo>
                <a:lnTo>
                  <a:pt x="14357" y="6035"/>
                </a:lnTo>
                <a:lnTo>
                  <a:pt x="14527" y="6010"/>
                </a:lnTo>
                <a:lnTo>
                  <a:pt x="14843" y="5889"/>
                </a:lnTo>
                <a:lnTo>
                  <a:pt x="14965" y="6424"/>
                </a:lnTo>
                <a:lnTo>
                  <a:pt x="14795" y="6497"/>
                </a:lnTo>
                <a:lnTo>
                  <a:pt x="14405" y="6619"/>
                </a:lnTo>
                <a:lnTo>
                  <a:pt x="14016" y="6740"/>
                </a:lnTo>
                <a:lnTo>
                  <a:pt x="13992" y="6789"/>
                </a:lnTo>
                <a:lnTo>
                  <a:pt x="13967" y="6813"/>
                </a:lnTo>
                <a:lnTo>
                  <a:pt x="13992" y="6862"/>
                </a:lnTo>
                <a:lnTo>
                  <a:pt x="14040" y="6886"/>
                </a:lnTo>
                <a:lnTo>
                  <a:pt x="14235" y="6886"/>
                </a:lnTo>
                <a:lnTo>
                  <a:pt x="14405" y="6862"/>
                </a:lnTo>
                <a:lnTo>
                  <a:pt x="14770" y="6813"/>
                </a:lnTo>
                <a:lnTo>
                  <a:pt x="15014" y="6740"/>
                </a:lnTo>
                <a:lnTo>
                  <a:pt x="15087" y="7178"/>
                </a:lnTo>
                <a:lnTo>
                  <a:pt x="14843" y="7227"/>
                </a:lnTo>
                <a:lnTo>
                  <a:pt x="14430" y="7349"/>
                </a:lnTo>
                <a:lnTo>
                  <a:pt x="14235" y="7422"/>
                </a:lnTo>
                <a:lnTo>
                  <a:pt x="14065" y="7543"/>
                </a:lnTo>
                <a:lnTo>
                  <a:pt x="14016" y="7592"/>
                </a:lnTo>
                <a:lnTo>
                  <a:pt x="14040" y="7665"/>
                </a:lnTo>
                <a:lnTo>
                  <a:pt x="14065" y="7714"/>
                </a:lnTo>
                <a:lnTo>
                  <a:pt x="14138" y="7738"/>
                </a:lnTo>
                <a:lnTo>
                  <a:pt x="14332" y="7714"/>
                </a:lnTo>
                <a:lnTo>
                  <a:pt x="14527" y="7665"/>
                </a:lnTo>
                <a:lnTo>
                  <a:pt x="14916" y="7568"/>
                </a:lnTo>
                <a:lnTo>
                  <a:pt x="15135" y="7519"/>
                </a:lnTo>
                <a:lnTo>
                  <a:pt x="15184" y="7981"/>
                </a:lnTo>
                <a:lnTo>
                  <a:pt x="14868" y="8030"/>
                </a:lnTo>
                <a:lnTo>
                  <a:pt x="14624" y="8054"/>
                </a:lnTo>
                <a:lnTo>
                  <a:pt x="14357" y="8079"/>
                </a:lnTo>
                <a:lnTo>
                  <a:pt x="14235" y="8103"/>
                </a:lnTo>
                <a:lnTo>
                  <a:pt x="14113" y="8152"/>
                </a:lnTo>
                <a:lnTo>
                  <a:pt x="14016" y="8200"/>
                </a:lnTo>
                <a:lnTo>
                  <a:pt x="13919" y="8298"/>
                </a:lnTo>
                <a:lnTo>
                  <a:pt x="13919" y="8322"/>
                </a:lnTo>
                <a:lnTo>
                  <a:pt x="13919" y="8346"/>
                </a:lnTo>
                <a:lnTo>
                  <a:pt x="13919" y="8395"/>
                </a:lnTo>
                <a:lnTo>
                  <a:pt x="13943" y="8395"/>
                </a:lnTo>
                <a:lnTo>
                  <a:pt x="14065" y="8419"/>
                </a:lnTo>
                <a:lnTo>
                  <a:pt x="14211" y="8444"/>
                </a:lnTo>
                <a:lnTo>
                  <a:pt x="14454" y="8444"/>
                </a:lnTo>
                <a:lnTo>
                  <a:pt x="14989" y="8395"/>
                </a:lnTo>
                <a:lnTo>
                  <a:pt x="15208" y="8395"/>
                </a:lnTo>
                <a:lnTo>
                  <a:pt x="15208" y="8857"/>
                </a:lnTo>
                <a:lnTo>
                  <a:pt x="14722" y="8882"/>
                </a:lnTo>
                <a:lnTo>
                  <a:pt x="14503" y="8882"/>
                </a:lnTo>
                <a:lnTo>
                  <a:pt x="14284" y="8906"/>
                </a:lnTo>
                <a:lnTo>
                  <a:pt x="14065" y="8955"/>
                </a:lnTo>
                <a:lnTo>
                  <a:pt x="13967" y="8979"/>
                </a:lnTo>
                <a:lnTo>
                  <a:pt x="13870" y="9028"/>
                </a:lnTo>
                <a:lnTo>
                  <a:pt x="13846" y="9052"/>
                </a:lnTo>
                <a:lnTo>
                  <a:pt x="13870" y="9076"/>
                </a:lnTo>
                <a:lnTo>
                  <a:pt x="13967" y="9125"/>
                </a:lnTo>
                <a:lnTo>
                  <a:pt x="14065" y="9174"/>
                </a:lnTo>
                <a:lnTo>
                  <a:pt x="14284" y="9222"/>
                </a:lnTo>
                <a:lnTo>
                  <a:pt x="14722" y="9222"/>
                </a:lnTo>
                <a:lnTo>
                  <a:pt x="14941" y="9247"/>
                </a:lnTo>
                <a:lnTo>
                  <a:pt x="15184" y="9247"/>
                </a:lnTo>
                <a:lnTo>
                  <a:pt x="15160" y="9465"/>
                </a:lnTo>
                <a:lnTo>
                  <a:pt x="14965" y="9514"/>
                </a:lnTo>
                <a:lnTo>
                  <a:pt x="14722" y="9563"/>
                </a:lnTo>
                <a:lnTo>
                  <a:pt x="14478" y="9660"/>
                </a:lnTo>
                <a:lnTo>
                  <a:pt x="14259" y="9757"/>
                </a:lnTo>
                <a:lnTo>
                  <a:pt x="14040" y="9879"/>
                </a:lnTo>
                <a:lnTo>
                  <a:pt x="14016" y="9903"/>
                </a:lnTo>
                <a:lnTo>
                  <a:pt x="14016" y="9952"/>
                </a:lnTo>
                <a:lnTo>
                  <a:pt x="14040" y="9976"/>
                </a:lnTo>
                <a:lnTo>
                  <a:pt x="14065" y="9976"/>
                </a:lnTo>
                <a:lnTo>
                  <a:pt x="14284" y="10001"/>
                </a:lnTo>
                <a:lnTo>
                  <a:pt x="14503" y="9976"/>
                </a:lnTo>
                <a:lnTo>
                  <a:pt x="14965" y="9903"/>
                </a:lnTo>
                <a:lnTo>
                  <a:pt x="15087" y="9879"/>
                </a:lnTo>
                <a:lnTo>
                  <a:pt x="14965" y="10390"/>
                </a:lnTo>
                <a:lnTo>
                  <a:pt x="14527" y="10463"/>
                </a:lnTo>
                <a:lnTo>
                  <a:pt x="14332" y="10487"/>
                </a:lnTo>
                <a:lnTo>
                  <a:pt x="14162" y="10512"/>
                </a:lnTo>
                <a:lnTo>
                  <a:pt x="13992" y="10560"/>
                </a:lnTo>
                <a:lnTo>
                  <a:pt x="13919" y="10609"/>
                </a:lnTo>
                <a:lnTo>
                  <a:pt x="13846" y="10682"/>
                </a:lnTo>
                <a:lnTo>
                  <a:pt x="13821" y="10731"/>
                </a:lnTo>
                <a:lnTo>
                  <a:pt x="13846" y="10804"/>
                </a:lnTo>
                <a:lnTo>
                  <a:pt x="13870" y="10852"/>
                </a:lnTo>
                <a:lnTo>
                  <a:pt x="13894" y="10901"/>
                </a:lnTo>
                <a:lnTo>
                  <a:pt x="13967" y="10925"/>
                </a:lnTo>
                <a:lnTo>
                  <a:pt x="14065" y="10950"/>
                </a:lnTo>
                <a:lnTo>
                  <a:pt x="14235" y="10950"/>
                </a:lnTo>
                <a:lnTo>
                  <a:pt x="14576" y="10901"/>
                </a:lnTo>
                <a:lnTo>
                  <a:pt x="14795" y="10877"/>
                </a:lnTo>
                <a:lnTo>
                  <a:pt x="14795" y="10877"/>
                </a:lnTo>
                <a:lnTo>
                  <a:pt x="14600" y="11339"/>
                </a:lnTo>
                <a:lnTo>
                  <a:pt x="14478" y="11339"/>
                </a:lnTo>
                <a:lnTo>
                  <a:pt x="14284" y="11315"/>
                </a:lnTo>
                <a:lnTo>
                  <a:pt x="14089" y="11339"/>
                </a:lnTo>
                <a:lnTo>
                  <a:pt x="13919" y="11363"/>
                </a:lnTo>
                <a:lnTo>
                  <a:pt x="13724" y="11436"/>
                </a:lnTo>
                <a:lnTo>
                  <a:pt x="13724" y="11461"/>
                </a:lnTo>
                <a:lnTo>
                  <a:pt x="13724" y="11485"/>
                </a:lnTo>
                <a:lnTo>
                  <a:pt x="13894" y="11558"/>
                </a:lnTo>
                <a:lnTo>
                  <a:pt x="14065" y="11607"/>
                </a:lnTo>
                <a:lnTo>
                  <a:pt x="14430" y="11655"/>
                </a:lnTo>
                <a:lnTo>
                  <a:pt x="14186" y="12069"/>
                </a:lnTo>
                <a:lnTo>
                  <a:pt x="13967" y="12069"/>
                </a:lnTo>
                <a:lnTo>
                  <a:pt x="13724" y="12093"/>
                </a:lnTo>
                <a:lnTo>
                  <a:pt x="13602" y="12069"/>
                </a:lnTo>
                <a:lnTo>
                  <a:pt x="13456" y="12045"/>
                </a:lnTo>
                <a:lnTo>
                  <a:pt x="13335" y="12020"/>
                </a:lnTo>
                <a:lnTo>
                  <a:pt x="13213" y="12020"/>
                </a:lnTo>
                <a:lnTo>
                  <a:pt x="13189" y="12045"/>
                </a:lnTo>
                <a:lnTo>
                  <a:pt x="13164" y="12069"/>
                </a:lnTo>
                <a:lnTo>
                  <a:pt x="13189" y="12166"/>
                </a:lnTo>
                <a:lnTo>
                  <a:pt x="13237" y="12239"/>
                </a:lnTo>
                <a:lnTo>
                  <a:pt x="13310" y="12312"/>
                </a:lnTo>
                <a:lnTo>
                  <a:pt x="13408" y="12361"/>
                </a:lnTo>
                <a:lnTo>
                  <a:pt x="13529" y="12385"/>
                </a:lnTo>
                <a:lnTo>
                  <a:pt x="13651" y="12410"/>
                </a:lnTo>
                <a:lnTo>
                  <a:pt x="13919" y="12434"/>
                </a:lnTo>
                <a:lnTo>
                  <a:pt x="13578" y="12823"/>
                </a:lnTo>
                <a:lnTo>
                  <a:pt x="13067" y="12726"/>
                </a:lnTo>
                <a:lnTo>
                  <a:pt x="12848" y="12677"/>
                </a:lnTo>
                <a:lnTo>
                  <a:pt x="12726" y="12677"/>
                </a:lnTo>
                <a:lnTo>
                  <a:pt x="12605" y="12702"/>
                </a:lnTo>
                <a:lnTo>
                  <a:pt x="12605" y="12726"/>
                </a:lnTo>
                <a:lnTo>
                  <a:pt x="12580" y="12775"/>
                </a:lnTo>
                <a:lnTo>
                  <a:pt x="12629" y="12848"/>
                </a:lnTo>
                <a:lnTo>
                  <a:pt x="12678" y="12921"/>
                </a:lnTo>
                <a:lnTo>
                  <a:pt x="12726" y="12969"/>
                </a:lnTo>
                <a:lnTo>
                  <a:pt x="12824" y="13018"/>
                </a:lnTo>
                <a:lnTo>
                  <a:pt x="13018" y="13115"/>
                </a:lnTo>
                <a:lnTo>
                  <a:pt x="13237" y="13164"/>
                </a:lnTo>
                <a:lnTo>
                  <a:pt x="13091" y="13286"/>
                </a:lnTo>
                <a:lnTo>
                  <a:pt x="13043" y="13286"/>
                </a:lnTo>
                <a:lnTo>
                  <a:pt x="12580" y="13261"/>
                </a:lnTo>
                <a:lnTo>
                  <a:pt x="12337" y="13213"/>
                </a:lnTo>
                <a:lnTo>
                  <a:pt x="12215" y="13188"/>
                </a:lnTo>
                <a:lnTo>
                  <a:pt x="12094" y="13188"/>
                </a:lnTo>
                <a:lnTo>
                  <a:pt x="12021" y="13213"/>
                </a:lnTo>
                <a:lnTo>
                  <a:pt x="11972" y="13261"/>
                </a:lnTo>
                <a:lnTo>
                  <a:pt x="11972" y="13334"/>
                </a:lnTo>
                <a:lnTo>
                  <a:pt x="11996" y="13383"/>
                </a:lnTo>
                <a:lnTo>
                  <a:pt x="12142" y="13505"/>
                </a:lnTo>
                <a:lnTo>
                  <a:pt x="12288" y="13578"/>
                </a:lnTo>
                <a:lnTo>
                  <a:pt x="12459" y="13626"/>
                </a:lnTo>
                <a:lnTo>
                  <a:pt x="12653" y="13651"/>
                </a:lnTo>
                <a:lnTo>
                  <a:pt x="12215" y="13943"/>
                </a:lnTo>
                <a:lnTo>
                  <a:pt x="12142" y="13918"/>
                </a:lnTo>
                <a:lnTo>
                  <a:pt x="11680" y="13821"/>
                </a:lnTo>
                <a:lnTo>
                  <a:pt x="11461" y="13772"/>
                </a:lnTo>
                <a:lnTo>
                  <a:pt x="11242" y="13724"/>
                </a:lnTo>
                <a:lnTo>
                  <a:pt x="11218" y="13748"/>
                </a:lnTo>
                <a:lnTo>
                  <a:pt x="11193" y="13748"/>
                </a:lnTo>
                <a:lnTo>
                  <a:pt x="11193" y="13821"/>
                </a:lnTo>
                <a:lnTo>
                  <a:pt x="11242" y="13894"/>
                </a:lnTo>
                <a:lnTo>
                  <a:pt x="11291" y="13967"/>
                </a:lnTo>
                <a:lnTo>
                  <a:pt x="11437" y="14064"/>
                </a:lnTo>
                <a:lnTo>
                  <a:pt x="11607" y="14137"/>
                </a:lnTo>
                <a:lnTo>
                  <a:pt x="11777" y="14210"/>
                </a:lnTo>
                <a:lnTo>
                  <a:pt x="11437" y="14381"/>
                </a:lnTo>
                <a:lnTo>
                  <a:pt x="11364" y="14332"/>
                </a:lnTo>
                <a:lnTo>
                  <a:pt x="11315" y="14308"/>
                </a:lnTo>
                <a:lnTo>
                  <a:pt x="11169" y="14259"/>
                </a:lnTo>
                <a:lnTo>
                  <a:pt x="10877" y="14235"/>
                </a:lnTo>
                <a:lnTo>
                  <a:pt x="10634" y="14210"/>
                </a:lnTo>
                <a:lnTo>
                  <a:pt x="10488" y="14210"/>
                </a:lnTo>
                <a:lnTo>
                  <a:pt x="10366" y="14235"/>
                </a:lnTo>
                <a:lnTo>
                  <a:pt x="10342" y="14283"/>
                </a:lnTo>
                <a:lnTo>
                  <a:pt x="10366" y="14332"/>
                </a:lnTo>
                <a:lnTo>
                  <a:pt x="10390" y="14381"/>
                </a:lnTo>
                <a:lnTo>
                  <a:pt x="10488" y="14478"/>
                </a:lnTo>
                <a:lnTo>
                  <a:pt x="10609" y="14551"/>
                </a:lnTo>
                <a:lnTo>
                  <a:pt x="10707" y="14575"/>
                </a:lnTo>
                <a:lnTo>
                  <a:pt x="10877" y="14624"/>
                </a:lnTo>
                <a:lnTo>
                  <a:pt x="10488" y="14746"/>
                </a:lnTo>
                <a:lnTo>
                  <a:pt x="10293" y="14673"/>
                </a:lnTo>
                <a:lnTo>
                  <a:pt x="10098" y="14624"/>
                </a:lnTo>
                <a:lnTo>
                  <a:pt x="9904" y="14600"/>
                </a:lnTo>
                <a:lnTo>
                  <a:pt x="9782" y="14600"/>
                </a:lnTo>
                <a:lnTo>
                  <a:pt x="9685" y="14648"/>
                </a:lnTo>
                <a:lnTo>
                  <a:pt x="9660" y="14673"/>
                </a:lnTo>
                <a:lnTo>
                  <a:pt x="9660" y="14721"/>
                </a:lnTo>
                <a:lnTo>
                  <a:pt x="9709" y="14794"/>
                </a:lnTo>
                <a:lnTo>
                  <a:pt x="9782" y="14843"/>
                </a:lnTo>
                <a:lnTo>
                  <a:pt x="9928" y="14916"/>
                </a:lnTo>
                <a:lnTo>
                  <a:pt x="9612" y="14989"/>
                </a:lnTo>
                <a:lnTo>
                  <a:pt x="9563" y="14940"/>
                </a:lnTo>
                <a:lnTo>
                  <a:pt x="9514" y="14916"/>
                </a:lnTo>
                <a:lnTo>
                  <a:pt x="9417" y="14867"/>
                </a:lnTo>
                <a:lnTo>
                  <a:pt x="9222" y="14843"/>
                </a:lnTo>
                <a:lnTo>
                  <a:pt x="9125" y="14843"/>
                </a:lnTo>
                <a:lnTo>
                  <a:pt x="9028" y="14867"/>
                </a:lnTo>
                <a:lnTo>
                  <a:pt x="9003" y="14916"/>
                </a:lnTo>
                <a:lnTo>
                  <a:pt x="8979" y="14965"/>
                </a:lnTo>
                <a:lnTo>
                  <a:pt x="8955" y="15013"/>
                </a:lnTo>
                <a:lnTo>
                  <a:pt x="8979" y="15062"/>
                </a:lnTo>
                <a:lnTo>
                  <a:pt x="9003" y="15086"/>
                </a:lnTo>
                <a:lnTo>
                  <a:pt x="8638" y="15135"/>
                </a:lnTo>
                <a:lnTo>
                  <a:pt x="8298" y="15159"/>
                </a:lnTo>
                <a:lnTo>
                  <a:pt x="7203" y="15159"/>
                </a:lnTo>
                <a:lnTo>
                  <a:pt x="6838" y="15111"/>
                </a:lnTo>
                <a:lnTo>
                  <a:pt x="6497" y="15062"/>
                </a:lnTo>
                <a:lnTo>
                  <a:pt x="6132" y="14989"/>
                </a:lnTo>
                <a:lnTo>
                  <a:pt x="5792" y="14916"/>
                </a:lnTo>
                <a:lnTo>
                  <a:pt x="5451" y="14819"/>
                </a:lnTo>
                <a:lnTo>
                  <a:pt x="5110" y="14697"/>
                </a:lnTo>
                <a:lnTo>
                  <a:pt x="4794" y="14575"/>
                </a:lnTo>
                <a:lnTo>
                  <a:pt x="4453" y="14405"/>
                </a:lnTo>
                <a:lnTo>
                  <a:pt x="4137" y="14259"/>
                </a:lnTo>
                <a:lnTo>
                  <a:pt x="3845" y="14064"/>
                </a:lnTo>
                <a:lnTo>
                  <a:pt x="3553" y="13870"/>
                </a:lnTo>
                <a:lnTo>
                  <a:pt x="3285" y="13675"/>
                </a:lnTo>
                <a:lnTo>
                  <a:pt x="3018" y="13456"/>
                </a:lnTo>
                <a:lnTo>
                  <a:pt x="2774" y="13237"/>
                </a:lnTo>
                <a:lnTo>
                  <a:pt x="2531" y="12994"/>
                </a:lnTo>
                <a:lnTo>
                  <a:pt x="2312" y="12775"/>
                </a:lnTo>
                <a:lnTo>
                  <a:pt x="2093" y="12507"/>
                </a:lnTo>
                <a:lnTo>
                  <a:pt x="1898" y="12239"/>
                </a:lnTo>
                <a:lnTo>
                  <a:pt x="1728" y="11972"/>
                </a:lnTo>
                <a:lnTo>
                  <a:pt x="1558" y="11704"/>
                </a:lnTo>
                <a:lnTo>
                  <a:pt x="1387" y="11412"/>
                </a:lnTo>
                <a:lnTo>
                  <a:pt x="1266" y="11120"/>
                </a:lnTo>
                <a:lnTo>
                  <a:pt x="1144" y="10828"/>
                </a:lnTo>
                <a:lnTo>
                  <a:pt x="1022" y="10512"/>
                </a:lnTo>
                <a:lnTo>
                  <a:pt x="949" y="10195"/>
                </a:lnTo>
                <a:lnTo>
                  <a:pt x="876" y="9879"/>
                </a:lnTo>
                <a:lnTo>
                  <a:pt x="828" y="9538"/>
                </a:lnTo>
                <a:lnTo>
                  <a:pt x="755" y="9003"/>
                </a:lnTo>
                <a:lnTo>
                  <a:pt x="730" y="8468"/>
                </a:lnTo>
                <a:lnTo>
                  <a:pt x="730" y="7933"/>
                </a:lnTo>
                <a:lnTo>
                  <a:pt x="779" y="7397"/>
                </a:lnTo>
                <a:lnTo>
                  <a:pt x="828" y="6862"/>
                </a:lnTo>
                <a:lnTo>
                  <a:pt x="949" y="6351"/>
                </a:lnTo>
                <a:lnTo>
                  <a:pt x="1071" y="5840"/>
                </a:lnTo>
                <a:lnTo>
                  <a:pt x="1266" y="5353"/>
                </a:lnTo>
                <a:lnTo>
                  <a:pt x="1387" y="5061"/>
                </a:lnTo>
                <a:lnTo>
                  <a:pt x="1558" y="4745"/>
                </a:lnTo>
                <a:lnTo>
                  <a:pt x="1752" y="4404"/>
                </a:lnTo>
                <a:lnTo>
                  <a:pt x="1996" y="4064"/>
                </a:lnTo>
                <a:lnTo>
                  <a:pt x="2263" y="3699"/>
                </a:lnTo>
                <a:lnTo>
                  <a:pt x="2555" y="3334"/>
                </a:lnTo>
                <a:lnTo>
                  <a:pt x="2896" y="2944"/>
                </a:lnTo>
                <a:lnTo>
                  <a:pt x="3261" y="2604"/>
                </a:lnTo>
                <a:lnTo>
                  <a:pt x="3650" y="2263"/>
                </a:lnTo>
                <a:lnTo>
                  <a:pt x="4064" y="1922"/>
                </a:lnTo>
                <a:lnTo>
                  <a:pt x="4526" y="1630"/>
                </a:lnTo>
                <a:lnTo>
                  <a:pt x="5013" y="1363"/>
                </a:lnTo>
                <a:lnTo>
                  <a:pt x="5500" y="1144"/>
                </a:lnTo>
                <a:lnTo>
                  <a:pt x="6035" y="974"/>
                </a:lnTo>
                <a:lnTo>
                  <a:pt x="6303" y="925"/>
                </a:lnTo>
                <a:lnTo>
                  <a:pt x="6595" y="876"/>
                </a:lnTo>
                <a:lnTo>
                  <a:pt x="6862" y="828"/>
                </a:lnTo>
                <a:lnTo>
                  <a:pt x="7154" y="803"/>
                </a:lnTo>
                <a:lnTo>
                  <a:pt x="7519" y="779"/>
                </a:lnTo>
                <a:lnTo>
                  <a:pt x="7909" y="730"/>
                </a:lnTo>
                <a:lnTo>
                  <a:pt x="8298" y="682"/>
                </a:lnTo>
                <a:close/>
                <a:moveTo>
                  <a:pt x="8128" y="0"/>
                </a:moveTo>
                <a:lnTo>
                  <a:pt x="7738" y="25"/>
                </a:lnTo>
                <a:lnTo>
                  <a:pt x="7373" y="73"/>
                </a:lnTo>
                <a:lnTo>
                  <a:pt x="7081" y="49"/>
                </a:lnTo>
                <a:lnTo>
                  <a:pt x="6765" y="49"/>
                </a:lnTo>
                <a:lnTo>
                  <a:pt x="6473" y="73"/>
                </a:lnTo>
                <a:lnTo>
                  <a:pt x="6157" y="146"/>
                </a:lnTo>
                <a:lnTo>
                  <a:pt x="5840" y="219"/>
                </a:lnTo>
                <a:lnTo>
                  <a:pt x="5524" y="317"/>
                </a:lnTo>
                <a:lnTo>
                  <a:pt x="5208" y="438"/>
                </a:lnTo>
                <a:lnTo>
                  <a:pt x="4916" y="560"/>
                </a:lnTo>
                <a:lnTo>
                  <a:pt x="4307" y="876"/>
                </a:lnTo>
                <a:lnTo>
                  <a:pt x="3748" y="1217"/>
                </a:lnTo>
                <a:lnTo>
                  <a:pt x="3212" y="1606"/>
                </a:lnTo>
                <a:lnTo>
                  <a:pt x="2750" y="1995"/>
                </a:lnTo>
                <a:lnTo>
                  <a:pt x="2482" y="2239"/>
                </a:lnTo>
                <a:lnTo>
                  <a:pt x="2239" y="2482"/>
                </a:lnTo>
                <a:lnTo>
                  <a:pt x="2020" y="2725"/>
                </a:lnTo>
                <a:lnTo>
                  <a:pt x="1825" y="2993"/>
                </a:lnTo>
                <a:lnTo>
                  <a:pt x="1631" y="3261"/>
                </a:lnTo>
                <a:lnTo>
                  <a:pt x="1436" y="3528"/>
                </a:lnTo>
                <a:lnTo>
                  <a:pt x="1120" y="4088"/>
                </a:lnTo>
                <a:lnTo>
                  <a:pt x="852" y="4696"/>
                </a:lnTo>
                <a:lnTo>
                  <a:pt x="609" y="5305"/>
                </a:lnTo>
                <a:lnTo>
                  <a:pt x="390" y="5962"/>
                </a:lnTo>
                <a:lnTo>
                  <a:pt x="195" y="6643"/>
                </a:lnTo>
                <a:lnTo>
                  <a:pt x="122" y="7008"/>
                </a:lnTo>
                <a:lnTo>
                  <a:pt x="49" y="7373"/>
                </a:lnTo>
                <a:lnTo>
                  <a:pt x="25" y="7738"/>
                </a:lnTo>
                <a:lnTo>
                  <a:pt x="1" y="8103"/>
                </a:lnTo>
                <a:lnTo>
                  <a:pt x="1" y="8468"/>
                </a:lnTo>
                <a:lnTo>
                  <a:pt x="1" y="8809"/>
                </a:lnTo>
                <a:lnTo>
                  <a:pt x="49" y="9174"/>
                </a:lnTo>
                <a:lnTo>
                  <a:pt x="98" y="9514"/>
                </a:lnTo>
                <a:lnTo>
                  <a:pt x="171" y="9879"/>
                </a:lnTo>
                <a:lnTo>
                  <a:pt x="268" y="10220"/>
                </a:lnTo>
                <a:lnTo>
                  <a:pt x="365" y="10560"/>
                </a:lnTo>
                <a:lnTo>
                  <a:pt x="487" y="10901"/>
                </a:lnTo>
                <a:lnTo>
                  <a:pt x="633" y="11242"/>
                </a:lnTo>
                <a:lnTo>
                  <a:pt x="803" y="11582"/>
                </a:lnTo>
                <a:lnTo>
                  <a:pt x="1168" y="12264"/>
                </a:lnTo>
                <a:lnTo>
                  <a:pt x="1387" y="12629"/>
                </a:lnTo>
                <a:lnTo>
                  <a:pt x="1631" y="12994"/>
                </a:lnTo>
                <a:lnTo>
                  <a:pt x="1874" y="13334"/>
                </a:lnTo>
                <a:lnTo>
                  <a:pt x="2142" y="13651"/>
                </a:lnTo>
                <a:lnTo>
                  <a:pt x="2434" y="13943"/>
                </a:lnTo>
                <a:lnTo>
                  <a:pt x="2726" y="14235"/>
                </a:lnTo>
                <a:lnTo>
                  <a:pt x="3042" y="14502"/>
                </a:lnTo>
                <a:lnTo>
                  <a:pt x="3358" y="14746"/>
                </a:lnTo>
                <a:lnTo>
                  <a:pt x="3699" y="14965"/>
                </a:lnTo>
                <a:lnTo>
                  <a:pt x="4040" y="15159"/>
                </a:lnTo>
                <a:lnTo>
                  <a:pt x="4405" y="15354"/>
                </a:lnTo>
                <a:lnTo>
                  <a:pt x="4794" y="15500"/>
                </a:lnTo>
                <a:lnTo>
                  <a:pt x="5183" y="15622"/>
                </a:lnTo>
                <a:lnTo>
                  <a:pt x="5573" y="15743"/>
                </a:lnTo>
                <a:lnTo>
                  <a:pt x="5986" y="15816"/>
                </a:lnTo>
                <a:lnTo>
                  <a:pt x="6424" y="15889"/>
                </a:lnTo>
                <a:lnTo>
                  <a:pt x="6838" y="15914"/>
                </a:lnTo>
                <a:lnTo>
                  <a:pt x="7276" y="15938"/>
                </a:lnTo>
                <a:lnTo>
                  <a:pt x="7714" y="15938"/>
                </a:lnTo>
                <a:lnTo>
                  <a:pt x="8152" y="15914"/>
                </a:lnTo>
                <a:lnTo>
                  <a:pt x="8565" y="15889"/>
                </a:lnTo>
                <a:lnTo>
                  <a:pt x="9003" y="15841"/>
                </a:lnTo>
                <a:lnTo>
                  <a:pt x="9417" y="15768"/>
                </a:lnTo>
                <a:lnTo>
                  <a:pt x="9831" y="15670"/>
                </a:lnTo>
                <a:lnTo>
                  <a:pt x="10244" y="15573"/>
                </a:lnTo>
                <a:lnTo>
                  <a:pt x="10658" y="15451"/>
                </a:lnTo>
                <a:lnTo>
                  <a:pt x="11047" y="15305"/>
                </a:lnTo>
                <a:lnTo>
                  <a:pt x="11437" y="15135"/>
                </a:lnTo>
                <a:lnTo>
                  <a:pt x="11826" y="14940"/>
                </a:lnTo>
                <a:lnTo>
                  <a:pt x="12191" y="14721"/>
                </a:lnTo>
                <a:lnTo>
                  <a:pt x="12556" y="14478"/>
                </a:lnTo>
                <a:lnTo>
                  <a:pt x="12921" y="14235"/>
                </a:lnTo>
                <a:lnTo>
                  <a:pt x="13262" y="13943"/>
                </a:lnTo>
                <a:lnTo>
                  <a:pt x="13578" y="13651"/>
                </a:lnTo>
                <a:lnTo>
                  <a:pt x="13894" y="13334"/>
                </a:lnTo>
                <a:lnTo>
                  <a:pt x="14186" y="13018"/>
                </a:lnTo>
                <a:lnTo>
                  <a:pt x="14430" y="12702"/>
                </a:lnTo>
                <a:lnTo>
                  <a:pt x="14673" y="12361"/>
                </a:lnTo>
                <a:lnTo>
                  <a:pt x="14892" y="11996"/>
                </a:lnTo>
                <a:lnTo>
                  <a:pt x="15087" y="11631"/>
                </a:lnTo>
                <a:lnTo>
                  <a:pt x="15111" y="11631"/>
                </a:lnTo>
                <a:lnTo>
                  <a:pt x="15135" y="11582"/>
                </a:lnTo>
                <a:lnTo>
                  <a:pt x="15135" y="11534"/>
                </a:lnTo>
                <a:lnTo>
                  <a:pt x="15330" y="11096"/>
                </a:lnTo>
                <a:lnTo>
                  <a:pt x="15500" y="10658"/>
                </a:lnTo>
                <a:lnTo>
                  <a:pt x="15622" y="10195"/>
                </a:lnTo>
                <a:lnTo>
                  <a:pt x="15719" y="9733"/>
                </a:lnTo>
                <a:lnTo>
                  <a:pt x="15744" y="9709"/>
                </a:lnTo>
                <a:lnTo>
                  <a:pt x="15768" y="9684"/>
                </a:lnTo>
                <a:lnTo>
                  <a:pt x="15768" y="9636"/>
                </a:lnTo>
                <a:lnTo>
                  <a:pt x="15768" y="9611"/>
                </a:lnTo>
                <a:lnTo>
                  <a:pt x="15744" y="9563"/>
                </a:lnTo>
                <a:lnTo>
                  <a:pt x="15792" y="9174"/>
                </a:lnTo>
                <a:lnTo>
                  <a:pt x="15817" y="8760"/>
                </a:lnTo>
                <a:lnTo>
                  <a:pt x="15817" y="8371"/>
                </a:lnTo>
                <a:lnTo>
                  <a:pt x="15817" y="7957"/>
                </a:lnTo>
                <a:lnTo>
                  <a:pt x="15719" y="7105"/>
                </a:lnTo>
                <a:lnTo>
                  <a:pt x="15671" y="6667"/>
                </a:lnTo>
                <a:lnTo>
                  <a:pt x="15598" y="6254"/>
                </a:lnTo>
                <a:lnTo>
                  <a:pt x="15500" y="5840"/>
                </a:lnTo>
                <a:lnTo>
                  <a:pt x="15403" y="5426"/>
                </a:lnTo>
                <a:lnTo>
                  <a:pt x="15281" y="5013"/>
                </a:lnTo>
                <a:lnTo>
                  <a:pt x="15135" y="4623"/>
                </a:lnTo>
                <a:lnTo>
                  <a:pt x="14989" y="4234"/>
                </a:lnTo>
                <a:lnTo>
                  <a:pt x="14819" y="3845"/>
                </a:lnTo>
                <a:lnTo>
                  <a:pt x="14600" y="3480"/>
                </a:lnTo>
                <a:lnTo>
                  <a:pt x="14381" y="3115"/>
                </a:lnTo>
                <a:lnTo>
                  <a:pt x="14138" y="2774"/>
                </a:lnTo>
                <a:lnTo>
                  <a:pt x="13870" y="2458"/>
                </a:lnTo>
                <a:lnTo>
                  <a:pt x="13578" y="2141"/>
                </a:lnTo>
                <a:lnTo>
                  <a:pt x="13262" y="1849"/>
                </a:lnTo>
                <a:lnTo>
                  <a:pt x="12970" y="1582"/>
                </a:lnTo>
                <a:lnTo>
                  <a:pt x="12629" y="1363"/>
                </a:lnTo>
                <a:lnTo>
                  <a:pt x="12288" y="1144"/>
                </a:lnTo>
                <a:lnTo>
                  <a:pt x="11948" y="949"/>
                </a:lnTo>
                <a:lnTo>
                  <a:pt x="11583" y="779"/>
                </a:lnTo>
                <a:lnTo>
                  <a:pt x="11218" y="609"/>
                </a:lnTo>
                <a:lnTo>
                  <a:pt x="10828" y="487"/>
                </a:lnTo>
                <a:lnTo>
                  <a:pt x="10463" y="365"/>
                </a:lnTo>
                <a:lnTo>
                  <a:pt x="10098" y="268"/>
                </a:lnTo>
                <a:lnTo>
                  <a:pt x="9709" y="171"/>
                </a:lnTo>
                <a:lnTo>
                  <a:pt x="9320" y="98"/>
                </a:lnTo>
                <a:lnTo>
                  <a:pt x="8930" y="49"/>
                </a:lnTo>
                <a:lnTo>
                  <a:pt x="8517" y="25"/>
                </a:lnTo>
                <a:lnTo>
                  <a:pt x="81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7"/>
          <p:cNvSpPr/>
          <p:nvPr/>
        </p:nvSpPr>
        <p:spPr>
          <a:xfrm>
            <a:off x="2767185" y="1858779"/>
            <a:ext cx="163451" cy="403232"/>
          </a:xfrm>
          <a:custGeom>
            <a:avLst/>
            <a:gdLst/>
            <a:ahLst/>
            <a:cxnLst/>
            <a:rect l="l" t="t" r="r" b="b"/>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7"/>
          <p:cNvSpPr/>
          <p:nvPr/>
        </p:nvSpPr>
        <p:spPr>
          <a:xfrm>
            <a:off x="3291457" y="1861573"/>
            <a:ext cx="141561" cy="398563"/>
          </a:xfrm>
          <a:custGeom>
            <a:avLst/>
            <a:gdLst/>
            <a:ahLst/>
            <a:cxnLst/>
            <a:rect l="l" t="t" r="r" b="b"/>
            <a:pathLst>
              <a:path w="7398" h="20829" extrusionOk="0">
                <a:moveTo>
                  <a:pt x="3991" y="584"/>
                </a:moveTo>
                <a:lnTo>
                  <a:pt x="3942" y="657"/>
                </a:lnTo>
                <a:lnTo>
                  <a:pt x="3893" y="730"/>
                </a:lnTo>
                <a:lnTo>
                  <a:pt x="3893" y="755"/>
                </a:lnTo>
                <a:lnTo>
                  <a:pt x="3918" y="779"/>
                </a:lnTo>
                <a:lnTo>
                  <a:pt x="3991" y="803"/>
                </a:lnTo>
                <a:lnTo>
                  <a:pt x="4064" y="779"/>
                </a:lnTo>
                <a:lnTo>
                  <a:pt x="4185" y="755"/>
                </a:lnTo>
                <a:lnTo>
                  <a:pt x="4283" y="706"/>
                </a:lnTo>
                <a:lnTo>
                  <a:pt x="4380" y="633"/>
                </a:lnTo>
                <a:lnTo>
                  <a:pt x="4453" y="730"/>
                </a:lnTo>
                <a:lnTo>
                  <a:pt x="4356" y="779"/>
                </a:lnTo>
                <a:lnTo>
                  <a:pt x="4210" y="852"/>
                </a:lnTo>
                <a:lnTo>
                  <a:pt x="4088" y="949"/>
                </a:lnTo>
                <a:lnTo>
                  <a:pt x="4088" y="974"/>
                </a:lnTo>
                <a:lnTo>
                  <a:pt x="4112" y="998"/>
                </a:lnTo>
                <a:lnTo>
                  <a:pt x="4283" y="998"/>
                </a:lnTo>
                <a:lnTo>
                  <a:pt x="4453" y="974"/>
                </a:lnTo>
                <a:lnTo>
                  <a:pt x="4623" y="901"/>
                </a:lnTo>
                <a:lnTo>
                  <a:pt x="4721" y="1071"/>
                </a:lnTo>
                <a:lnTo>
                  <a:pt x="4696" y="1071"/>
                </a:lnTo>
                <a:lnTo>
                  <a:pt x="4429" y="1193"/>
                </a:lnTo>
                <a:lnTo>
                  <a:pt x="4185" y="1314"/>
                </a:lnTo>
                <a:lnTo>
                  <a:pt x="4161" y="1339"/>
                </a:lnTo>
                <a:lnTo>
                  <a:pt x="4185" y="1339"/>
                </a:lnTo>
                <a:lnTo>
                  <a:pt x="4307" y="1387"/>
                </a:lnTo>
                <a:lnTo>
                  <a:pt x="4429" y="1387"/>
                </a:lnTo>
                <a:lnTo>
                  <a:pt x="4550" y="1363"/>
                </a:lnTo>
                <a:lnTo>
                  <a:pt x="4696" y="1314"/>
                </a:lnTo>
                <a:lnTo>
                  <a:pt x="4818" y="1266"/>
                </a:lnTo>
                <a:lnTo>
                  <a:pt x="4915" y="1533"/>
                </a:lnTo>
                <a:lnTo>
                  <a:pt x="4794" y="1582"/>
                </a:lnTo>
                <a:lnTo>
                  <a:pt x="4502" y="1679"/>
                </a:lnTo>
                <a:lnTo>
                  <a:pt x="4356" y="1728"/>
                </a:lnTo>
                <a:lnTo>
                  <a:pt x="4234" y="1825"/>
                </a:lnTo>
                <a:lnTo>
                  <a:pt x="4210" y="1850"/>
                </a:lnTo>
                <a:lnTo>
                  <a:pt x="4210" y="1874"/>
                </a:lnTo>
                <a:lnTo>
                  <a:pt x="4210" y="1898"/>
                </a:lnTo>
                <a:lnTo>
                  <a:pt x="4234" y="1898"/>
                </a:lnTo>
                <a:lnTo>
                  <a:pt x="4404" y="1947"/>
                </a:lnTo>
                <a:lnTo>
                  <a:pt x="4550" y="1923"/>
                </a:lnTo>
                <a:lnTo>
                  <a:pt x="4696" y="1898"/>
                </a:lnTo>
                <a:lnTo>
                  <a:pt x="4867" y="1874"/>
                </a:lnTo>
                <a:lnTo>
                  <a:pt x="4964" y="1850"/>
                </a:lnTo>
                <a:lnTo>
                  <a:pt x="4988" y="2069"/>
                </a:lnTo>
                <a:lnTo>
                  <a:pt x="4891" y="2093"/>
                </a:lnTo>
                <a:lnTo>
                  <a:pt x="4696" y="2142"/>
                </a:lnTo>
                <a:lnTo>
                  <a:pt x="4526" y="2190"/>
                </a:lnTo>
                <a:lnTo>
                  <a:pt x="4331" y="2263"/>
                </a:lnTo>
                <a:lnTo>
                  <a:pt x="4137" y="2336"/>
                </a:lnTo>
                <a:lnTo>
                  <a:pt x="4112" y="2361"/>
                </a:lnTo>
                <a:lnTo>
                  <a:pt x="4137" y="2385"/>
                </a:lnTo>
                <a:lnTo>
                  <a:pt x="4283" y="2385"/>
                </a:lnTo>
                <a:lnTo>
                  <a:pt x="4404" y="2409"/>
                </a:lnTo>
                <a:lnTo>
                  <a:pt x="4599" y="2385"/>
                </a:lnTo>
                <a:lnTo>
                  <a:pt x="4769" y="2361"/>
                </a:lnTo>
                <a:lnTo>
                  <a:pt x="4988" y="2336"/>
                </a:lnTo>
                <a:lnTo>
                  <a:pt x="4988" y="2434"/>
                </a:lnTo>
                <a:lnTo>
                  <a:pt x="4940" y="2604"/>
                </a:lnTo>
                <a:lnTo>
                  <a:pt x="4891" y="2750"/>
                </a:lnTo>
                <a:lnTo>
                  <a:pt x="4794" y="2726"/>
                </a:lnTo>
                <a:lnTo>
                  <a:pt x="4696" y="2726"/>
                </a:lnTo>
                <a:lnTo>
                  <a:pt x="4502" y="2750"/>
                </a:lnTo>
                <a:lnTo>
                  <a:pt x="4258" y="2750"/>
                </a:lnTo>
                <a:lnTo>
                  <a:pt x="4137" y="2774"/>
                </a:lnTo>
                <a:lnTo>
                  <a:pt x="4015" y="2847"/>
                </a:lnTo>
                <a:lnTo>
                  <a:pt x="4015" y="2872"/>
                </a:lnTo>
                <a:lnTo>
                  <a:pt x="4112" y="2945"/>
                </a:lnTo>
                <a:lnTo>
                  <a:pt x="4210" y="2993"/>
                </a:lnTo>
                <a:lnTo>
                  <a:pt x="4429" y="2993"/>
                </a:lnTo>
                <a:lnTo>
                  <a:pt x="4599" y="3018"/>
                </a:lnTo>
                <a:lnTo>
                  <a:pt x="4745" y="3018"/>
                </a:lnTo>
                <a:lnTo>
                  <a:pt x="4623" y="3164"/>
                </a:lnTo>
                <a:lnTo>
                  <a:pt x="4502" y="3310"/>
                </a:lnTo>
                <a:lnTo>
                  <a:pt x="4453" y="3285"/>
                </a:lnTo>
                <a:lnTo>
                  <a:pt x="4283" y="3237"/>
                </a:lnTo>
                <a:lnTo>
                  <a:pt x="4112" y="3212"/>
                </a:lnTo>
                <a:lnTo>
                  <a:pt x="3918" y="3212"/>
                </a:lnTo>
                <a:lnTo>
                  <a:pt x="3747" y="3237"/>
                </a:lnTo>
                <a:lnTo>
                  <a:pt x="3723" y="3237"/>
                </a:lnTo>
                <a:lnTo>
                  <a:pt x="3723" y="3261"/>
                </a:lnTo>
                <a:lnTo>
                  <a:pt x="3747" y="3310"/>
                </a:lnTo>
                <a:lnTo>
                  <a:pt x="3966" y="3407"/>
                </a:lnTo>
                <a:lnTo>
                  <a:pt x="4210" y="3480"/>
                </a:lnTo>
                <a:lnTo>
                  <a:pt x="3991" y="3529"/>
                </a:lnTo>
                <a:lnTo>
                  <a:pt x="3796" y="3553"/>
                </a:lnTo>
                <a:lnTo>
                  <a:pt x="3553" y="3553"/>
                </a:lnTo>
                <a:lnTo>
                  <a:pt x="3334" y="3504"/>
                </a:lnTo>
                <a:lnTo>
                  <a:pt x="3090" y="3407"/>
                </a:lnTo>
                <a:lnTo>
                  <a:pt x="2896" y="3285"/>
                </a:lnTo>
                <a:lnTo>
                  <a:pt x="2701" y="3115"/>
                </a:lnTo>
                <a:lnTo>
                  <a:pt x="2555" y="2945"/>
                </a:lnTo>
                <a:lnTo>
                  <a:pt x="2433" y="2726"/>
                </a:lnTo>
                <a:lnTo>
                  <a:pt x="2360" y="2507"/>
                </a:lnTo>
                <a:lnTo>
                  <a:pt x="2312" y="2288"/>
                </a:lnTo>
                <a:lnTo>
                  <a:pt x="2312" y="2020"/>
                </a:lnTo>
                <a:lnTo>
                  <a:pt x="2336" y="1874"/>
                </a:lnTo>
                <a:lnTo>
                  <a:pt x="2360" y="1704"/>
                </a:lnTo>
                <a:lnTo>
                  <a:pt x="2409" y="1558"/>
                </a:lnTo>
                <a:lnTo>
                  <a:pt x="2482" y="1412"/>
                </a:lnTo>
                <a:lnTo>
                  <a:pt x="2677" y="1120"/>
                </a:lnTo>
                <a:lnTo>
                  <a:pt x="2871" y="876"/>
                </a:lnTo>
                <a:lnTo>
                  <a:pt x="3017" y="755"/>
                </a:lnTo>
                <a:lnTo>
                  <a:pt x="3139" y="682"/>
                </a:lnTo>
                <a:lnTo>
                  <a:pt x="3261" y="633"/>
                </a:lnTo>
                <a:lnTo>
                  <a:pt x="3407" y="584"/>
                </a:lnTo>
                <a:close/>
                <a:moveTo>
                  <a:pt x="1898" y="7860"/>
                </a:moveTo>
                <a:lnTo>
                  <a:pt x="2020" y="7933"/>
                </a:lnTo>
                <a:lnTo>
                  <a:pt x="1995" y="8200"/>
                </a:lnTo>
                <a:lnTo>
                  <a:pt x="1995" y="8444"/>
                </a:lnTo>
                <a:lnTo>
                  <a:pt x="1971" y="8979"/>
                </a:lnTo>
                <a:lnTo>
                  <a:pt x="1971" y="9149"/>
                </a:lnTo>
                <a:lnTo>
                  <a:pt x="1922" y="9344"/>
                </a:lnTo>
                <a:lnTo>
                  <a:pt x="1801" y="9685"/>
                </a:lnTo>
                <a:lnTo>
                  <a:pt x="1655" y="10050"/>
                </a:lnTo>
                <a:lnTo>
                  <a:pt x="1509" y="10390"/>
                </a:lnTo>
                <a:lnTo>
                  <a:pt x="1436" y="10658"/>
                </a:lnTo>
                <a:lnTo>
                  <a:pt x="1363" y="10926"/>
                </a:lnTo>
                <a:lnTo>
                  <a:pt x="1314" y="10707"/>
                </a:lnTo>
                <a:lnTo>
                  <a:pt x="1265" y="10536"/>
                </a:lnTo>
                <a:lnTo>
                  <a:pt x="1241" y="10512"/>
                </a:lnTo>
                <a:lnTo>
                  <a:pt x="1290" y="10463"/>
                </a:lnTo>
                <a:lnTo>
                  <a:pt x="1314" y="10390"/>
                </a:lnTo>
                <a:lnTo>
                  <a:pt x="1363" y="9733"/>
                </a:lnTo>
                <a:lnTo>
                  <a:pt x="1460" y="9076"/>
                </a:lnTo>
                <a:lnTo>
                  <a:pt x="1533" y="8760"/>
                </a:lnTo>
                <a:lnTo>
                  <a:pt x="1606" y="8444"/>
                </a:lnTo>
                <a:lnTo>
                  <a:pt x="1728" y="8152"/>
                </a:lnTo>
                <a:lnTo>
                  <a:pt x="1898" y="7860"/>
                </a:lnTo>
                <a:close/>
                <a:moveTo>
                  <a:pt x="5499" y="7860"/>
                </a:moveTo>
                <a:lnTo>
                  <a:pt x="5670" y="8152"/>
                </a:lnTo>
                <a:lnTo>
                  <a:pt x="5791" y="8444"/>
                </a:lnTo>
                <a:lnTo>
                  <a:pt x="5864" y="8760"/>
                </a:lnTo>
                <a:lnTo>
                  <a:pt x="5937" y="9076"/>
                </a:lnTo>
                <a:lnTo>
                  <a:pt x="6010" y="9733"/>
                </a:lnTo>
                <a:lnTo>
                  <a:pt x="6083" y="10390"/>
                </a:lnTo>
                <a:lnTo>
                  <a:pt x="6107" y="10463"/>
                </a:lnTo>
                <a:lnTo>
                  <a:pt x="6156" y="10512"/>
                </a:lnTo>
                <a:lnTo>
                  <a:pt x="6132" y="10536"/>
                </a:lnTo>
                <a:lnTo>
                  <a:pt x="6083" y="10707"/>
                </a:lnTo>
                <a:lnTo>
                  <a:pt x="6034" y="10926"/>
                </a:lnTo>
                <a:lnTo>
                  <a:pt x="5961" y="10658"/>
                </a:lnTo>
                <a:lnTo>
                  <a:pt x="5889" y="10390"/>
                </a:lnTo>
                <a:lnTo>
                  <a:pt x="5743" y="10050"/>
                </a:lnTo>
                <a:lnTo>
                  <a:pt x="5597" y="9685"/>
                </a:lnTo>
                <a:lnTo>
                  <a:pt x="5475" y="9344"/>
                </a:lnTo>
                <a:lnTo>
                  <a:pt x="5426" y="9149"/>
                </a:lnTo>
                <a:lnTo>
                  <a:pt x="5426" y="8979"/>
                </a:lnTo>
                <a:lnTo>
                  <a:pt x="5402" y="8444"/>
                </a:lnTo>
                <a:lnTo>
                  <a:pt x="5402" y="8200"/>
                </a:lnTo>
                <a:lnTo>
                  <a:pt x="5378" y="7933"/>
                </a:lnTo>
                <a:lnTo>
                  <a:pt x="5499" y="7860"/>
                </a:lnTo>
                <a:close/>
                <a:moveTo>
                  <a:pt x="3869" y="4623"/>
                </a:moveTo>
                <a:lnTo>
                  <a:pt x="4161" y="4672"/>
                </a:lnTo>
                <a:lnTo>
                  <a:pt x="4453" y="4721"/>
                </a:lnTo>
                <a:lnTo>
                  <a:pt x="4380" y="4769"/>
                </a:lnTo>
                <a:lnTo>
                  <a:pt x="4283" y="4842"/>
                </a:lnTo>
                <a:lnTo>
                  <a:pt x="4283" y="4867"/>
                </a:lnTo>
                <a:lnTo>
                  <a:pt x="4307" y="4891"/>
                </a:lnTo>
                <a:lnTo>
                  <a:pt x="4696" y="4842"/>
                </a:lnTo>
                <a:lnTo>
                  <a:pt x="4842" y="4842"/>
                </a:lnTo>
                <a:lnTo>
                  <a:pt x="4915" y="4867"/>
                </a:lnTo>
                <a:lnTo>
                  <a:pt x="4818" y="4891"/>
                </a:lnTo>
                <a:lnTo>
                  <a:pt x="4696" y="4940"/>
                </a:lnTo>
                <a:lnTo>
                  <a:pt x="4599" y="4988"/>
                </a:lnTo>
                <a:lnTo>
                  <a:pt x="4550" y="5086"/>
                </a:lnTo>
                <a:lnTo>
                  <a:pt x="4550" y="5110"/>
                </a:lnTo>
                <a:lnTo>
                  <a:pt x="4575" y="5110"/>
                </a:lnTo>
                <a:lnTo>
                  <a:pt x="4818" y="5037"/>
                </a:lnTo>
                <a:lnTo>
                  <a:pt x="4964" y="5013"/>
                </a:lnTo>
                <a:lnTo>
                  <a:pt x="5086" y="4988"/>
                </a:lnTo>
                <a:lnTo>
                  <a:pt x="5159" y="4988"/>
                </a:lnTo>
                <a:lnTo>
                  <a:pt x="5329" y="5110"/>
                </a:lnTo>
                <a:lnTo>
                  <a:pt x="5086" y="5134"/>
                </a:lnTo>
                <a:lnTo>
                  <a:pt x="4964" y="5183"/>
                </a:lnTo>
                <a:lnTo>
                  <a:pt x="4867" y="5232"/>
                </a:lnTo>
                <a:lnTo>
                  <a:pt x="4867" y="5280"/>
                </a:lnTo>
                <a:lnTo>
                  <a:pt x="4867" y="5305"/>
                </a:lnTo>
                <a:lnTo>
                  <a:pt x="4988" y="5353"/>
                </a:lnTo>
                <a:lnTo>
                  <a:pt x="5110" y="5353"/>
                </a:lnTo>
                <a:lnTo>
                  <a:pt x="5378" y="5329"/>
                </a:lnTo>
                <a:lnTo>
                  <a:pt x="5548" y="5305"/>
                </a:lnTo>
                <a:lnTo>
                  <a:pt x="5694" y="5451"/>
                </a:lnTo>
                <a:lnTo>
                  <a:pt x="5572" y="5475"/>
                </a:lnTo>
                <a:lnTo>
                  <a:pt x="5378" y="5524"/>
                </a:lnTo>
                <a:lnTo>
                  <a:pt x="5305" y="5548"/>
                </a:lnTo>
                <a:lnTo>
                  <a:pt x="5232" y="5597"/>
                </a:lnTo>
                <a:lnTo>
                  <a:pt x="5232" y="5621"/>
                </a:lnTo>
                <a:lnTo>
                  <a:pt x="5232" y="5645"/>
                </a:lnTo>
                <a:lnTo>
                  <a:pt x="5402" y="5621"/>
                </a:lnTo>
                <a:lnTo>
                  <a:pt x="5572" y="5621"/>
                </a:lnTo>
                <a:lnTo>
                  <a:pt x="5791" y="5572"/>
                </a:lnTo>
                <a:lnTo>
                  <a:pt x="5889" y="5718"/>
                </a:lnTo>
                <a:lnTo>
                  <a:pt x="5840" y="5718"/>
                </a:lnTo>
                <a:lnTo>
                  <a:pt x="5621" y="5743"/>
                </a:lnTo>
                <a:lnTo>
                  <a:pt x="5499" y="5791"/>
                </a:lnTo>
                <a:lnTo>
                  <a:pt x="5426" y="5840"/>
                </a:lnTo>
                <a:lnTo>
                  <a:pt x="5426" y="5889"/>
                </a:lnTo>
                <a:lnTo>
                  <a:pt x="5524" y="5913"/>
                </a:lnTo>
                <a:lnTo>
                  <a:pt x="5621" y="5913"/>
                </a:lnTo>
                <a:lnTo>
                  <a:pt x="5791" y="5889"/>
                </a:lnTo>
                <a:lnTo>
                  <a:pt x="6010" y="5889"/>
                </a:lnTo>
                <a:lnTo>
                  <a:pt x="6107" y="6083"/>
                </a:lnTo>
                <a:lnTo>
                  <a:pt x="5937" y="6132"/>
                </a:lnTo>
                <a:lnTo>
                  <a:pt x="5840" y="6181"/>
                </a:lnTo>
                <a:lnTo>
                  <a:pt x="5767" y="6229"/>
                </a:lnTo>
                <a:lnTo>
                  <a:pt x="5864" y="6254"/>
                </a:lnTo>
                <a:lnTo>
                  <a:pt x="5986" y="6254"/>
                </a:lnTo>
                <a:lnTo>
                  <a:pt x="6205" y="6229"/>
                </a:lnTo>
                <a:lnTo>
                  <a:pt x="6302" y="6448"/>
                </a:lnTo>
                <a:lnTo>
                  <a:pt x="6253" y="6473"/>
                </a:lnTo>
                <a:lnTo>
                  <a:pt x="6083" y="6521"/>
                </a:lnTo>
                <a:lnTo>
                  <a:pt x="5937" y="6619"/>
                </a:lnTo>
                <a:lnTo>
                  <a:pt x="5937" y="6643"/>
                </a:lnTo>
                <a:lnTo>
                  <a:pt x="6083" y="6643"/>
                </a:lnTo>
                <a:lnTo>
                  <a:pt x="6229" y="6619"/>
                </a:lnTo>
                <a:lnTo>
                  <a:pt x="6351" y="6594"/>
                </a:lnTo>
                <a:lnTo>
                  <a:pt x="6448" y="6813"/>
                </a:lnTo>
                <a:lnTo>
                  <a:pt x="6448" y="6838"/>
                </a:lnTo>
                <a:lnTo>
                  <a:pt x="6375" y="6862"/>
                </a:lnTo>
                <a:lnTo>
                  <a:pt x="6229" y="6935"/>
                </a:lnTo>
                <a:lnTo>
                  <a:pt x="6107" y="7008"/>
                </a:lnTo>
                <a:lnTo>
                  <a:pt x="6107" y="7032"/>
                </a:lnTo>
                <a:lnTo>
                  <a:pt x="6132" y="7057"/>
                </a:lnTo>
                <a:lnTo>
                  <a:pt x="6399" y="7008"/>
                </a:lnTo>
                <a:lnTo>
                  <a:pt x="6497" y="6984"/>
                </a:lnTo>
                <a:lnTo>
                  <a:pt x="6545" y="7130"/>
                </a:lnTo>
                <a:lnTo>
                  <a:pt x="6472" y="7154"/>
                </a:lnTo>
                <a:lnTo>
                  <a:pt x="6302" y="7178"/>
                </a:lnTo>
                <a:lnTo>
                  <a:pt x="6205" y="7203"/>
                </a:lnTo>
                <a:lnTo>
                  <a:pt x="6132" y="7227"/>
                </a:lnTo>
                <a:lnTo>
                  <a:pt x="6107" y="7276"/>
                </a:lnTo>
                <a:lnTo>
                  <a:pt x="6083" y="7300"/>
                </a:lnTo>
                <a:lnTo>
                  <a:pt x="6107" y="7349"/>
                </a:lnTo>
                <a:lnTo>
                  <a:pt x="6132" y="7373"/>
                </a:lnTo>
                <a:lnTo>
                  <a:pt x="6205" y="7422"/>
                </a:lnTo>
                <a:lnTo>
                  <a:pt x="6278" y="7422"/>
                </a:lnTo>
                <a:lnTo>
                  <a:pt x="6424" y="7397"/>
                </a:lnTo>
                <a:lnTo>
                  <a:pt x="6618" y="7397"/>
                </a:lnTo>
                <a:lnTo>
                  <a:pt x="6667" y="7519"/>
                </a:lnTo>
                <a:lnTo>
                  <a:pt x="6424" y="7592"/>
                </a:lnTo>
                <a:lnTo>
                  <a:pt x="6278" y="7641"/>
                </a:lnTo>
                <a:lnTo>
                  <a:pt x="6253" y="7665"/>
                </a:lnTo>
                <a:lnTo>
                  <a:pt x="6278" y="7689"/>
                </a:lnTo>
                <a:lnTo>
                  <a:pt x="6375" y="7714"/>
                </a:lnTo>
                <a:lnTo>
                  <a:pt x="6472" y="7738"/>
                </a:lnTo>
                <a:lnTo>
                  <a:pt x="6667" y="7714"/>
                </a:lnTo>
                <a:lnTo>
                  <a:pt x="6716" y="7714"/>
                </a:lnTo>
                <a:lnTo>
                  <a:pt x="6740" y="7860"/>
                </a:lnTo>
                <a:lnTo>
                  <a:pt x="6667" y="7884"/>
                </a:lnTo>
                <a:lnTo>
                  <a:pt x="6570" y="7933"/>
                </a:lnTo>
                <a:lnTo>
                  <a:pt x="6448" y="7981"/>
                </a:lnTo>
                <a:lnTo>
                  <a:pt x="6424" y="8030"/>
                </a:lnTo>
                <a:lnTo>
                  <a:pt x="6448" y="8030"/>
                </a:lnTo>
                <a:lnTo>
                  <a:pt x="6545" y="8079"/>
                </a:lnTo>
                <a:lnTo>
                  <a:pt x="6691" y="8079"/>
                </a:lnTo>
                <a:lnTo>
                  <a:pt x="6789" y="8054"/>
                </a:lnTo>
                <a:lnTo>
                  <a:pt x="6813" y="8249"/>
                </a:lnTo>
                <a:lnTo>
                  <a:pt x="6740" y="8249"/>
                </a:lnTo>
                <a:lnTo>
                  <a:pt x="6570" y="8298"/>
                </a:lnTo>
                <a:lnTo>
                  <a:pt x="6424" y="8371"/>
                </a:lnTo>
                <a:lnTo>
                  <a:pt x="6399" y="8395"/>
                </a:lnTo>
                <a:lnTo>
                  <a:pt x="6424" y="8419"/>
                </a:lnTo>
                <a:lnTo>
                  <a:pt x="6472" y="8444"/>
                </a:lnTo>
                <a:lnTo>
                  <a:pt x="6545" y="8468"/>
                </a:lnTo>
                <a:lnTo>
                  <a:pt x="6837" y="8468"/>
                </a:lnTo>
                <a:lnTo>
                  <a:pt x="6862" y="8638"/>
                </a:lnTo>
                <a:lnTo>
                  <a:pt x="6764" y="8663"/>
                </a:lnTo>
                <a:lnTo>
                  <a:pt x="6667" y="8711"/>
                </a:lnTo>
                <a:lnTo>
                  <a:pt x="6570" y="8784"/>
                </a:lnTo>
                <a:lnTo>
                  <a:pt x="6570" y="8809"/>
                </a:lnTo>
                <a:lnTo>
                  <a:pt x="6886" y="8809"/>
                </a:lnTo>
                <a:lnTo>
                  <a:pt x="6910" y="9052"/>
                </a:lnTo>
                <a:lnTo>
                  <a:pt x="6764" y="9101"/>
                </a:lnTo>
                <a:lnTo>
                  <a:pt x="6691" y="9125"/>
                </a:lnTo>
                <a:lnTo>
                  <a:pt x="6618" y="9174"/>
                </a:lnTo>
                <a:lnTo>
                  <a:pt x="6618" y="9198"/>
                </a:lnTo>
                <a:lnTo>
                  <a:pt x="6667" y="9222"/>
                </a:lnTo>
                <a:lnTo>
                  <a:pt x="6691" y="9222"/>
                </a:lnTo>
                <a:lnTo>
                  <a:pt x="6789" y="9247"/>
                </a:lnTo>
                <a:lnTo>
                  <a:pt x="6910" y="9222"/>
                </a:lnTo>
                <a:lnTo>
                  <a:pt x="6910" y="9466"/>
                </a:lnTo>
                <a:lnTo>
                  <a:pt x="6570" y="9587"/>
                </a:lnTo>
                <a:lnTo>
                  <a:pt x="6545" y="9612"/>
                </a:lnTo>
                <a:lnTo>
                  <a:pt x="6545" y="9636"/>
                </a:lnTo>
                <a:lnTo>
                  <a:pt x="6594" y="9685"/>
                </a:lnTo>
                <a:lnTo>
                  <a:pt x="6764" y="9709"/>
                </a:lnTo>
                <a:lnTo>
                  <a:pt x="6910" y="9709"/>
                </a:lnTo>
                <a:lnTo>
                  <a:pt x="6910" y="9831"/>
                </a:lnTo>
                <a:lnTo>
                  <a:pt x="6813" y="9855"/>
                </a:lnTo>
                <a:lnTo>
                  <a:pt x="6667" y="9928"/>
                </a:lnTo>
                <a:lnTo>
                  <a:pt x="6643" y="9952"/>
                </a:lnTo>
                <a:lnTo>
                  <a:pt x="6643" y="10001"/>
                </a:lnTo>
                <a:lnTo>
                  <a:pt x="6667" y="10025"/>
                </a:lnTo>
                <a:lnTo>
                  <a:pt x="6716" y="10050"/>
                </a:lnTo>
                <a:lnTo>
                  <a:pt x="6910" y="10074"/>
                </a:lnTo>
                <a:lnTo>
                  <a:pt x="6886" y="10293"/>
                </a:lnTo>
                <a:lnTo>
                  <a:pt x="6789" y="10293"/>
                </a:lnTo>
                <a:lnTo>
                  <a:pt x="6691" y="10317"/>
                </a:lnTo>
                <a:lnTo>
                  <a:pt x="6667" y="10342"/>
                </a:lnTo>
                <a:lnTo>
                  <a:pt x="6667" y="10366"/>
                </a:lnTo>
                <a:lnTo>
                  <a:pt x="6667" y="10390"/>
                </a:lnTo>
                <a:lnTo>
                  <a:pt x="6691" y="10415"/>
                </a:lnTo>
                <a:lnTo>
                  <a:pt x="6789" y="10439"/>
                </a:lnTo>
                <a:lnTo>
                  <a:pt x="6862" y="10439"/>
                </a:lnTo>
                <a:lnTo>
                  <a:pt x="6837" y="10682"/>
                </a:lnTo>
                <a:lnTo>
                  <a:pt x="6813" y="10658"/>
                </a:lnTo>
                <a:lnTo>
                  <a:pt x="6764" y="10658"/>
                </a:lnTo>
                <a:lnTo>
                  <a:pt x="6764" y="10682"/>
                </a:lnTo>
                <a:lnTo>
                  <a:pt x="6740" y="10682"/>
                </a:lnTo>
                <a:lnTo>
                  <a:pt x="6764" y="10755"/>
                </a:lnTo>
                <a:lnTo>
                  <a:pt x="6813" y="10804"/>
                </a:lnTo>
                <a:lnTo>
                  <a:pt x="6813" y="10828"/>
                </a:lnTo>
                <a:lnTo>
                  <a:pt x="6813" y="10926"/>
                </a:lnTo>
                <a:lnTo>
                  <a:pt x="6837" y="10974"/>
                </a:lnTo>
                <a:lnTo>
                  <a:pt x="6862" y="11047"/>
                </a:lnTo>
                <a:lnTo>
                  <a:pt x="6910" y="11096"/>
                </a:lnTo>
                <a:lnTo>
                  <a:pt x="6935" y="11339"/>
                </a:lnTo>
                <a:lnTo>
                  <a:pt x="6935" y="11461"/>
                </a:lnTo>
                <a:lnTo>
                  <a:pt x="6886" y="11583"/>
                </a:lnTo>
                <a:lnTo>
                  <a:pt x="6837" y="11656"/>
                </a:lnTo>
                <a:lnTo>
                  <a:pt x="6740" y="11729"/>
                </a:lnTo>
                <a:lnTo>
                  <a:pt x="6643" y="11801"/>
                </a:lnTo>
                <a:lnTo>
                  <a:pt x="6594" y="11801"/>
                </a:lnTo>
                <a:lnTo>
                  <a:pt x="6570" y="11753"/>
                </a:lnTo>
                <a:lnTo>
                  <a:pt x="6521" y="11656"/>
                </a:lnTo>
                <a:lnTo>
                  <a:pt x="6472" y="11534"/>
                </a:lnTo>
                <a:lnTo>
                  <a:pt x="6424" y="11266"/>
                </a:lnTo>
                <a:lnTo>
                  <a:pt x="6448" y="10999"/>
                </a:lnTo>
                <a:lnTo>
                  <a:pt x="6472" y="10853"/>
                </a:lnTo>
                <a:lnTo>
                  <a:pt x="6521" y="10755"/>
                </a:lnTo>
                <a:lnTo>
                  <a:pt x="6521" y="10658"/>
                </a:lnTo>
                <a:lnTo>
                  <a:pt x="6521" y="10585"/>
                </a:lnTo>
                <a:lnTo>
                  <a:pt x="6472" y="10512"/>
                </a:lnTo>
                <a:lnTo>
                  <a:pt x="6424" y="10463"/>
                </a:lnTo>
                <a:lnTo>
                  <a:pt x="6424" y="10390"/>
                </a:lnTo>
                <a:lnTo>
                  <a:pt x="6448" y="10025"/>
                </a:lnTo>
                <a:lnTo>
                  <a:pt x="6448" y="9660"/>
                </a:lnTo>
                <a:lnTo>
                  <a:pt x="6399" y="9271"/>
                </a:lnTo>
                <a:lnTo>
                  <a:pt x="6326" y="8906"/>
                </a:lnTo>
                <a:lnTo>
                  <a:pt x="6253" y="8541"/>
                </a:lnTo>
                <a:lnTo>
                  <a:pt x="6132" y="8200"/>
                </a:lnTo>
                <a:lnTo>
                  <a:pt x="5961" y="7860"/>
                </a:lnTo>
                <a:lnTo>
                  <a:pt x="5791" y="7568"/>
                </a:lnTo>
                <a:lnTo>
                  <a:pt x="5767" y="7543"/>
                </a:lnTo>
                <a:lnTo>
                  <a:pt x="5864" y="7300"/>
                </a:lnTo>
                <a:lnTo>
                  <a:pt x="5937" y="7081"/>
                </a:lnTo>
                <a:lnTo>
                  <a:pt x="5937" y="6935"/>
                </a:lnTo>
                <a:lnTo>
                  <a:pt x="5937" y="6789"/>
                </a:lnTo>
                <a:lnTo>
                  <a:pt x="5889" y="6619"/>
                </a:lnTo>
                <a:lnTo>
                  <a:pt x="5840" y="6473"/>
                </a:lnTo>
                <a:lnTo>
                  <a:pt x="5767" y="6327"/>
                </a:lnTo>
                <a:lnTo>
                  <a:pt x="5670" y="6229"/>
                </a:lnTo>
                <a:lnTo>
                  <a:pt x="5597" y="6205"/>
                </a:lnTo>
                <a:lnTo>
                  <a:pt x="5524" y="6181"/>
                </a:lnTo>
                <a:lnTo>
                  <a:pt x="5451" y="6181"/>
                </a:lnTo>
                <a:lnTo>
                  <a:pt x="5378" y="6205"/>
                </a:lnTo>
                <a:lnTo>
                  <a:pt x="5305" y="6254"/>
                </a:lnTo>
                <a:lnTo>
                  <a:pt x="5280" y="6327"/>
                </a:lnTo>
                <a:lnTo>
                  <a:pt x="5280" y="6400"/>
                </a:lnTo>
                <a:lnTo>
                  <a:pt x="5305" y="6473"/>
                </a:lnTo>
                <a:lnTo>
                  <a:pt x="5426" y="6570"/>
                </a:lnTo>
                <a:lnTo>
                  <a:pt x="5475" y="6643"/>
                </a:lnTo>
                <a:lnTo>
                  <a:pt x="5524" y="6716"/>
                </a:lnTo>
                <a:lnTo>
                  <a:pt x="5524" y="6886"/>
                </a:lnTo>
                <a:lnTo>
                  <a:pt x="5499" y="7057"/>
                </a:lnTo>
                <a:lnTo>
                  <a:pt x="5451" y="7227"/>
                </a:lnTo>
                <a:lnTo>
                  <a:pt x="5353" y="7373"/>
                </a:lnTo>
                <a:lnTo>
                  <a:pt x="5305" y="7446"/>
                </a:lnTo>
                <a:lnTo>
                  <a:pt x="5256" y="7519"/>
                </a:lnTo>
                <a:lnTo>
                  <a:pt x="5183" y="7543"/>
                </a:lnTo>
                <a:lnTo>
                  <a:pt x="5086" y="7568"/>
                </a:lnTo>
                <a:lnTo>
                  <a:pt x="5013" y="7592"/>
                </a:lnTo>
                <a:lnTo>
                  <a:pt x="4964" y="7616"/>
                </a:lnTo>
                <a:lnTo>
                  <a:pt x="4915" y="7665"/>
                </a:lnTo>
                <a:lnTo>
                  <a:pt x="4891" y="7738"/>
                </a:lnTo>
                <a:lnTo>
                  <a:pt x="4867" y="7811"/>
                </a:lnTo>
                <a:lnTo>
                  <a:pt x="4891" y="7860"/>
                </a:lnTo>
                <a:lnTo>
                  <a:pt x="4915" y="7933"/>
                </a:lnTo>
                <a:lnTo>
                  <a:pt x="4964" y="7981"/>
                </a:lnTo>
                <a:lnTo>
                  <a:pt x="4842" y="7981"/>
                </a:lnTo>
                <a:lnTo>
                  <a:pt x="4648" y="8006"/>
                </a:lnTo>
                <a:lnTo>
                  <a:pt x="4575" y="8054"/>
                </a:lnTo>
                <a:lnTo>
                  <a:pt x="4550" y="8079"/>
                </a:lnTo>
                <a:lnTo>
                  <a:pt x="4550" y="8103"/>
                </a:lnTo>
                <a:lnTo>
                  <a:pt x="4550" y="8152"/>
                </a:lnTo>
                <a:lnTo>
                  <a:pt x="4599" y="8176"/>
                </a:lnTo>
                <a:lnTo>
                  <a:pt x="4696" y="8225"/>
                </a:lnTo>
                <a:lnTo>
                  <a:pt x="5013" y="8225"/>
                </a:lnTo>
                <a:lnTo>
                  <a:pt x="5013" y="8346"/>
                </a:lnTo>
                <a:lnTo>
                  <a:pt x="4842" y="8371"/>
                </a:lnTo>
                <a:lnTo>
                  <a:pt x="4696" y="8395"/>
                </a:lnTo>
                <a:lnTo>
                  <a:pt x="4526" y="8419"/>
                </a:lnTo>
                <a:lnTo>
                  <a:pt x="4477" y="8468"/>
                </a:lnTo>
                <a:lnTo>
                  <a:pt x="4453" y="8517"/>
                </a:lnTo>
                <a:lnTo>
                  <a:pt x="4477" y="8565"/>
                </a:lnTo>
                <a:lnTo>
                  <a:pt x="4526" y="8590"/>
                </a:lnTo>
                <a:lnTo>
                  <a:pt x="4745" y="8638"/>
                </a:lnTo>
                <a:lnTo>
                  <a:pt x="5013" y="8638"/>
                </a:lnTo>
                <a:lnTo>
                  <a:pt x="5013" y="8687"/>
                </a:lnTo>
                <a:lnTo>
                  <a:pt x="4891" y="8711"/>
                </a:lnTo>
                <a:lnTo>
                  <a:pt x="4672" y="8736"/>
                </a:lnTo>
                <a:lnTo>
                  <a:pt x="4575" y="8760"/>
                </a:lnTo>
                <a:lnTo>
                  <a:pt x="4477" y="8809"/>
                </a:lnTo>
                <a:lnTo>
                  <a:pt x="4453" y="8833"/>
                </a:lnTo>
                <a:lnTo>
                  <a:pt x="4477" y="8882"/>
                </a:lnTo>
                <a:lnTo>
                  <a:pt x="4550" y="8906"/>
                </a:lnTo>
                <a:lnTo>
                  <a:pt x="4648" y="8930"/>
                </a:lnTo>
                <a:lnTo>
                  <a:pt x="5013" y="8930"/>
                </a:lnTo>
                <a:lnTo>
                  <a:pt x="5013" y="9028"/>
                </a:lnTo>
                <a:lnTo>
                  <a:pt x="4794" y="9052"/>
                </a:lnTo>
                <a:lnTo>
                  <a:pt x="4623" y="9076"/>
                </a:lnTo>
                <a:lnTo>
                  <a:pt x="4550" y="9125"/>
                </a:lnTo>
                <a:lnTo>
                  <a:pt x="4550" y="9149"/>
                </a:lnTo>
                <a:lnTo>
                  <a:pt x="4550" y="9198"/>
                </a:lnTo>
                <a:lnTo>
                  <a:pt x="4599" y="9247"/>
                </a:lnTo>
                <a:lnTo>
                  <a:pt x="4696" y="9271"/>
                </a:lnTo>
                <a:lnTo>
                  <a:pt x="5037" y="9271"/>
                </a:lnTo>
                <a:lnTo>
                  <a:pt x="5061" y="9344"/>
                </a:lnTo>
                <a:lnTo>
                  <a:pt x="5013" y="9344"/>
                </a:lnTo>
                <a:lnTo>
                  <a:pt x="4794" y="9393"/>
                </a:lnTo>
                <a:lnTo>
                  <a:pt x="4623" y="9490"/>
                </a:lnTo>
                <a:lnTo>
                  <a:pt x="4599" y="9514"/>
                </a:lnTo>
                <a:lnTo>
                  <a:pt x="4623" y="9539"/>
                </a:lnTo>
                <a:lnTo>
                  <a:pt x="4818" y="9563"/>
                </a:lnTo>
                <a:lnTo>
                  <a:pt x="5037" y="9539"/>
                </a:lnTo>
                <a:lnTo>
                  <a:pt x="5110" y="9539"/>
                </a:lnTo>
                <a:lnTo>
                  <a:pt x="5134" y="9587"/>
                </a:lnTo>
                <a:lnTo>
                  <a:pt x="5037" y="9612"/>
                </a:lnTo>
                <a:lnTo>
                  <a:pt x="4940" y="9612"/>
                </a:lnTo>
                <a:lnTo>
                  <a:pt x="4794" y="9660"/>
                </a:lnTo>
                <a:lnTo>
                  <a:pt x="4745" y="9709"/>
                </a:lnTo>
                <a:lnTo>
                  <a:pt x="4696" y="9758"/>
                </a:lnTo>
                <a:lnTo>
                  <a:pt x="4696" y="9806"/>
                </a:lnTo>
                <a:lnTo>
                  <a:pt x="4721" y="9855"/>
                </a:lnTo>
                <a:lnTo>
                  <a:pt x="4794" y="9879"/>
                </a:lnTo>
                <a:lnTo>
                  <a:pt x="4964" y="9879"/>
                </a:lnTo>
                <a:lnTo>
                  <a:pt x="5086" y="9855"/>
                </a:lnTo>
                <a:lnTo>
                  <a:pt x="5207" y="9831"/>
                </a:lnTo>
                <a:lnTo>
                  <a:pt x="5256" y="9904"/>
                </a:lnTo>
                <a:lnTo>
                  <a:pt x="5134" y="9928"/>
                </a:lnTo>
                <a:lnTo>
                  <a:pt x="5013" y="9977"/>
                </a:lnTo>
                <a:lnTo>
                  <a:pt x="4915" y="10074"/>
                </a:lnTo>
                <a:lnTo>
                  <a:pt x="4915" y="10098"/>
                </a:lnTo>
                <a:lnTo>
                  <a:pt x="5037" y="10171"/>
                </a:lnTo>
                <a:lnTo>
                  <a:pt x="5159" y="10171"/>
                </a:lnTo>
                <a:lnTo>
                  <a:pt x="5329" y="10147"/>
                </a:lnTo>
                <a:lnTo>
                  <a:pt x="5402" y="10317"/>
                </a:lnTo>
                <a:lnTo>
                  <a:pt x="5329" y="10342"/>
                </a:lnTo>
                <a:lnTo>
                  <a:pt x="5207" y="10390"/>
                </a:lnTo>
                <a:lnTo>
                  <a:pt x="5086" y="10415"/>
                </a:lnTo>
                <a:lnTo>
                  <a:pt x="5086" y="10439"/>
                </a:lnTo>
                <a:lnTo>
                  <a:pt x="5207" y="10463"/>
                </a:lnTo>
                <a:lnTo>
                  <a:pt x="5305" y="10488"/>
                </a:lnTo>
                <a:lnTo>
                  <a:pt x="5475" y="10488"/>
                </a:lnTo>
                <a:lnTo>
                  <a:pt x="5524" y="10658"/>
                </a:lnTo>
                <a:lnTo>
                  <a:pt x="5378" y="10707"/>
                </a:lnTo>
                <a:lnTo>
                  <a:pt x="5232" y="10755"/>
                </a:lnTo>
                <a:lnTo>
                  <a:pt x="5207" y="10780"/>
                </a:lnTo>
                <a:lnTo>
                  <a:pt x="5232" y="10780"/>
                </a:lnTo>
                <a:lnTo>
                  <a:pt x="5353" y="10804"/>
                </a:lnTo>
                <a:lnTo>
                  <a:pt x="5548" y="10804"/>
                </a:lnTo>
                <a:lnTo>
                  <a:pt x="5572" y="10950"/>
                </a:lnTo>
                <a:lnTo>
                  <a:pt x="5524" y="10974"/>
                </a:lnTo>
                <a:lnTo>
                  <a:pt x="5402" y="10999"/>
                </a:lnTo>
                <a:lnTo>
                  <a:pt x="5280" y="11047"/>
                </a:lnTo>
                <a:lnTo>
                  <a:pt x="5280" y="11072"/>
                </a:lnTo>
                <a:lnTo>
                  <a:pt x="5280" y="11096"/>
                </a:lnTo>
                <a:lnTo>
                  <a:pt x="5451" y="11145"/>
                </a:lnTo>
                <a:lnTo>
                  <a:pt x="5621" y="11169"/>
                </a:lnTo>
                <a:lnTo>
                  <a:pt x="5645" y="11339"/>
                </a:lnTo>
                <a:lnTo>
                  <a:pt x="5548" y="11364"/>
                </a:lnTo>
                <a:lnTo>
                  <a:pt x="5426" y="11412"/>
                </a:lnTo>
                <a:lnTo>
                  <a:pt x="5426" y="11437"/>
                </a:lnTo>
                <a:lnTo>
                  <a:pt x="5451" y="11461"/>
                </a:lnTo>
                <a:lnTo>
                  <a:pt x="5548" y="11485"/>
                </a:lnTo>
                <a:lnTo>
                  <a:pt x="5670" y="11485"/>
                </a:lnTo>
                <a:lnTo>
                  <a:pt x="5694" y="11607"/>
                </a:lnTo>
                <a:lnTo>
                  <a:pt x="5548" y="11631"/>
                </a:lnTo>
                <a:lnTo>
                  <a:pt x="5426" y="11656"/>
                </a:lnTo>
                <a:lnTo>
                  <a:pt x="5378" y="11704"/>
                </a:lnTo>
                <a:lnTo>
                  <a:pt x="5353" y="11777"/>
                </a:lnTo>
                <a:lnTo>
                  <a:pt x="5378" y="11850"/>
                </a:lnTo>
                <a:lnTo>
                  <a:pt x="5402" y="11874"/>
                </a:lnTo>
                <a:lnTo>
                  <a:pt x="5426" y="11874"/>
                </a:lnTo>
                <a:lnTo>
                  <a:pt x="5548" y="11899"/>
                </a:lnTo>
                <a:lnTo>
                  <a:pt x="5718" y="11899"/>
                </a:lnTo>
                <a:lnTo>
                  <a:pt x="5718" y="12045"/>
                </a:lnTo>
                <a:lnTo>
                  <a:pt x="5548" y="12093"/>
                </a:lnTo>
                <a:lnTo>
                  <a:pt x="5402" y="12166"/>
                </a:lnTo>
                <a:lnTo>
                  <a:pt x="5402" y="12191"/>
                </a:lnTo>
                <a:lnTo>
                  <a:pt x="5548" y="12264"/>
                </a:lnTo>
                <a:lnTo>
                  <a:pt x="5645" y="12288"/>
                </a:lnTo>
                <a:lnTo>
                  <a:pt x="5718" y="12288"/>
                </a:lnTo>
                <a:lnTo>
                  <a:pt x="5718" y="12434"/>
                </a:lnTo>
                <a:lnTo>
                  <a:pt x="5597" y="12434"/>
                </a:lnTo>
                <a:lnTo>
                  <a:pt x="5451" y="12458"/>
                </a:lnTo>
                <a:lnTo>
                  <a:pt x="5378" y="12483"/>
                </a:lnTo>
                <a:lnTo>
                  <a:pt x="5305" y="12556"/>
                </a:lnTo>
                <a:lnTo>
                  <a:pt x="5280" y="12604"/>
                </a:lnTo>
                <a:lnTo>
                  <a:pt x="5280" y="12653"/>
                </a:lnTo>
                <a:lnTo>
                  <a:pt x="5305" y="12677"/>
                </a:lnTo>
                <a:lnTo>
                  <a:pt x="5353" y="12726"/>
                </a:lnTo>
                <a:lnTo>
                  <a:pt x="5499" y="12726"/>
                </a:lnTo>
                <a:lnTo>
                  <a:pt x="5645" y="12702"/>
                </a:lnTo>
                <a:lnTo>
                  <a:pt x="5743" y="12702"/>
                </a:lnTo>
                <a:lnTo>
                  <a:pt x="5718" y="13018"/>
                </a:lnTo>
                <a:lnTo>
                  <a:pt x="5621" y="13018"/>
                </a:lnTo>
                <a:lnTo>
                  <a:pt x="5451" y="13067"/>
                </a:lnTo>
                <a:lnTo>
                  <a:pt x="5305" y="13115"/>
                </a:lnTo>
                <a:lnTo>
                  <a:pt x="5280" y="13140"/>
                </a:lnTo>
                <a:lnTo>
                  <a:pt x="5280" y="13164"/>
                </a:lnTo>
                <a:lnTo>
                  <a:pt x="5305" y="13188"/>
                </a:lnTo>
                <a:lnTo>
                  <a:pt x="5670" y="13213"/>
                </a:lnTo>
                <a:lnTo>
                  <a:pt x="5718" y="13213"/>
                </a:lnTo>
                <a:lnTo>
                  <a:pt x="5718" y="13407"/>
                </a:lnTo>
                <a:lnTo>
                  <a:pt x="5597" y="13432"/>
                </a:lnTo>
                <a:lnTo>
                  <a:pt x="5475" y="13432"/>
                </a:lnTo>
                <a:lnTo>
                  <a:pt x="5378" y="13480"/>
                </a:lnTo>
                <a:lnTo>
                  <a:pt x="5305" y="13578"/>
                </a:lnTo>
                <a:lnTo>
                  <a:pt x="5305" y="13602"/>
                </a:lnTo>
                <a:lnTo>
                  <a:pt x="5329" y="13651"/>
                </a:lnTo>
                <a:lnTo>
                  <a:pt x="5451" y="13675"/>
                </a:lnTo>
                <a:lnTo>
                  <a:pt x="5572" y="13699"/>
                </a:lnTo>
                <a:lnTo>
                  <a:pt x="5718" y="13724"/>
                </a:lnTo>
                <a:lnTo>
                  <a:pt x="5718" y="13870"/>
                </a:lnTo>
                <a:lnTo>
                  <a:pt x="5621" y="13894"/>
                </a:lnTo>
                <a:lnTo>
                  <a:pt x="5353" y="13943"/>
                </a:lnTo>
                <a:lnTo>
                  <a:pt x="5305" y="13967"/>
                </a:lnTo>
                <a:lnTo>
                  <a:pt x="5280" y="14016"/>
                </a:lnTo>
                <a:lnTo>
                  <a:pt x="5305" y="14064"/>
                </a:lnTo>
                <a:lnTo>
                  <a:pt x="5329" y="14089"/>
                </a:lnTo>
                <a:lnTo>
                  <a:pt x="5402" y="14137"/>
                </a:lnTo>
                <a:lnTo>
                  <a:pt x="5499" y="14162"/>
                </a:lnTo>
                <a:lnTo>
                  <a:pt x="5718" y="14186"/>
                </a:lnTo>
                <a:lnTo>
                  <a:pt x="5694" y="14381"/>
                </a:lnTo>
                <a:lnTo>
                  <a:pt x="5524" y="14405"/>
                </a:lnTo>
                <a:lnTo>
                  <a:pt x="5378" y="14454"/>
                </a:lnTo>
                <a:lnTo>
                  <a:pt x="5305" y="14502"/>
                </a:lnTo>
                <a:lnTo>
                  <a:pt x="5232" y="14551"/>
                </a:lnTo>
                <a:lnTo>
                  <a:pt x="5232" y="14575"/>
                </a:lnTo>
                <a:lnTo>
                  <a:pt x="5256" y="14624"/>
                </a:lnTo>
                <a:lnTo>
                  <a:pt x="5402" y="14648"/>
                </a:lnTo>
                <a:lnTo>
                  <a:pt x="5694" y="14648"/>
                </a:lnTo>
                <a:lnTo>
                  <a:pt x="5694" y="14819"/>
                </a:lnTo>
                <a:lnTo>
                  <a:pt x="5475" y="14819"/>
                </a:lnTo>
                <a:lnTo>
                  <a:pt x="5402" y="14843"/>
                </a:lnTo>
                <a:lnTo>
                  <a:pt x="5329" y="14867"/>
                </a:lnTo>
                <a:lnTo>
                  <a:pt x="5305" y="14916"/>
                </a:lnTo>
                <a:lnTo>
                  <a:pt x="5280" y="14940"/>
                </a:lnTo>
                <a:lnTo>
                  <a:pt x="5280" y="14989"/>
                </a:lnTo>
                <a:lnTo>
                  <a:pt x="5305" y="15038"/>
                </a:lnTo>
                <a:lnTo>
                  <a:pt x="5378" y="15086"/>
                </a:lnTo>
                <a:lnTo>
                  <a:pt x="5475" y="15111"/>
                </a:lnTo>
                <a:lnTo>
                  <a:pt x="5572" y="15135"/>
                </a:lnTo>
                <a:lnTo>
                  <a:pt x="5670" y="15159"/>
                </a:lnTo>
                <a:lnTo>
                  <a:pt x="5670" y="15354"/>
                </a:lnTo>
                <a:lnTo>
                  <a:pt x="5548" y="15354"/>
                </a:lnTo>
                <a:lnTo>
                  <a:pt x="5451" y="15330"/>
                </a:lnTo>
                <a:lnTo>
                  <a:pt x="5353" y="15378"/>
                </a:lnTo>
                <a:lnTo>
                  <a:pt x="5329" y="15403"/>
                </a:lnTo>
                <a:lnTo>
                  <a:pt x="5305" y="15427"/>
                </a:lnTo>
                <a:lnTo>
                  <a:pt x="5329" y="15500"/>
                </a:lnTo>
                <a:lnTo>
                  <a:pt x="5378" y="15524"/>
                </a:lnTo>
                <a:lnTo>
                  <a:pt x="5426" y="15549"/>
                </a:lnTo>
                <a:lnTo>
                  <a:pt x="5524" y="15573"/>
                </a:lnTo>
                <a:lnTo>
                  <a:pt x="5645" y="15597"/>
                </a:lnTo>
                <a:lnTo>
                  <a:pt x="5645" y="15719"/>
                </a:lnTo>
                <a:lnTo>
                  <a:pt x="5305" y="15768"/>
                </a:lnTo>
                <a:lnTo>
                  <a:pt x="5280" y="15792"/>
                </a:lnTo>
                <a:lnTo>
                  <a:pt x="5280" y="15816"/>
                </a:lnTo>
                <a:lnTo>
                  <a:pt x="5280" y="15841"/>
                </a:lnTo>
                <a:lnTo>
                  <a:pt x="5305" y="15865"/>
                </a:lnTo>
                <a:lnTo>
                  <a:pt x="5621" y="15889"/>
                </a:lnTo>
                <a:lnTo>
                  <a:pt x="5621" y="16108"/>
                </a:lnTo>
                <a:lnTo>
                  <a:pt x="5524" y="16133"/>
                </a:lnTo>
                <a:lnTo>
                  <a:pt x="5378" y="16157"/>
                </a:lnTo>
                <a:lnTo>
                  <a:pt x="5305" y="16181"/>
                </a:lnTo>
                <a:lnTo>
                  <a:pt x="5256" y="16230"/>
                </a:lnTo>
                <a:lnTo>
                  <a:pt x="5232" y="16254"/>
                </a:lnTo>
                <a:lnTo>
                  <a:pt x="5256" y="16279"/>
                </a:lnTo>
                <a:lnTo>
                  <a:pt x="5305" y="16327"/>
                </a:lnTo>
                <a:lnTo>
                  <a:pt x="5353" y="16352"/>
                </a:lnTo>
                <a:lnTo>
                  <a:pt x="5475" y="16376"/>
                </a:lnTo>
                <a:lnTo>
                  <a:pt x="5597" y="16376"/>
                </a:lnTo>
                <a:lnTo>
                  <a:pt x="5572" y="16571"/>
                </a:lnTo>
                <a:lnTo>
                  <a:pt x="5572" y="16668"/>
                </a:lnTo>
                <a:lnTo>
                  <a:pt x="5280" y="16668"/>
                </a:lnTo>
                <a:lnTo>
                  <a:pt x="5207" y="16692"/>
                </a:lnTo>
                <a:lnTo>
                  <a:pt x="5159" y="16741"/>
                </a:lnTo>
                <a:lnTo>
                  <a:pt x="5159" y="16790"/>
                </a:lnTo>
                <a:lnTo>
                  <a:pt x="5207" y="16838"/>
                </a:lnTo>
                <a:lnTo>
                  <a:pt x="5256" y="16863"/>
                </a:lnTo>
                <a:lnTo>
                  <a:pt x="5402" y="16887"/>
                </a:lnTo>
                <a:lnTo>
                  <a:pt x="5548" y="16887"/>
                </a:lnTo>
                <a:lnTo>
                  <a:pt x="5524" y="17082"/>
                </a:lnTo>
                <a:lnTo>
                  <a:pt x="5426" y="17106"/>
                </a:lnTo>
                <a:lnTo>
                  <a:pt x="5280" y="17130"/>
                </a:lnTo>
                <a:lnTo>
                  <a:pt x="5207" y="17155"/>
                </a:lnTo>
                <a:lnTo>
                  <a:pt x="5134" y="17203"/>
                </a:lnTo>
                <a:lnTo>
                  <a:pt x="5134" y="17228"/>
                </a:lnTo>
                <a:lnTo>
                  <a:pt x="5134" y="17252"/>
                </a:lnTo>
                <a:lnTo>
                  <a:pt x="5207" y="17276"/>
                </a:lnTo>
                <a:lnTo>
                  <a:pt x="5280" y="17276"/>
                </a:lnTo>
                <a:lnTo>
                  <a:pt x="5426" y="17301"/>
                </a:lnTo>
                <a:lnTo>
                  <a:pt x="5499" y="17301"/>
                </a:lnTo>
                <a:lnTo>
                  <a:pt x="5475" y="17544"/>
                </a:lnTo>
                <a:lnTo>
                  <a:pt x="5378" y="17544"/>
                </a:lnTo>
                <a:lnTo>
                  <a:pt x="5256" y="17593"/>
                </a:lnTo>
                <a:lnTo>
                  <a:pt x="5183" y="17641"/>
                </a:lnTo>
                <a:lnTo>
                  <a:pt x="5183" y="17666"/>
                </a:lnTo>
                <a:lnTo>
                  <a:pt x="5183" y="17690"/>
                </a:lnTo>
                <a:lnTo>
                  <a:pt x="5207" y="17739"/>
                </a:lnTo>
                <a:lnTo>
                  <a:pt x="5256" y="17763"/>
                </a:lnTo>
                <a:lnTo>
                  <a:pt x="5378" y="17787"/>
                </a:lnTo>
                <a:lnTo>
                  <a:pt x="5451" y="17812"/>
                </a:lnTo>
                <a:lnTo>
                  <a:pt x="5426" y="17982"/>
                </a:lnTo>
                <a:lnTo>
                  <a:pt x="5329" y="17982"/>
                </a:lnTo>
                <a:lnTo>
                  <a:pt x="5086" y="18006"/>
                </a:lnTo>
                <a:lnTo>
                  <a:pt x="5037" y="18031"/>
                </a:lnTo>
                <a:lnTo>
                  <a:pt x="5013" y="18055"/>
                </a:lnTo>
                <a:lnTo>
                  <a:pt x="5013" y="18104"/>
                </a:lnTo>
                <a:lnTo>
                  <a:pt x="5061" y="18152"/>
                </a:lnTo>
                <a:lnTo>
                  <a:pt x="5159" y="18201"/>
                </a:lnTo>
                <a:lnTo>
                  <a:pt x="5280" y="18225"/>
                </a:lnTo>
                <a:lnTo>
                  <a:pt x="5402" y="18225"/>
                </a:lnTo>
                <a:lnTo>
                  <a:pt x="5402" y="18420"/>
                </a:lnTo>
                <a:lnTo>
                  <a:pt x="5353" y="18420"/>
                </a:lnTo>
                <a:lnTo>
                  <a:pt x="5207" y="18444"/>
                </a:lnTo>
                <a:lnTo>
                  <a:pt x="5134" y="18469"/>
                </a:lnTo>
                <a:lnTo>
                  <a:pt x="5086" y="18517"/>
                </a:lnTo>
                <a:lnTo>
                  <a:pt x="5061" y="18566"/>
                </a:lnTo>
                <a:lnTo>
                  <a:pt x="5086" y="18615"/>
                </a:lnTo>
                <a:lnTo>
                  <a:pt x="5134" y="18663"/>
                </a:lnTo>
                <a:lnTo>
                  <a:pt x="5183" y="18688"/>
                </a:lnTo>
                <a:lnTo>
                  <a:pt x="5329" y="18712"/>
                </a:lnTo>
                <a:lnTo>
                  <a:pt x="5378" y="18712"/>
                </a:lnTo>
                <a:lnTo>
                  <a:pt x="5353" y="18907"/>
                </a:lnTo>
                <a:lnTo>
                  <a:pt x="5280" y="18907"/>
                </a:lnTo>
                <a:lnTo>
                  <a:pt x="5183" y="18955"/>
                </a:lnTo>
                <a:lnTo>
                  <a:pt x="5159" y="18980"/>
                </a:lnTo>
                <a:lnTo>
                  <a:pt x="5159" y="19004"/>
                </a:lnTo>
                <a:lnTo>
                  <a:pt x="5159" y="19053"/>
                </a:lnTo>
                <a:lnTo>
                  <a:pt x="5183" y="19077"/>
                </a:lnTo>
                <a:lnTo>
                  <a:pt x="5256" y="19126"/>
                </a:lnTo>
                <a:lnTo>
                  <a:pt x="5353" y="19126"/>
                </a:lnTo>
                <a:lnTo>
                  <a:pt x="5353" y="19539"/>
                </a:lnTo>
                <a:lnTo>
                  <a:pt x="5353" y="19637"/>
                </a:lnTo>
                <a:lnTo>
                  <a:pt x="5402" y="19710"/>
                </a:lnTo>
                <a:lnTo>
                  <a:pt x="5475" y="19758"/>
                </a:lnTo>
                <a:lnTo>
                  <a:pt x="5548" y="19783"/>
                </a:lnTo>
                <a:lnTo>
                  <a:pt x="5572" y="19807"/>
                </a:lnTo>
                <a:lnTo>
                  <a:pt x="5718" y="19953"/>
                </a:lnTo>
                <a:lnTo>
                  <a:pt x="5840" y="20074"/>
                </a:lnTo>
                <a:lnTo>
                  <a:pt x="5986" y="20220"/>
                </a:lnTo>
                <a:lnTo>
                  <a:pt x="6132" y="20366"/>
                </a:lnTo>
                <a:lnTo>
                  <a:pt x="5961" y="20366"/>
                </a:lnTo>
                <a:lnTo>
                  <a:pt x="5816" y="20342"/>
                </a:lnTo>
                <a:lnTo>
                  <a:pt x="5670" y="20318"/>
                </a:lnTo>
                <a:lnTo>
                  <a:pt x="5524" y="20269"/>
                </a:lnTo>
                <a:lnTo>
                  <a:pt x="5378" y="20196"/>
                </a:lnTo>
                <a:lnTo>
                  <a:pt x="5232" y="20099"/>
                </a:lnTo>
                <a:lnTo>
                  <a:pt x="5086" y="20001"/>
                </a:lnTo>
                <a:lnTo>
                  <a:pt x="4940" y="19928"/>
                </a:lnTo>
                <a:lnTo>
                  <a:pt x="4818" y="19539"/>
                </a:lnTo>
                <a:lnTo>
                  <a:pt x="4721" y="19126"/>
                </a:lnTo>
                <a:lnTo>
                  <a:pt x="4672" y="18712"/>
                </a:lnTo>
                <a:lnTo>
                  <a:pt x="4623" y="18274"/>
                </a:lnTo>
                <a:lnTo>
                  <a:pt x="4575" y="17447"/>
                </a:lnTo>
                <a:lnTo>
                  <a:pt x="4526" y="16619"/>
                </a:lnTo>
                <a:lnTo>
                  <a:pt x="4477" y="15670"/>
                </a:lnTo>
                <a:lnTo>
                  <a:pt x="4429" y="14721"/>
                </a:lnTo>
                <a:lnTo>
                  <a:pt x="4404" y="14235"/>
                </a:lnTo>
                <a:lnTo>
                  <a:pt x="4380" y="13894"/>
                </a:lnTo>
                <a:lnTo>
                  <a:pt x="4331" y="13505"/>
                </a:lnTo>
                <a:lnTo>
                  <a:pt x="4258" y="13140"/>
                </a:lnTo>
                <a:lnTo>
                  <a:pt x="4161" y="12775"/>
                </a:lnTo>
                <a:lnTo>
                  <a:pt x="4112" y="12629"/>
                </a:lnTo>
                <a:lnTo>
                  <a:pt x="4039" y="12483"/>
                </a:lnTo>
                <a:lnTo>
                  <a:pt x="3966" y="12361"/>
                </a:lnTo>
                <a:lnTo>
                  <a:pt x="3893" y="12288"/>
                </a:lnTo>
                <a:lnTo>
                  <a:pt x="3820" y="12264"/>
                </a:lnTo>
                <a:lnTo>
                  <a:pt x="3577" y="12264"/>
                </a:lnTo>
                <a:lnTo>
                  <a:pt x="3504" y="12288"/>
                </a:lnTo>
                <a:lnTo>
                  <a:pt x="3407" y="12385"/>
                </a:lnTo>
                <a:lnTo>
                  <a:pt x="3334" y="12507"/>
                </a:lnTo>
                <a:lnTo>
                  <a:pt x="3309" y="12483"/>
                </a:lnTo>
                <a:lnTo>
                  <a:pt x="3188" y="12483"/>
                </a:lnTo>
                <a:lnTo>
                  <a:pt x="3066" y="12531"/>
                </a:lnTo>
                <a:lnTo>
                  <a:pt x="3042" y="12556"/>
                </a:lnTo>
                <a:lnTo>
                  <a:pt x="3042" y="12604"/>
                </a:lnTo>
                <a:lnTo>
                  <a:pt x="3066" y="12653"/>
                </a:lnTo>
                <a:lnTo>
                  <a:pt x="3115" y="12677"/>
                </a:lnTo>
                <a:lnTo>
                  <a:pt x="3236" y="12702"/>
                </a:lnTo>
                <a:lnTo>
                  <a:pt x="3261" y="12702"/>
                </a:lnTo>
                <a:lnTo>
                  <a:pt x="3212" y="12848"/>
                </a:lnTo>
                <a:lnTo>
                  <a:pt x="3042" y="12872"/>
                </a:lnTo>
                <a:lnTo>
                  <a:pt x="2871" y="12921"/>
                </a:lnTo>
                <a:lnTo>
                  <a:pt x="2871" y="12945"/>
                </a:lnTo>
                <a:lnTo>
                  <a:pt x="2871" y="12969"/>
                </a:lnTo>
                <a:lnTo>
                  <a:pt x="3017" y="13018"/>
                </a:lnTo>
                <a:lnTo>
                  <a:pt x="3163" y="13042"/>
                </a:lnTo>
                <a:lnTo>
                  <a:pt x="3139" y="13140"/>
                </a:lnTo>
                <a:lnTo>
                  <a:pt x="2969" y="13140"/>
                </a:lnTo>
                <a:lnTo>
                  <a:pt x="2847" y="13164"/>
                </a:lnTo>
                <a:lnTo>
                  <a:pt x="2725" y="13213"/>
                </a:lnTo>
                <a:lnTo>
                  <a:pt x="2701" y="13237"/>
                </a:lnTo>
                <a:lnTo>
                  <a:pt x="2701" y="13261"/>
                </a:lnTo>
                <a:lnTo>
                  <a:pt x="2701" y="13286"/>
                </a:lnTo>
                <a:lnTo>
                  <a:pt x="2725" y="13310"/>
                </a:lnTo>
                <a:lnTo>
                  <a:pt x="2847" y="13359"/>
                </a:lnTo>
                <a:lnTo>
                  <a:pt x="2969" y="13383"/>
                </a:lnTo>
                <a:lnTo>
                  <a:pt x="3090" y="13383"/>
                </a:lnTo>
                <a:lnTo>
                  <a:pt x="3066" y="13529"/>
                </a:lnTo>
                <a:lnTo>
                  <a:pt x="2847" y="13553"/>
                </a:lnTo>
                <a:lnTo>
                  <a:pt x="2750" y="13602"/>
                </a:lnTo>
                <a:lnTo>
                  <a:pt x="2652" y="13651"/>
                </a:lnTo>
                <a:lnTo>
                  <a:pt x="2628" y="13699"/>
                </a:lnTo>
                <a:lnTo>
                  <a:pt x="2652" y="13724"/>
                </a:lnTo>
                <a:lnTo>
                  <a:pt x="2847" y="13748"/>
                </a:lnTo>
                <a:lnTo>
                  <a:pt x="3042" y="13772"/>
                </a:lnTo>
                <a:lnTo>
                  <a:pt x="3042" y="13870"/>
                </a:lnTo>
                <a:lnTo>
                  <a:pt x="2920" y="13870"/>
                </a:lnTo>
                <a:lnTo>
                  <a:pt x="2774" y="13918"/>
                </a:lnTo>
                <a:lnTo>
                  <a:pt x="2701" y="13943"/>
                </a:lnTo>
                <a:lnTo>
                  <a:pt x="2628" y="13991"/>
                </a:lnTo>
                <a:lnTo>
                  <a:pt x="2628" y="14016"/>
                </a:lnTo>
                <a:lnTo>
                  <a:pt x="2701" y="14064"/>
                </a:lnTo>
                <a:lnTo>
                  <a:pt x="2798" y="14113"/>
                </a:lnTo>
                <a:lnTo>
                  <a:pt x="2896" y="14137"/>
                </a:lnTo>
                <a:lnTo>
                  <a:pt x="3017" y="14137"/>
                </a:lnTo>
                <a:lnTo>
                  <a:pt x="2993" y="14283"/>
                </a:lnTo>
                <a:lnTo>
                  <a:pt x="2871" y="14283"/>
                </a:lnTo>
                <a:lnTo>
                  <a:pt x="2725" y="14308"/>
                </a:lnTo>
                <a:lnTo>
                  <a:pt x="2677" y="14332"/>
                </a:lnTo>
                <a:lnTo>
                  <a:pt x="2604" y="14381"/>
                </a:lnTo>
                <a:lnTo>
                  <a:pt x="2604" y="14405"/>
                </a:lnTo>
                <a:lnTo>
                  <a:pt x="2579" y="14429"/>
                </a:lnTo>
                <a:lnTo>
                  <a:pt x="2604" y="14502"/>
                </a:lnTo>
                <a:lnTo>
                  <a:pt x="2677" y="14551"/>
                </a:lnTo>
                <a:lnTo>
                  <a:pt x="2725" y="14575"/>
                </a:lnTo>
                <a:lnTo>
                  <a:pt x="2871" y="14600"/>
                </a:lnTo>
                <a:lnTo>
                  <a:pt x="2969" y="14600"/>
                </a:lnTo>
                <a:lnTo>
                  <a:pt x="2969" y="14721"/>
                </a:lnTo>
                <a:lnTo>
                  <a:pt x="2969" y="14794"/>
                </a:lnTo>
                <a:lnTo>
                  <a:pt x="2774" y="14819"/>
                </a:lnTo>
                <a:lnTo>
                  <a:pt x="2628" y="14843"/>
                </a:lnTo>
                <a:lnTo>
                  <a:pt x="2555" y="14892"/>
                </a:lnTo>
                <a:lnTo>
                  <a:pt x="2506" y="14940"/>
                </a:lnTo>
                <a:lnTo>
                  <a:pt x="2482" y="14989"/>
                </a:lnTo>
                <a:lnTo>
                  <a:pt x="2506" y="15013"/>
                </a:lnTo>
                <a:lnTo>
                  <a:pt x="2579" y="15038"/>
                </a:lnTo>
                <a:lnTo>
                  <a:pt x="2652" y="15062"/>
                </a:lnTo>
                <a:lnTo>
                  <a:pt x="2823" y="15062"/>
                </a:lnTo>
                <a:lnTo>
                  <a:pt x="2944" y="15038"/>
                </a:lnTo>
                <a:lnTo>
                  <a:pt x="2944" y="15232"/>
                </a:lnTo>
                <a:lnTo>
                  <a:pt x="2871" y="15232"/>
                </a:lnTo>
                <a:lnTo>
                  <a:pt x="2677" y="15257"/>
                </a:lnTo>
                <a:lnTo>
                  <a:pt x="2506" y="15305"/>
                </a:lnTo>
                <a:lnTo>
                  <a:pt x="2506" y="15330"/>
                </a:lnTo>
                <a:lnTo>
                  <a:pt x="2506" y="15354"/>
                </a:lnTo>
                <a:lnTo>
                  <a:pt x="2701" y="15378"/>
                </a:lnTo>
                <a:lnTo>
                  <a:pt x="2920" y="15403"/>
                </a:lnTo>
                <a:lnTo>
                  <a:pt x="2920" y="15622"/>
                </a:lnTo>
                <a:lnTo>
                  <a:pt x="2798" y="15646"/>
                </a:lnTo>
                <a:lnTo>
                  <a:pt x="2652" y="15695"/>
                </a:lnTo>
                <a:lnTo>
                  <a:pt x="2506" y="15768"/>
                </a:lnTo>
                <a:lnTo>
                  <a:pt x="2506" y="15792"/>
                </a:lnTo>
                <a:lnTo>
                  <a:pt x="2506" y="15816"/>
                </a:lnTo>
                <a:lnTo>
                  <a:pt x="2798" y="15841"/>
                </a:lnTo>
                <a:lnTo>
                  <a:pt x="2896" y="15841"/>
                </a:lnTo>
                <a:lnTo>
                  <a:pt x="2896" y="15914"/>
                </a:lnTo>
                <a:lnTo>
                  <a:pt x="2750" y="15938"/>
                </a:lnTo>
                <a:lnTo>
                  <a:pt x="2604" y="15987"/>
                </a:lnTo>
                <a:lnTo>
                  <a:pt x="2482" y="16060"/>
                </a:lnTo>
                <a:lnTo>
                  <a:pt x="2433" y="16108"/>
                </a:lnTo>
                <a:lnTo>
                  <a:pt x="2433" y="16157"/>
                </a:lnTo>
                <a:lnTo>
                  <a:pt x="2433" y="16181"/>
                </a:lnTo>
                <a:lnTo>
                  <a:pt x="2506" y="16230"/>
                </a:lnTo>
                <a:lnTo>
                  <a:pt x="2579" y="16254"/>
                </a:lnTo>
                <a:lnTo>
                  <a:pt x="2725" y="16254"/>
                </a:lnTo>
                <a:lnTo>
                  <a:pt x="2896" y="16230"/>
                </a:lnTo>
                <a:lnTo>
                  <a:pt x="2871" y="16425"/>
                </a:lnTo>
                <a:lnTo>
                  <a:pt x="2628" y="16473"/>
                </a:lnTo>
                <a:lnTo>
                  <a:pt x="2506" y="16498"/>
                </a:lnTo>
                <a:lnTo>
                  <a:pt x="2409" y="16546"/>
                </a:lnTo>
                <a:lnTo>
                  <a:pt x="2409" y="16571"/>
                </a:lnTo>
                <a:lnTo>
                  <a:pt x="2409" y="16595"/>
                </a:lnTo>
                <a:lnTo>
                  <a:pt x="2506" y="16644"/>
                </a:lnTo>
                <a:lnTo>
                  <a:pt x="2628" y="16668"/>
                </a:lnTo>
                <a:lnTo>
                  <a:pt x="2871" y="16692"/>
                </a:lnTo>
                <a:lnTo>
                  <a:pt x="2847" y="16936"/>
                </a:lnTo>
                <a:lnTo>
                  <a:pt x="2701" y="16936"/>
                </a:lnTo>
                <a:lnTo>
                  <a:pt x="2555" y="16960"/>
                </a:lnTo>
                <a:lnTo>
                  <a:pt x="2458" y="16984"/>
                </a:lnTo>
                <a:lnTo>
                  <a:pt x="2409" y="17033"/>
                </a:lnTo>
                <a:lnTo>
                  <a:pt x="2385" y="17057"/>
                </a:lnTo>
                <a:lnTo>
                  <a:pt x="2433" y="17106"/>
                </a:lnTo>
                <a:lnTo>
                  <a:pt x="2482" y="17130"/>
                </a:lnTo>
                <a:lnTo>
                  <a:pt x="2604" y="17155"/>
                </a:lnTo>
                <a:lnTo>
                  <a:pt x="2847" y="17155"/>
                </a:lnTo>
                <a:lnTo>
                  <a:pt x="2823" y="17349"/>
                </a:lnTo>
                <a:lnTo>
                  <a:pt x="2701" y="17398"/>
                </a:lnTo>
                <a:lnTo>
                  <a:pt x="2604" y="17447"/>
                </a:lnTo>
                <a:lnTo>
                  <a:pt x="2506" y="17495"/>
                </a:lnTo>
                <a:lnTo>
                  <a:pt x="2458" y="17568"/>
                </a:lnTo>
                <a:lnTo>
                  <a:pt x="2433" y="17593"/>
                </a:lnTo>
                <a:lnTo>
                  <a:pt x="2458" y="17641"/>
                </a:lnTo>
                <a:lnTo>
                  <a:pt x="2458" y="17666"/>
                </a:lnTo>
                <a:lnTo>
                  <a:pt x="2506" y="17690"/>
                </a:lnTo>
                <a:lnTo>
                  <a:pt x="2652" y="17690"/>
                </a:lnTo>
                <a:lnTo>
                  <a:pt x="2823" y="17641"/>
                </a:lnTo>
                <a:lnTo>
                  <a:pt x="2798" y="17860"/>
                </a:lnTo>
                <a:lnTo>
                  <a:pt x="2628" y="17933"/>
                </a:lnTo>
                <a:lnTo>
                  <a:pt x="2506" y="17958"/>
                </a:lnTo>
                <a:lnTo>
                  <a:pt x="2482" y="17958"/>
                </a:lnTo>
                <a:lnTo>
                  <a:pt x="2458" y="17982"/>
                </a:lnTo>
                <a:lnTo>
                  <a:pt x="2458" y="18006"/>
                </a:lnTo>
                <a:lnTo>
                  <a:pt x="2482" y="18031"/>
                </a:lnTo>
                <a:lnTo>
                  <a:pt x="2628" y="18055"/>
                </a:lnTo>
                <a:lnTo>
                  <a:pt x="2798" y="18055"/>
                </a:lnTo>
                <a:lnTo>
                  <a:pt x="2774" y="18298"/>
                </a:lnTo>
                <a:lnTo>
                  <a:pt x="2725" y="18298"/>
                </a:lnTo>
                <a:lnTo>
                  <a:pt x="2628" y="18323"/>
                </a:lnTo>
                <a:lnTo>
                  <a:pt x="2506" y="18371"/>
                </a:lnTo>
                <a:lnTo>
                  <a:pt x="2482" y="18396"/>
                </a:lnTo>
                <a:lnTo>
                  <a:pt x="2482" y="18420"/>
                </a:lnTo>
                <a:lnTo>
                  <a:pt x="2482" y="18444"/>
                </a:lnTo>
                <a:lnTo>
                  <a:pt x="2506" y="18444"/>
                </a:lnTo>
                <a:lnTo>
                  <a:pt x="2604" y="18493"/>
                </a:lnTo>
                <a:lnTo>
                  <a:pt x="2725" y="18542"/>
                </a:lnTo>
                <a:lnTo>
                  <a:pt x="2750" y="18542"/>
                </a:lnTo>
                <a:lnTo>
                  <a:pt x="2725" y="18688"/>
                </a:lnTo>
                <a:lnTo>
                  <a:pt x="2628" y="18712"/>
                </a:lnTo>
                <a:lnTo>
                  <a:pt x="2506" y="18712"/>
                </a:lnTo>
                <a:lnTo>
                  <a:pt x="2458" y="18736"/>
                </a:lnTo>
                <a:lnTo>
                  <a:pt x="2409" y="18761"/>
                </a:lnTo>
                <a:lnTo>
                  <a:pt x="2385" y="18809"/>
                </a:lnTo>
                <a:lnTo>
                  <a:pt x="2385" y="18858"/>
                </a:lnTo>
                <a:lnTo>
                  <a:pt x="2433" y="18882"/>
                </a:lnTo>
                <a:lnTo>
                  <a:pt x="2482" y="18931"/>
                </a:lnTo>
                <a:lnTo>
                  <a:pt x="2604" y="18955"/>
                </a:lnTo>
                <a:lnTo>
                  <a:pt x="2701" y="18955"/>
                </a:lnTo>
                <a:lnTo>
                  <a:pt x="2677" y="19053"/>
                </a:lnTo>
                <a:lnTo>
                  <a:pt x="2604" y="19077"/>
                </a:lnTo>
                <a:lnTo>
                  <a:pt x="2555" y="19101"/>
                </a:lnTo>
                <a:lnTo>
                  <a:pt x="2433" y="19174"/>
                </a:lnTo>
                <a:lnTo>
                  <a:pt x="2433" y="19199"/>
                </a:lnTo>
                <a:lnTo>
                  <a:pt x="2433" y="19223"/>
                </a:lnTo>
                <a:lnTo>
                  <a:pt x="2531" y="19272"/>
                </a:lnTo>
                <a:lnTo>
                  <a:pt x="2628" y="19320"/>
                </a:lnTo>
                <a:lnTo>
                  <a:pt x="2604" y="19466"/>
                </a:lnTo>
                <a:lnTo>
                  <a:pt x="2458" y="19466"/>
                </a:lnTo>
                <a:lnTo>
                  <a:pt x="2360" y="19515"/>
                </a:lnTo>
                <a:lnTo>
                  <a:pt x="2336" y="19564"/>
                </a:lnTo>
                <a:lnTo>
                  <a:pt x="2360" y="19612"/>
                </a:lnTo>
                <a:lnTo>
                  <a:pt x="2385" y="19661"/>
                </a:lnTo>
                <a:lnTo>
                  <a:pt x="2433" y="19685"/>
                </a:lnTo>
                <a:lnTo>
                  <a:pt x="2531" y="19734"/>
                </a:lnTo>
                <a:lnTo>
                  <a:pt x="2458" y="19928"/>
                </a:lnTo>
                <a:lnTo>
                  <a:pt x="2312" y="20001"/>
                </a:lnTo>
                <a:lnTo>
                  <a:pt x="2166" y="20099"/>
                </a:lnTo>
                <a:lnTo>
                  <a:pt x="2020" y="20196"/>
                </a:lnTo>
                <a:lnTo>
                  <a:pt x="1874" y="20269"/>
                </a:lnTo>
                <a:lnTo>
                  <a:pt x="1728" y="20318"/>
                </a:lnTo>
                <a:lnTo>
                  <a:pt x="1582" y="20342"/>
                </a:lnTo>
                <a:lnTo>
                  <a:pt x="1436" y="20366"/>
                </a:lnTo>
                <a:lnTo>
                  <a:pt x="1265" y="20366"/>
                </a:lnTo>
                <a:lnTo>
                  <a:pt x="1411" y="20220"/>
                </a:lnTo>
                <a:lnTo>
                  <a:pt x="1557" y="20074"/>
                </a:lnTo>
                <a:lnTo>
                  <a:pt x="1679" y="19953"/>
                </a:lnTo>
                <a:lnTo>
                  <a:pt x="1825" y="19807"/>
                </a:lnTo>
                <a:lnTo>
                  <a:pt x="1849" y="19783"/>
                </a:lnTo>
                <a:lnTo>
                  <a:pt x="1922" y="19758"/>
                </a:lnTo>
                <a:lnTo>
                  <a:pt x="1995" y="19710"/>
                </a:lnTo>
                <a:lnTo>
                  <a:pt x="2020" y="19637"/>
                </a:lnTo>
                <a:lnTo>
                  <a:pt x="2044" y="19539"/>
                </a:lnTo>
                <a:lnTo>
                  <a:pt x="2020" y="18785"/>
                </a:lnTo>
                <a:lnTo>
                  <a:pt x="1971" y="18055"/>
                </a:lnTo>
                <a:lnTo>
                  <a:pt x="1825" y="16571"/>
                </a:lnTo>
                <a:lnTo>
                  <a:pt x="1752" y="15792"/>
                </a:lnTo>
                <a:lnTo>
                  <a:pt x="1703" y="15013"/>
                </a:lnTo>
                <a:lnTo>
                  <a:pt x="1679" y="13456"/>
                </a:lnTo>
                <a:lnTo>
                  <a:pt x="1655" y="12702"/>
                </a:lnTo>
                <a:lnTo>
                  <a:pt x="1679" y="11947"/>
                </a:lnTo>
                <a:lnTo>
                  <a:pt x="1703" y="11583"/>
                </a:lnTo>
                <a:lnTo>
                  <a:pt x="1752" y="11218"/>
                </a:lnTo>
                <a:lnTo>
                  <a:pt x="1825" y="10853"/>
                </a:lnTo>
                <a:lnTo>
                  <a:pt x="1922" y="10488"/>
                </a:lnTo>
                <a:lnTo>
                  <a:pt x="2044" y="10171"/>
                </a:lnTo>
                <a:lnTo>
                  <a:pt x="2166" y="9855"/>
                </a:lnTo>
                <a:lnTo>
                  <a:pt x="2287" y="9539"/>
                </a:lnTo>
                <a:lnTo>
                  <a:pt x="2360" y="9198"/>
                </a:lnTo>
                <a:lnTo>
                  <a:pt x="2385" y="8906"/>
                </a:lnTo>
                <a:lnTo>
                  <a:pt x="2385" y="8590"/>
                </a:lnTo>
                <a:lnTo>
                  <a:pt x="2385" y="8006"/>
                </a:lnTo>
                <a:lnTo>
                  <a:pt x="2458" y="7957"/>
                </a:lnTo>
                <a:lnTo>
                  <a:pt x="2482" y="7908"/>
                </a:lnTo>
                <a:lnTo>
                  <a:pt x="2506" y="7835"/>
                </a:lnTo>
                <a:lnTo>
                  <a:pt x="2506" y="7762"/>
                </a:lnTo>
                <a:lnTo>
                  <a:pt x="2506" y="7689"/>
                </a:lnTo>
                <a:lnTo>
                  <a:pt x="2458" y="7641"/>
                </a:lnTo>
                <a:lnTo>
                  <a:pt x="2385" y="7592"/>
                </a:lnTo>
                <a:lnTo>
                  <a:pt x="2312" y="7568"/>
                </a:lnTo>
                <a:lnTo>
                  <a:pt x="2214" y="7543"/>
                </a:lnTo>
                <a:lnTo>
                  <a:pt x="2141" y="7519"/>
                </a:lnTo>
                <a:lnTo>
                  <a:pt x="2093" y="7446"/>
                </a:lnTo>
                <a:lnTo>
                  <a:pt x="2044" y="7373"/>
                </a:lnTo>
                <a:lnTo>
                  <a:pt x="1947" y="7227"/>
                </a:lnTo>
                <a:lnTo>
                  <a:pt x="1898" y="7057"/>
                </a:lnTo>
                <a:lnTo>
                  <a:pt x="1874" y="6886"/>
                </a:lnTo>
                <a:lnTo>
                  <a:pt x="1874" y="6716"/>
                </a:lnTo>
                <a:lnTo>
                  <a:pt x="1898" y="6643"/>
                </a:lnTo>
                <a:lnTo>
                  <a:pt x="1971" y="6570"/>
                </a:lnTo>
                <a:lnTo>
                  <a:pt x="2093" y="6473"/>
                </a:lnTo>
                <a:lnTo>
                  <a:pt x="2117" y="6400"/>
                </a:lnTo>
                <a:lnTo>
                  <a:pt x="2117" y="6327"/>
                </a:lnTo>
                <a:lnTo>
                  <a:pt x="2093" y="6254"/>
                </a:lnTo>
                <a:lnTo>
                  <a:pt x="2020" y="6205"/>
                </a:lnTo>
                <a:lnTo>
                  <a:pt x="1947" y="6181"/>
                </a:lnTo>
                <a:lnTo>
                  <a:pt x="1849" y="6181"/>
                </a:lnTo>
                <a:lnTo>
                  <a:pt x="1801" y="6205"/>
                </a:lnTo>
                <a:lnTo>
                  <a:pt x="1728" y="6229"/>
                </a:lnTo>
                <a:lnTo>
                  <a:pt x="1630" y="6327"/>
                </a:lnTo>
                <a:lnTo>
                  <a:pt x="1557" y="6473"/>
                </a:lnTo>
                <a:lnTo>
                  <a:pt x="1484" y="6619"/>
                </a:lnTo>
                <a:lnTo>
                  <a:pt x="1460" y="6789"/>
                </a:lnTo>
                <a:lnTo>
                  <a:pt x="1460" y="6935"/>
                </a:lnTo>
                <a:lnTo>
                  <a:pt x="1460" y="7081"/>
                </a:lnTo>
                <a:lnTo>
                  <a:pt x="1533" y="7300"/>
                </a:lnTo>
                <a:lnTo>
                  <a:pt x="1630" y="7543"/>
                </a:lnTo>
                <a:lnTo>
                  <a:pt x="1606" y="7568"/>
                </a:lnTo>
                <a:lnTo>
                  <a:pt x="1533" y="7519"/>
                </a:lnTo>
                <a:lnTo>
                  <a:pt x="1411" y="7470"/>
                </a:lnTo>
                <a:lnTo>
                  <a:pt x="1363" y="7446"/>
                </a:lnTo>
                <a:lnTo>
                  <a:pt x="1290" y="7446"/>
                </a:lnTo>
                <a:lnTo>
                  <a:pt x="1265" y="7470"/>
                </a:lnTo>
                <a:lnTo>
                  <a:pt x="1241" y="7495"/>
                </a:lnTo>
                <a:lnTo>
                  <a:pt x="1241" y="7568"/>
                </a:lnTo>
                <a:lnTo>
                  <a:pt x="1290" y="7616"/>
                </a:lnTo>
                <a:lnTo>
                  <a:pt x="1363" y="7689"/>
                </a:lnTo>
                <a:lnTo>
                  <a:pt x="1460" y="7787"/>
                </a:lnTo>
                <a:lnTo>
                  <a:pt x="1436" y="7860"/>
                </a:lnTo>
                <a:lnTo>
                  <a:pt x="1314" y="7811"/>
                </a:lnTo>
                <a:lnTo>
                  <a:pt x="1192" y="7762"/>
                </a:lnTo>
                <a:lnTo>
                  <a:pt x="1071" y="7738"/>
                </a:lnTo>
                <a:lnTo>
                  <a:pt x="1022" y="7762"/>
                </a:lnTo>
                <a:lnTo>
                  <a:pt x="998" y="7811"/>
                </a:lnTo>
                <a:lnTo>
                  <a:pt x="1022" y="7835"/>
                </a:lnTo>
                <a:lnTo>
                  <a:pt x="1071" y="7908"/>
                </a:lnTo>
                <a:lnTo>
                  <a:pt x="1144" y="7981"/>
                </a:lnTo>
                <a:lnTo>
                  <a:pt x="1314" y="8103"/>
                </a:lnTo>
                <a:lnTo>
                  <a:pt x="1265" y="8249"/>
                </a:lnTo>
                <a:lnTo>
                  <a:pt x="1168" y="8225"/>
                </a:lnTo>
                <a:lnTo>
                  <a:pt x="1095" y="8200"/>
                </a:lnTo>
                <a:lnTo>
                  <a:pt x="998" y="8225"/>
                </a:lnTo>
                <a:lnTo>
                  <a:pt x="949" y="8249"/>
                </a:lnTo>
                <a:lnTo>
                  <a:pt x="949" y="8273"/>
                </a:lnTo>
                <a:lnTo>
                  <a:pt x="949" y="8322"/>
                </a:lnTo>
                <a:lnTo>
                  <a:pt x="1022" y="8371"/>
                </a:lnTo>
                <a:lnTo>
                  <a:pt x="1095" y="8419"/>
                </a:lnTo>
                <a:lnTo>
                  <a:pt x="1192" y="8444"/>
                </a:lnTo>
                <a:lnTo>
                  <a:pt x="1168" y="8468"/>
                </a:lnTo>
                <a:lnTo>
                  <a:pt x="973" y="8468"/>
                </a:lnTo>
                <a:lnTo>
                  <a:pt x="900" y="8492"/>
                </a:lnTo>
                <a:lnTo>
                  <a:pt x="852" y="8541"/>
                </a:lnTo>
                <a:lnTo>
                  <a:pt x="827" y="8565"/>
                </a:lnTo>
                <a:lnTo>
                  <a:pt x="803" y="8614"/>
                </a:lnTo>
                <a:lnTo>
                  <a:pt x="827" y="8663"/>
                </a:lnTo>
                <a:lnTo>
                  <a:pt x="852" y="8711"/>
                </a:lnTo>
                <a:lnTo>
                  <a:pt x="949" y="8760"/>
                </a:lnTo>
                <a:lnTo>
                  <a:pt x="1071" y="8784"/>
                </a:lnTo>
                <a:lnTo>
                  <a:pt x="1095" y="8784"/>
                </a:lnTo>
                <a:lnTo>
                  <a:pt x="1046" y="8979"/>
                </a:lnTo>
                <a:lnTo>
                  <a:pt x="803" y="8979"/>
                </a:lnTo>
                <a:lnTo>
                  <a:pt x="779" y="9028"/>
                </a:lnTo>
                <a:lnTo>
                  <a:pt x="779" y="9052"/>
                </a:lnTo>
                <a:lnTo>
                  <a:pt x="779" y="9101"/>
                </a:lnTo>
                <a:lnTo>
                  <a:pt x="827" y="9149"/>
                </a:lnTo>
                <a:lnTo>
                  <a:pt x="876" y="9174"/>
                </a:lnTo>
                <a:lnTo>
                  <a:pt x="973" y="9198"/>
                </a:lnTo>
                <a:lnTo>
                  <a:pt x="998" y="9222"/>
                </a:lnTo>
                <a:lnTo>
                  <a:pt x="998" y="9368"/>
                </a:lnTo>
                <a:lnTo>
                  <a:pt x="852" y="9368"/>
                </a:lnTo>
                <a:lnTo>
                  <a:pt x="803" y="9393"/>
                </a:lnTo>
                <a:lnTo>
                  <a:pt x="754" y="9417"/>
                </a:lnTo>
                <a:lnTo>
                  <a:pt x="730" y="9490"/>
                </a:lnTo>
                <a:lnTo>
                  <a:pt x="730" y="9539"/>
                </a:lnTo>
                <a:lnTo>
                  <a:pt x="730" y="9563"/>
                </a:lnTo>
                <a:lnTo>
                  <a:pt x="779" y="9612"/>
                </a:lnTo>
                <a:lnTo>
                  <a:pt x="827" y="9636"/>
                </a:lnTo>
                <a:lnTo>
                  <a:pt x="949" y="9660"/>
                </a:lnTo>
                <a:lnTo>
                  <a:pt x="949" y="9806"/>
                </a:lnTo>
                <a:lnTo>
                  <a:pt x="876" y="9806"/>
                </a:lnTo>
                <a:lnTo>
                  <a:pt x="803" y="9831"/>
                </a:lnTo>
                <a:lnTo>
                  <a:pt x="730" y="9879"/>
                </a:lnTo>
                <a:lnTo>
                  <a:pt x="681" y="9904"/>
                </a:lnTo>
                <a:lnTo>
                  <a:pt x="681" y="9952"/>
                </a:lnTo>
                <a:lnTo>
                  <a:pt x="681" y="10001"/>
                </a:lnTo>
                <a:lnTo>
                  <a:pt x="730" y="10050"/>
                </a:lnTo>
                <a:lnTo>
                  <a:pt x="827" y="10074"/>
                </a:lnTo>
                <a:lnTo>
                  <a:pt x="949" y="10074"/>
                </a:lnTo>
                <a:lnTo>
                  <a:pt x="949" y="10123"/>
                </a:lnTo>
                <a:lnTo>
                  <a:pt x="852" y="10147"/>
                </a:lnTo>
                <a:lnTo>
                  <a:pt x="803" y="10196"/>
                </a:lnTo>
                <a:lnTo>
                  <a:pt x="754" y="10244"/>
                </a:lnTo>
                <a:lnTo>
                  <a:pt x="754" y="10269"/>
                </a:lnTo>
                <a:lnTo>
                  <a:pt x="779" y="10293"/>
                </a:lnTo>
                <a:lnTo>
                  <a:pt x="876" y="10342"/>
                </a:lnTo>
                <a:lnTo>
                  <a:pt x="949" y="10342"/>
                </a:lnTo>
                <a:lnTo>
                  <a:pt x="973" y="10390"/>
                </a:lnTo>
                <a:lnTo>
                  <a:pt x="973" y="10463"/>
                </a:lnTo>
                <a:lnTo>
                  <a:pt x="925" y="10512"/>
                </a:lnTo>
                <a:lnTo>
                  <a:pt x="876" y="10585"/>
                </a:lnTo>
                <a:lnTo>
                  <a:pt x="852" y="10658"/>
                </a:lnTo>
                <a:lnTo>
                  <a:pt x="876" y="10755"/>
                </a:lnTo>
                <a:lnTo>
                  <a:pt x="925" y="10853"/>
                </a:lnTo>
                <a:lnTo>
                  <a:pt x="949" y="10999"/>
                </a:lnTo>
                <a:lnTo>
                  <a:pt x="973" y="11266"/>
                </a:lnTo>
                <a:lnTo>
                  <a:pt x="925" y="11534"/>
                </a:lnTo>
                <a:lnTo>
                  <a:pt x="876" y="11656"/>
                </a:lnTo>
                <a:lnTo>
                  <a:pt x="827" y="11753"/>
                </a:lnTo>
                <a:lnTo>
                  <a:pt x="803" y="11801"/>
                </a:lnTo>
                <a:lnTo>
                  <a:pt x="754" y="11801"/>
                </a:lnTo>
                <a:lnTo>
                  <a:pt x="657" y="11729"/>
                </a:lnTo>
                <a:lnTo>
                  <a:pt x="560" y="11656"/>
                </a:lnTo>
                <a:lnTo>
                  <a:pt x="511" y="11583"/>
                </a:lnTo>
                <a:lnTo>
                  <a:pt x="462" y="11461"/>
                </a:lnTo>
                <a:lnTo>
                  <a:pt x="462" y="11339"/>
                </a:lnTo>
                <a:lnTo>
                  <a:pt x="487" y="11096"/>
                </a:lnTo>
                <a:lnTo>
                  <a:pt x="535" y="11047"/>
                </a:lnTo>
                <a:lnTo>
                  <a:pt x="560" y="10974"/>
                </a:lnTo>
                <a:lnTo>
                  <a:pt x="584" y="10926"/>
                </a:lnTo>
                <a:lnTo>
                  <a:pt x="584" y="10828"/>
                </a:lnTo>
                <a:lnTo>
                  <a:pt x="511" y="10342"/>
                </a:lnTo>
                <a:lnTo>
                  <a:pt x="462" y="9831"/>
                </a:lnTo>
                <a:lnTo>
                  <a:pt x="462" y="9320"/>
                </a:lnTo>
                <a:lnTo>
                  <a:pt x="511" y="8809"/>
                </a:lnTo>
                <a:lnTo>
                  <a:pt x="584" y="8298"/>
                </a:lnTo>
                <a:lnTo>
                  <a:pt x="681" y="7787"/>
                </a:lnTo>
                <a:lnTo>
                  <a:pt x="803" y="7300"/>
                </a:lnTo>
                <a:lnTo>
                  <a:pt x="949" y="6813"/>
                </a:lnTo>
                <a:lnTo>
                  <a:pt x="1119" y="6400"/>
                </a:lnTo>
                <a:lnTo>
                  <a:pt x="1314" y="6010"/>
                </a:lnTo>
                <a:lnTo>
                  <a:pt x="1557" y="5621"/>
                </a:lnTo>
                <a:lnTo>
                  <a:pt x="1703" y="5451"/>
                </a:lnTo>
                <a:lnTo>
                  <a:pt x="1849" y="5280"/>
                </a:lnTo>
                <a:lnTo>
                  <a:pt x="2044" y="5134"/>
                </a:lnTo>
                <a:lnTo>
                  <a:pt x="2214" y="4988"/>
                </a:lnTo>
                <a:lnTo>
                  <a:pt x="2409" y="4891"/>
                </a:lnTo>
                <a:lnTo>
                  <a:pt x="2628" y="4794"/>
                </a:lnTo>
                <a:lnTo>
                  <a:pt x="2823" y="4745"/>
                </a:lnTo>
                <a:lnTo>
                  <a:pt x="3066" y="4696"/>
                </a:lnTo>
                <a:lnTo>
                  <a:pt x="3528" y="4623"/>
                </a:lnTo>
                <a:close/>
                <a:moveTo>
                  <a:pt x="3893" y="0"/>
                </a:moveTo>
                <a:lnTo>
                  <a:pt x="3699" y="73"/>
                </a:lnTo>
                <a:lnTo>
                  <a:pt x="3382" y="73"/>
                </a:lnTo>
                <a:lnTo>
                  <a:pt x="3212" y="122"/>
                </a:lnTo>
                <a:lnTo>
                  <a:pt x="3066" y="195"/>
                </a:lnTo>
                <a:lnTo>
                  <a:pt x="2896" y="268"/>
                </a:lnTo>
                <a:lnTo>
                  <a:pt x="2774" y="365"/>
                </a:lnTo>
                <a:lnTo>
                  <a:pt x="2628" y="487"/>
                </a:lnTo>
                <a:lnTo>
                  <a:pt x="2506" y="609"/>
                </a:lnTo>
                <a:lnTo>
                  <a:pt x="2287" y="901"/>
                </a:lnTo>
                <a:lnTo>
                  <a:pt x="2093" y="1217"/>
                </a:lnTo>
                <a:lnTo>
                  <a:pt x="1947" y="1533"/>
                </a:lnTo>
                <a:lnTo>
                  <a:pt x="1874" y="1850"/>
                </a:lnTo>
                <a:lnTo>
                  <a:pt x="1849" y="2044"/>
                </a:lnTo>
                <a:lnTo>
                  <a:pt x="1849" y="2215"/>
                </a:lnTo>
                <a:lnTo>
                  <a:pt x="1874" y="2409"/>
                </a:lnTo>
                <a:lnTo>
                  <a:pt x="1898" y="2580"/>
                </a:lnTo>
                <a:lnTo>
                  <a:pt x="1947" y="2750"/>
                </a:lnTo>
                <a:lnTo>
                  <a:pt x="2020" y="2896"/>
                </a:lnTo>
                <a:lnTo>
                  <a:pt x="2093" y="3066"/>
                </a:lnTo>
                <a:lnTo>
                  <a:pt x="2214" y="3212"/>
                </a:lnTo>
                <a:lnTo>
                  <a:pt x="2312" y="3358"/>
                </a:lnTo>
                <a:lnTo>
                  <a:pt x="2433" y="3480"/>
                </a:lnTo>
                <a:lnTo>
                  <a:pt x="2579" y="3577"/>
                </a:lnTo>
                <a:lnTo>
                  <a:pt x="2725" y="3699"/>
                </a:lnTo>
                <a:lnTo>
                  <a:pt x="2871" y="3772"/>
                </a:lnTo>
                <a:lnTo>
                  <a:pt x="3042" y="3845"/>
                </a:lnTo>
                <a:lnTo>
                  <a:pt x="3212" y="3918"/>
                </a:lnTo>
                <a:lnTo>
                  <a:pt x="3407" y="3966"/>
                </a:lnTo>
                <a:lnTo>
                  <a:pt x="3553" y="3966"/>
                </a:lnTo>
                <a:lnTo>
                  <a:pt x="3528" y="4039"/>
                </a:lnTo>
                <a:lnTo>
                  <a:pt x="3504" y="4234"/>
                </a:lnTo>
                <a:lnTo>
                  <a:pt x="3431" y="4234"/>
                </a:lnTo>
                <a:lnTo>
                  <a:pt x="3188" y="4210"/>
                </a:lnTo>
                <a:lnTo>
                  <a:pt x="2944" y="4210"/>
                </a:lnTo>
                <a:lnTo>
                  <a:pt x="2725" y="4258"/>
                </a:lnTo>
                <a:lnTo>
                  <a:pt x="2506" y="4331"/>
                </a:lnTo>
                <a:lnTo>
                  <a:pt x="2287" y="4404"/>
                </a:lnTo>
                <a:lnTo>
                  <a:pt x="2093" y="4526"/>
                </a:lnTo>
                <a:lnTo>
                  <a:pt x="1898" y="4648"/>
                </a:lnTo>
                <a:lnTo>
                  <a:pt x="1728" y="4794"/>
                </a:lnTo>
                <a:lnTo>
                  <a:pt x="1557" y="4964"/>
                </a:lnTo>
                <a:lnTo>
                  <a:pt x="1387" y="5134"/>
                </a:lnTo>
                <a:lnTo>
                  <a:pt x="1095" y="5499"/>
                </a:lnTo>
                <a:lnTo>
                  <a:pt x="852" y="5913"/>
                </a:lnTo>
                <a:lnTo>
                  <a:pt x="633" y="6327"/>
                </a:lnTo>
                <a:lnTo>
                  <a:pt x="438" y="6862"/>
                </a:lnTo>
                <a:lnTo>
                  <a:pt x="268" y="7446"/>
                </a:lnTo>
                <a:lnTo>
                  <a:pt x="122" y="8006"/>
                </a:lnTo>
                <a:lnTo>
                  <a:pt x="49" y="8614"/>
                </a:lnTo>
                <a:lnTo>
                  <a:pt x="0" y="9198"/>
                </a:lnTo>
                <a:lnTo>
                  <a:pt x="0" y="9806"/>
                </a:lnTo>
                <a:lnTo>
                  <a:pt x="49" y="10390"/>
                </a:lnTo>
                <a:lnTo>
                  <a:pt x="122" y="10974"/>
                </a:lnTo>
                <a:lnTo>
                  <a:pt x="146" y="10974"/>
                </a:lnTo>
                <a:lnTo>
                  <a:pt x="97" y="11193"/>
                </a:lnTo>
                <a:lnTo>
                  <a:pt x="73" y="11412"/>
                </a:lnTo>
                <a:lnTo>
                  <a:pt x="97" y="11631"/>
                </a:lnTo>
                <a:lnTo>
                  <a:pt x="170" y="11777"/>
                </a:lnTo>
                <a:lnTo>
                  <a:pt x="219" y="11899"/>
                </a:lnTo>
                <a:lnTo>
                  <a:pt x="316" y="11972"/>
                </a:lnTo>
                <a:lnTo>
                  <a:pt x="414" y="12069"/>
                </a:lnTo>
                <a:lnTo>
                  <a:pt x="511" y="12142"/>
                </a:lnTo>
                <a:lnTo>
                  <a:pt x="633" y="12191"/>
                </a:lnTo>
                <a:lnTo>
                  <a:pt x="754" y="12215"/>
                </a:lnTo>
                <a:lnTo>
                  <a:pt x="876" y="12215"/>
                </a:lnTo>
                <a:lnTo>
                  <a:pt x="998" y="12166"/>
                </a:lnTo>
                <a:lnTo>
                  <a:pt x="1144" y="12069"/>
                </a:lnTo>
                <a:lnTo>
                  <a:pt x="1241" y="11923"/>
                </a:lnTo>
                <a:lnTo>
                  <a:pt x="1217" y="12604"/>
                </a:lnTo>
                <a:lnTo>
                  <a:pt x="1217" y="13261"/>
                </a:lnTo>
                <a:lnTo>
                  <a:pt x="1217" y="14040"/>
                </a:lnTo>
                <a:lnTo>
                  <a:pt x="1241" y="14819"/>
                </a:lnTo>
                <a:lnTo>
                  <a:pt x="1265" y="15597"/>
                </a:lnTo>
                <a:lnTo>
                  <a:pt x="1314" y="16376"/>
                </a:lnTo>
                <a:lnTo>
                  <a:pt x="1460" y="17958"/>
                </a:lnTo>
                <a:lnTo>
                  <a:pt x="1509" y="18736"/>
                </a:lnTo>
                <a:lnTo>
                  <a:pt x="1509" y="19515"/>
                </a:lnTo>
                <a:lnTo>
                  <a:pt x="1265" y="19685"/>
                </a:lnTo>
                <a:lnTo>
                  <a:pt x="1022" y="19904"/>
                </a:lnTo>
                <a:lnTo>
                  <a:pt x="827" y="20147"/>
                </a:lnTo>
                <a:lnTo>
                  <a:pt x="730" y="20269"/>
                </a:lnTo>
                <a:lnTo>
                  <a:pt x="681" y="20415"/>
                </a:lnTo>
                <a:lnTo>
                  <a:pt x="633" y="20512"/>
                </a:lnTo>
                <a:lnTo>
                  <a:pt x="657" y="20634"/>
                </a:lnTo>
                <a:lnTo>
                  <a:pt x="706" y="20707"/>
                </a:lnTo>
                <a:lnTo>
                  <a:pt x="803" y="20756"/>
                </a:lnTo>
                <a:lnTo>
                  <a:pt x="1119" y="20829"/>
                </a:lnTo>
                <a:lnTo>
                  <a:pt x="1411" y="20829"/>
                </a:lnTo>
                <a:lnTo>
                  <a:pt x="1703" y="20804"/>
                </a:lnTo>
                <a:lnTo>
                  <a:pt x="1995" y="20731"/>
                </a:lnTo>
                <a:lnTo>
                  <a:pt x="2214" y="20634"/>
                </a:lnTo>
                <a:lnTo>
                  <a:pt x="2458" y="20512"/>
                </a:lnTo>
                <a:lnTo>
                  <a:pt x="2555" y="20439"/>
                </a:lnTo>
                <a:lnTo>
                  <a:pt x="2652" y="20366"/>
                </a:lnTo>
                <a:lnTo>
                  <a:pt x="2750" y="20269"/>
                </a:lnTo>
                <a:lnTo>
                  <a:pt x="2798" y="20172"/>
                </a:lnTo>
                <a:lnTo>
                  <a:pt x="2847" y="20123"/>
                </a:lnTo>
                <a:lnTo>
                  <a:pt x="2871" y="20074"/>
                </a:lnTo>
                <a:lnTo>
                  <a:pt x="2969" y="19783"/>
                </a:lnTo>
                <a:lnTo>
                  <a:pt x="3042" y="19466"/>
                </a:lnTo>
                <a:lnTo>
                  <a:pt x="3090" y="19150"/>
                </a:lnTo>
                <a:lnTo>
                  <a:pt x="3139" y="18809"/>
                </a:lnTo>
                <a:lnTo>
                  <a:pt x="3188" y="18152"/>
                </a:lnTo>
                <a:lnTo>
                  <a:pt x="3236" y="17520"/>
                </a:lnTo>
                <a:lnTo>
                  <a:pt x="3285" y="16425"/>
                </a:lnTo>
                <a:lnTo>
                  <a:pt x="3334" y="15330"/>
                </a:lnTo>
                <a:lnTo>
                  <a:pt x="3407" y="14502"/>
                </a:lnTo>
                <a:lnTo>
                  <a:pt x="3480" y="13651"/>
                </a:lnTo>
                <a:lnTo>
                  <a:pt x="3528" y="13164"/>
                </a:lnTo>
                <a:lnTo>
                  <a:pt x="3601" y="12872"/>
                </a:lnTo>
                <a:lnTo>
                  <a:pt x="3650" y="12750"/>
                </a:lnTo>
                <a:lnTo>
                  <a:pt x="3699" y="12629"/>
                </a:lnTo>
                <a:lnTo>
                  <a:pt x="3747" y="12750"/>
                </a:lnTo>
                <a:lnTo>
                  <a:pt x="3796" y="12872"/>
                </a:lnTo>
                <a:lnTo>
                  <a:pt x="3845" y="13164"/>
                </a:lnTo>
                <a:lnTo>
                  <a:pt x="3918" y="13651"/>
                </a:lnTo>
                <a:lnTo>
                  <a:pt x="3991" y="14502"/>
                </a:lnTo>
                <a:lnTo>
                  <a:pt x="4064" y="15330"/>
                </a:lnTo>
                <a:lnTo>
                  <a:pt x="4112" y="16425"/>
                </a:lnTo>
                <a:lnTo>
                  <a:pt x="4161" y="17520"/>
                </a:lnTo>
                <a:lnTo>
                  <a:pt x="4210" y="18152"/>
                </a:lnTo>
                <a:lnTo>
                  <a:pt x="4258" y="18809"/>
                </a:lnTo>
                <a:lnTo>
                  <a:pt x="4307" y="19150"/>
                </a:lnTo>
                <a:lnTo>
                  <a:pt x="4356" y="19466"/>
                </a:lnTo>
                <a:lnTo>
                  <a:pt x="4429" y="19783"/>
                </a:lnTo>
                <a:lnTo>
                  <a:pt x="4526" y="20074"/>
                </a:lnTo>
                <a:lnTo>
                  <a:pt x="4550" y="20123"/>
                </a:lnTo>
                <a:lnTo>
                  <a:pt x="4599" y="20172"/>
                </a:lnTo>
                <a:lnTo>
                  <a:pt x="4648" y="20269"/>
                </a:lnTo>
                <a:lnTo>
                  <a:pt x="4745" y="20366"/>
                </a:lnTo>
                <a:lnTo>
                  <a:pt x="4842" y="20439"/>
                </a:lnTo>
                <a:lnTo>
                  <a:pt x="4940" y="20512"/>
                </a:lnTo>
                <a:lnTo>
                  <a:pt x="5183" y="20634"/>
                </a:lnTo>
                <a:lnTo>
                  <a:pt x="5402" y="20731"/>
                </a:lnTo>
                <a:lnTo>
                  <a:pt x="5694" y="20804"/>
                </a:lnTo>
                <a:lnTo>
                  <a:pt x="5986" y="20829"/>
                </a:lnTo>
                <a:lnTo>
                  <a:pt x="6278" y="20829"/>
                </a:lnTo>
                <a:lnTo>
                  <a:pt x="6594" y="20756"/>
                </a:lnTo>
                <a:lnTo>
                  <a:pt x="6691" y="20707"/>
                </a:lnTo>
                <a:lnTo>
                  <a:pt x="6740" y="20634"/>
                </a:lnTo>
                <a:lnTo>
                  <a:pt x="6740" y="20512"/>
                </a:lnTo>
                <a:lnTo>
                  <a:pt x="6716" y="20415"/>
                </a:lnTo>
                <a:lnTo>
                  <a:pt x="6667" y="20269"/>
                </a:lnTo>
                <a:lnTo>
                  <a:pt x="6570" y="20147"/>
                </a:lnTo>
                <a:lnTo>
                  <a:pt x="6375" y="19904"/>
                </a:lnTo>
                <a:lnTo>
                  <a:pt x="6132" y="19685"/>
                </a:lnTo>
                <a:lnTo>
                  <a:pt x="5864" y="19515"/>
                </a:lnTo>
                <a:lnTo>
                  <a:pt x="5889" y="18736"/>
                </a:lnTo>
                <a:lnTo>
                  <a:pt x="5937" y="17958"/>
                </a:lnTo>
                <a:lnTo>
                  <a:pt x="6059" y="16376"/>
                </a:lnTo>
                <a:lnTo>
                  <a:pt x="6132" y="15597"/>
                </a:lnTo>
                <a:lnTo>
                  <a:pt x="6156" y="14819"/>
                </a:lnTo>
                <a:lnTo>
                  <a:pt x="6180" y="14040"/>
                </a:lnTo>
                <a:lnTo>
                  <a:pt x="6180" y="13261"/>
                </a:lnTo>
                <a:lnTo>
                  <a:pt x="6180" y="12604"/>
                </a:lnTo>
                <a:lnTo>
                  <a:pt x="6156" y="11923"/>
                </a:lnTo>
                <a:lnTo>
                  <a:pt x="6253" y="12069"/>
                </a:lnTo>
                <a:lnTo>
                  <a:pt x="6399" y="12166"/>
                </a:lnTo>
                <a:lnTo>
                  <a:pt x="6521" y="12215"/>
                </a:lnTo>
                <a:lnTo>
                  <a:pt x="6643" y="12215"/>
                </a:lnTo>
                <a:lnTo>
                  <a:pt x="6764" y="12191"/>
                </a:lnTo>
                <a:lnTo>
                  <a:pt x="6886" y="12142"/>
                </a:lnTo>
                <a:lnTo>
                  <a:pt x="6983" y="12069"/>
                </a:lnTo>
                <a:lnTo>
                  <a:pt x="7081" y="11972"/>
                </a:lnTo>
                <a:lnTo>
                  <a:pt x="7178" y="11899"/>
                </a:lnTo>
                <a:lnTo>
                  <a:pt x="7227" y="11777"/>
                </a:lnTo>
                <a:lnTo>
                  <a:pt x="7300" y="11631"/>
                </a:lnTo>
                <a:lnTo>
                  <a:pt x="7324" y="11412"/>
                </a:lnTo>
                <a:lnTo>
                  <a:pt x="7300" y="11193"/>
                </a:lnTo>
                <a:lnTo>
                  <a:pt x="7251" y="10974"/>
                </a:lnTo>
                <a:lnTo>
                  <a:pt x="7275" y="10974"/>
                </a:lnTo>
                <a:lnTo>
                  <a:pt x="7348" y="10390"/>
                </a:lnTo>
                <a:lnTo>
                  <a:pt x="7397" y="9806"/>
                </a:lnTo>
                <a:lnTo>
                  <a:pt x="7397" y="9198"/>
                </a:lnTo>
                <a:lnTo>
                  <a:pt x="7348" y="8614"/>
                </a:lnTo>
                <a:lnTo>
                  <a:pt x="7251" y="8006"/>
                </a:lnTo>
                <a:lnTo>
                  <a:pt x="7129" y="7446"/>
                </a:lnTo>
                <a:lnTo>
                  <a:pt x="6959" y="6862"/>
                </a:lnTo>
                <a:lnTo>
                  <a:pt x="6764" y="6327"/>
                </a:lnTo>
                <a:lnTo>
                  <a:pt x="6545" y="5913"/>
                </a:lnTo>
                <a:lnTo>
                  <a:pt x="6302" y="5499"/>
                </a:lnTo>
                <a:lnTo>
                  <a:pt x="6010" y="5134"/>
                </a:lnTo>
                <a:lnTo>
                  <a:pt x="5840" y="4964"/>
                </a:lnTo>
                <a:lnTo>
                  <a:pt x="5670" y="4794"/>
                </a:lnTo>
                <a:lnTo>
                  <a:pt x="5499" y="4648"/>
                </a:lnTo>
                <a:lnTo>
                  <a:pt x="5305" y="4526"/>
                </a:lnTo>
                <a:lnTo>
                  <a:pt x="5110" y="4404"/>
                </a:lnTo>
                <a:lnTo>
                  <a:pt x="4891" y="4331"/>
                </a:lnTo>
                <a:lnTo>
                  <a:pt x="4672" y="4258"/>
                </a:lnTo>
                <a:lnTo>
                  <a:pt x="4453" y="4210"/>
                </a:lnTo>
                <a:lnTo>
                  <a:pt x="4210" y="4210"/>
                </a:lnTo>
                <a:lnTo>
                  <a:pt x="3966" y="4234"/>
                </a:lnTo>
                <a:lnTo>
                  <a:pt x="3966" y="4210"/>
                </a:lnTo>
                <a:lnTo>
                  <a:pt x="3966" y="4185"/>
                </a:lnTo>
                <a:lnTo>
                  <a:pt x="3966" y="4137"/>
                </a:lnTo>
                <a:lnTo>
                  <a:pt x="3942" y="4039"/>
                </a:lnTo>
                <a:lnTo>
                  <a:pt x="3918" y="3966"/>
                </a:lnTo>
                <a:lnTo>
                  <a:pt x="4064" y="3942"/>
                </a:lnTo>
                <a:lnTo>
                  <a:pt x="4210" y="3893"/>
                </a:lnTo>
                <a:lnTo>
                  <a:pt x="4356" y="3845"/>
                </a:lnTo>
                <a:lnTo>
                  <a:pt x="4477" y="3772"/>
                </a:lnTo>
                <a:lnTo>
                  <a:pt x="4721" y="3602"/>
                </a:lnTo>
                <a:lnTo>
                  <a:pt x="4940" y="3383"/>
                </a:lnTo>
                <a:lnTo>
                  <a:pt x="5110" y="3115"/>
                </a:lnTo>
                <a:lnTo>
                  <a:pt x="5232" y="2847"/>
                </a:lnTo>
                <a:lnTo>
                  <a:pt x="5353" y="2531"/>
                </a:lnTo>
                <a:lnTo>
                  <a:pt x="5402" y="2215"/>
                </a:lnTo>
                <a:lnTo>
                  <a:pt x="5426" y="2069"/>
                </a:lnTo>
                <a:lnTo>
                  <a:pt x="5402" y="1898"/>
                </a:lnTo>
                <a:lnTo>
                  <a:pt x="5378" y="1704"/>
                </a:lnTo>
                <a:lnTo>
                  <a:pt x="5329" y="1485"/>
                </a:lnTo>
                <a:lnTo>
                  <a:pt x="5280" y="1290"/>
                </a:lnTo>
                <a:lnTo>
                  <a:pt x="5183" y="1095"/>
                </a:lnTo>
                <a:lnTo>
                  <a:pt x="5086" y="876"/>
                </a:lnTo>
                <a:lnTo>
                  <a:pt x="4988" y="682"/>
                </a:lnTo>
                <a:lnTo>
                  <a:pt x="4867" y="511"/>
                </a:lnTo>
                <a:lnTo>
                  <a:pt x="4721" y="365"/>
                </a:lnTo>
                <a:lnTo>
                  <a:pt x="4575" y="219"/>
                </a:lnTo>
                <a:lnTo>
                  <a:pt x="4429" y="122"/>
                </a:lnTo>
                <a:lnTo>
                  <a:pt x="4258" y="49"/>
                </a:lnTo>
                <a:lnTo>
                  <a:pt x="40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7"/>
          <p:cNvSpPr/>
          <p:nvPr/>
        </p:nvSpPr>
        <p:spPr>
          <a:xfrm>
            <a:off x="3810582" y="1905794"/>
            <a:ext cx="128989" cy="305452"/>
          </a:xfrm>
          <a:custGeom>
            <a:avLst/>
            <a:gdLst/>
            <a:ahLst/>
            <a:cxnLst/>
            <a:rect l="l" t="t" r="r" b="b"/>
            <a:pathLst>
              <a:path w="6741" h="15963" extrusionOk="0">
                <a:moveTo>
                  <a:pt x="3431" y="439"/>
                </a:moveTo>
                <a:lnTo>
                  <a:pt x="3577" y="488"/>
                </a:lnTo>
                <a:lnTo>
                  <a:pt x="3748" y="536"/>
                </a:lnTo>
                <a:lnTo>
                  <a:pt x="3699" y="609"/>
                </a:lnTo>
                <a:lnTo>
                  <a:pt x="3699" y="682"/>
                </a:lnTo>
                <a:lnTo>
                  <a:pt x="3723" y="731"/>
                </a:lnTo>
                <a:lnTo>
                  <a:pt x="3748" y="755"/>
                </a:lnTo>
                <a:lnTo>
                  <a:pt x="3845" y="780"/>
                </a:lnTo>
                <a:lnTo>
                  <a:pt x="3918" y="780"/>
                </a:lnTo>
                <a:lnTo>
                  <a:pt x="3991" y="755"/>
                </a:lnTo>
                <a:lnTo>
                  <a:pt x="4088" y="731"/>
                </a:lnTo>
                <a:lnTo>
                  <a:pt x="4161" y="780"/>
                </a:lnTo>
                <a:lnTo>
                  <a:pt x="4088" y="828"/>
                </a:lnTo>
                <a:lnTo>
                  <a:pt x="4040" y="853"/>
                </a:lnTo>
                <a:lnTo>
                  <a:pt x="4015" y="926"/>
                </a:lnTo>
                <a:lnTo>
                  <a:pt x="3991" y="974"/>
                </a:lnTo>
                <a:lnTo>
                  <a:pt x="3967" y="1047"/>
                </a:lnTo>
                <a:lnTo>
                  <a:pt x="3991" y="1072"/>
                </a:lnTo>
                <a:lnTo>
                  <a:pt x="4015" y="1096"/>
                </a:lnTo>
                <a:lnTo>
                  <a:pt x="4137" y="1096"/>
                </a:lnTo>
                <a:lnTo>
                  <a:pt x="4259" y="1072"/>
                </a:lnTo>
                <a:lnTo>
                  <a:pt x="4429" y="999"/>
                </a:lnTo>
                <a:lnTo>
                  <a:pt x="4502" y="1096"/>
                </a:lnTo>
                <a:lnTo>
                  <a:pt x="4332" y="1193"/>
                </a:lnTo>
                <a:lnTo>
                  <a:pt x="4186" y="1291"/>
                </a:lnTo>
                <a:lnTo>
                  <a:pt x="4137" y="1339"/>
                </a:lnTo>
                <a:lnTo>
                  <a:pt x="4113" y="1388"/>
                </a:lnTo>
                <a:lnTo>
                  <a:pt x="4113" y="1412"/>
                </a:lnTo>
                <a:lnTo>
                  <a:pt x="4113" y="1436"/>
                </a:lnTo>
                <a:lnTo>
                  <a:pt x="4210" y="1485"/>
                </a:lnTo>
                <a:lnTo>
                  <a:pt x="4307" y="1485"/>
                </a:lnTo>
                <a:lnTo>
                  <a:pt x="4405" y="1461"/>
                </a:lnTo>
                <a:lnTo>
                  <a:pt x="4551" y="1436"/>
                </a:lnTo>
                <a:lnTo>
                  <a:pt x="4672" y="1364"/>
                </a:lnTo>
                <a:lnTo>
                  <a:pt x="4745" y="1509"/>
                </a:lnTo>
                <a:lnTo>
                  <a:pt x="4429" y="1582"/>
                </a:lnTo>
                <a:lnTo>
                  <a:pt x="4332" y="1631"/>
                </a:lnTo>
                <a:lnTo>
                  <a:pt x="4210" y="1680"/>
                </a:lnTo>
                <a:lnTo>
                  <a:pt x="4113" y="1753"/>
                </a:lnTo>
                <a:lnTo>
                  <a:pt x="4040" y="1826"/>
                </a:lnTo>
                <a:lnTo>
                  <a:pt x="4040" y="1874"/>
                </a:lnTo>
                <a:lnTo>
                  <a:pt x="4064" y="1899"/>
                </a:lnTo>
                <a:lnTo>
                  <a:pt x="4283" y="1899"/>
                </a:lnTo>
                <a:lnTo>
                  <a:pt x="4502" y="1850"/>
                </a:lnTo>
                <a:lnTo>
                  <a:pt x="4818" y="1801"/>
                </a:lnTo>
                <a:lnTo>
                  <a:pt x="4818" y="1947"/>
                </a:lnTo>
                <a:lnTo>
                  <a:pt x="4794" y="2093"/>
                </a:lnTo>
                <a:lnTo>
                  <a:pt x="4794" y="2118"/>
                </a:lnTo>
                <a:lnTo>
                  <a:pt x="4770" y="2118"/>
                </a:lnTo>
                <a:lnTo>
                  <a:pt x="4502" y="2166"/>
                </a:lnTo>
                <a:lnTo>
                  <a:pt x="4234" y="2264"/>
                </a:lnTo>
                <a:lnTo>
                  <a:pt x="4015" y="2312"/>
                </a:lnTo>
                <a:lnTo>
                  <a:pt x="3894" y="2361"/>
                </a:lnTo>
                <a:lnTo>
                  <a:pt x="3796" y="2410"/>
                </a:lnTo>
                <a:lnTo>
                  <a:pt x="3796" y="2434"/>
                </a:lnTo>
                <a:lnTo>
                  <a:pt x="3796" y="2483"/>
                </a:lnTo>
                <a:lnTo>
                  <a:pt x="3821" y="2531"/>
                </a:lnTo>
                <a:lnTo>
                  <a:pt x="3894" y="2580"/>
                </a:lnTo>
                <a:lnTo>
                  <a:pt x="3991" y="2604"/>
                </a:lnTo>
                <a:lnTo>
                  <a:pt x="4210" y="2604"/>
                </a:lnTo>
                <a:lnTo>
                  <a:pt x="4453" y="2580"/>
                </a:lnTo>
                <a:lnTo>
                  <a:pt x="4672" y="2507"/>
                </a:lnTo>
                <a:lnTo>
                  <a:pt x="4672" y="2507"/>
                </a:lnTo>
                <a:lnTo>
                  <a:pt x="4526" y="2750"/>
                </a:lnTo>
                <a:lnTo>
                  <a:pt x="4283" y="2750"/>
                </a:lnTo>
                <a:lnTo>
                  <a:pt x="4064" y="2775"/>
                </a:lnTo>
                <a:lnTo>
                  <a:pt x="3845" y="2823"/>
                </a:lnTo>
                <a:lnTo>
                  <a:pt x="3723" y="2848"/>
                </a:lnTo>
                <a:lnTo>
                  <a:pt x="3626" y="2896"/>
                </a:lnTo>
                <a:lnTo>
                  <a:pt x="3626" y="2921"/>
                </a:lnTo>
                <a:lnTo>
                  <a:pt x="3602" y="2969"/>
                </a:lnTo>
                <a:lnTo>
                  <a:pt x="3626" y="2994"/>
                </a:lnTo>
                <a:lnTo>
                  <a:pt x="3650" y="2994"/>
                </a:lnTo>
                <a:lnTo>
                  <a:pt x="3918" y="3091"/>
                </a:lnTo>
                <a:lnTo>
                  <a:pt x="4064" y="3115"/>
                </a:lnTo>
                <a:lnTo>
                  <a:pt x="4234" y="3115"/>
                </a:lnTo>
                <a:lnTo>
                  <a:pt x="4040" y="3286"/>
                </a:lnTo>
                <a:lnTo>
                  <a:pt x="3869" y="3213"/>
                </a:lnTo>
                <a:lnTo>
                  <a:pt x="3675" y="3188"/>
                </a:lnTo>
                <a:lnTo>
                  <a:pt x="3504" y="3213"/>
                </a:lnTo>
                <a:lnTo>
                  <a:pt x="3407" y="3237"/>
                </a:lnTo>
                <a:lnTo>
                  <a:pt x="3358" y="3286"/>
                </a:lnTo>
                <a:lnTo>
                  <a:pt x="3334" y="3310"/>
                </a:lnTo>
                <a:lnTo>
                  <a:pt x="3334" y="3334"/>
                </a:lnTo>
                <a:lnTo>
                  <a:pt x="3358" y="3407"/>
                </a:lnTo>
                <a:lnTo>
                  <a:pt x="3480" y="3456"/>
                </a:lnTo>
                <a:lnTo>
                  <a:pt x="3602" y="3480"/>
                </a:lnTo>
                <a:lnTo>
                  <a:pt x="3383" y="3480"/>
                </a:lnTo>
                <a:lnTo>
                  <a:pt x="3139" y="3456"/>
                </a:lnTo>
                <a:lnTo>
                  <a:pt x="2920" y="3383"/>
                </a:lnTo>
                <a:lnTo>
                  <a:pt x="2701" y="3261"/>
                </a:lnTo>
                <a:lnTo>
                  <a:pt x="2507" y="3115"/>
                </a:lnTo>
                <a:lnTo>
                  <a:pt x="2337" y="2945"/>
                </a:lnTo>
                <a:lnTo>
                  <a:pt x="2191" y="2750"/>
                </a:lnTo>
                <a:lnTo>
                  <a:pt x="2093" y="2531"/>
                </a:lnTo>
                <a:lnTo>
                  <a:pt x="2020" y="2288"/>
                </a:lnTo>
                <a:lnTo>
                  <a:pt x="1996" y="2069"/>
                </a:lnTo>
                <a:lnTo>
                  <a:pt x="1972" y="1826"/>
                </a:lnTo>
                <a:lnTo>
                  <a:pt x="2020" y="1582"/>
                </a:lnTo>
                <a:lnTo>
                  <a:pt x="2069" y="1364"/>
                </a:lnTo>
                <a:lnTo>
                  <a:pt x="2191" y="1169"/>
                </a:lnTo>
                <a:lnTo>
                  <a:pt x="2312" y="974"/>
                </a:lnTo>
                <a:lnTo>
                  <a:pt x="2483" y="828"/>
                </a:lnTo>
                <a:lnTo>
                  <a:pt x="2653" y="731"/>
                </a:lnTo>
                <a:lnTo>
                  <a:pt x="2799" y="658"/>
                </a:lnTo>
                <a:lnTo>
                  <a:pt x="2896" y="682"/>
                </a:lnTo>
                <a:lnTo>
                  <a:pt x="2969" y="682"/>
                </a:lnTo>
                <a:lnTo>
                  <a:pt x="3042" y="658"/>
                </a:lnTo>
                <a:lnTo>
                  <a:pt x="3115" y="561"/>
                </a:lnTo>
                <a:lnTo>
                  <a:pt x="3261" y="512"/>
                </a:lnTo>
                <a:lnTo>
                  <a:pt x="3431" y="439"/>
                </a:lnTo>
                <a:close/>
                <a:moveTo>
                  <a:pt x="3869" y="4454"/>
                </a:moveTo>
                <a:lnTo>
                  <a:pt x="4137" y="4478"/>
                </a:lnTo>
                <a:lnTo>
                  <a:pt x="4040" y="4575"/>
                </a:lnTo>
                <a:lnTo>
                  <a:pt x="4015" y="4624"/>
                </a:lnTo>
                <a:lnTo>
                  <a:pt x="4015" y="4673"/>
                </a:lnTo>
                <a:lnTo>
                  <a:pt x="4064" y="4721"/>
                </a:lnTo>
                <a:lnTo>
                  <a:pt x="4113" y="4770"/>
                </a:lnTo>
                <a:lnTo>
                  <a:pt x="4186" y="4770"/>
                </a:lnTo>
                <a:lnTo>
                  <a:pt x="4429" y="4697"/>
                </a:lnTo>
                <a:lnTo>
                  <a:pt x="4672" y="4624"/>
                </a:lnTo>
                <a:lnTo>
                  <a:pt x="4745" y="4600"/>
                </a:lnTo>
                <a:lnTo>
                  <a:pt x="4867" y="4648"/>
                </a:lnTo>
                <a:lnTo>
                  <a:pt x="4745" y="4673"/>
                </a:lnTo>
                <a:lnTo>
                  <a:pt x="4648" y="4721"/>
                </a:lnTo>
                <a:lnTo>
                  <a:pt x="4526" y="4770"/>
                </a:lnTo>
                <a:lnTo>
                  <a:pt x="4478" y="4867"/>
                </a:lnTo>
                <a:lnTo>
                  <a:pt x="4453" y="4940"/>
                </a:lnTo>
                <a:lnTo>
                  <a:pt x="4478" y="4965"/>
                </a:lnTo>
                <a:lnTo>
                  <a:pt x="4502" y="4965"/>
                </a:lnTo>
                <a:lnTo>
                  <a:pt x="4624" y="4989"/>
                </a:lnTo>
                <a:lnTo>
                  <a:pt x="4770" y="4965"/>
                </a:lnTo>
                <a:lnTo>
                  <a:pt x="5013" y="4940"/>
                </a:lnTo>
                <a:lnTo>
                  <a:pt x="5183" y="4940"/>
                </a:lnTo>
                <a:lnTo>
                  <a:pt x="5329" y="4916"/>
                </a:lnTo>
                <a:lnTo>
                  <a:pt x="5378" y="4965"/>
                </a:lnTo>
                <a:lnTo>
                  <a:pt x="5232" y="4989"/>
                </a:lnTo>
                <a:lnTo>
                  <a:pt x="5110" y="5038"/>
                </a:lnTo>
                <a:lnTo>
                  <a:pt x="5013" y="5111"/>
                </a:lnTo>
                <a:lnTo>
                  <a:pt x="4964" y="5232"/>
                </a:lnTo>
                <a:lnTo>
                  <a:pt x="4964" y="5281"/>
                </a:lnTo>
                <a:lnTo>
                  <a:pt x="4989" y="5305"/>
                </a:lnTo>
                <a:lnTo>
                  <a:pt x="5086" y="5354"/>
                </a:lnTo>
                <a:lnTo>
                  <a:pt x="5159" y="5354"/>
                </a:lnTo>
                <a:lnTo>
                  <a:pt x="5354" y="5330"/>
                </a:lnTo>
                <a:lnTo>
                  <a:pt x="5694" y="5330"/>
                </a:lnTo>
                <a:lnTo>
                  <a:pt x="5792" y="5476"/>
                </a:lnTo>
                <a:lnTo>
                  <a:pt x="5621" y="5524"/>
                </a:lnTo>
                <a:lnTo>
                  <a:pt x="5475" y="5597"/>
                </a:lnTo>
                <a:lnTo>
                  <a:pt x="5451" y="5622"/>
                </a:lnTo>
                <a:lnTo>
                  <a:pt x="5475" y="5646"/>
                </a:lnTo>
                <a:lnTo>
                  <a:pt x="5548" y="5695"/>
                </a:lnTo>
                <a:lnTo>
                  <a:pt x="5646" y="5719"/>
                </a:lnTo>
                <a:lnTo>
                  <a:pt x="5816" y="5743"/>
                </a:lnTo>
                <a:lnTo>
                  <a:pt x="5938" y="5743"/>
                </a:lnTo>
                <a:lnTo>
                  <a:pt x="6011" y="5914"/>
                </a:lnTo>
                <a:lnTo>
                  <a:pt x="5840" y="5962"/>
                </a:lnTo>
                <a:lnTo>
                  <a:pt x="5767" y="5987"/>
                </a:lnTo>
                <a:lnTo>
                  <a:pt x="5719" y="6035"/>
                </a:lnTo>
                <a:lnTo>
                  <a:pt x="5694" y="6084"/>
                </a:lnTo>
                <a:lnTo>
                  <a:pt x="5719" y="6108"/>
                </a:lnTo>
                <a:lnTo>
                  <a:pt x="5913" y="6157"/>
                </a:lnTo>
                <a:lnTo>
                  <a:pt x="6108" y="6181"/>
                </a:lnTo>
                <a:lnTo>
                  <a:pt x="6157" y="6400"/>
                </a:lnTo>
                <a:lnTo>
                  <a:pt x="6084" y="6400"/>
                </a:lnTo>
                <a:lnTo>
                  <a:pt x="5938" y="6425"/>
                </a:lnTo>
                <a:lnTo>
                  <a:pt x="5889" y="6473"/>
                </a:lnTo>
                <a:lnTo>
                  <a:pt x="5816" y="6522"/>
                </a:lnTo>
                <a:lnTo>
                  <a:pt x="5816" y="6546"/>
                </a:lnTo>
                <a:lnTo>
                  <a:pt x="5816" y="6595"/>
                </a:lnTo>
                <a:lnTo>
                  <a:pt x="5840" y="6644"/>
                </a:lnTo>
                <a:lnTo>
                  <a:pt x="5889" y="6692"/>
                </a:lnTo>
                <a:lnTo>
                  <a:pt x="5962" y="6717"/>
                </a:lnTo>
                <a:lnTo>
                  <a:pt x="6084" y="6717"/>
                </a:lnTo>
                <a:lnTo>
                  <a:pt x="6230" y="6692"/>
                </a:lnTo>
                <a:lnTo>
                  <a:pt x="6278" y="6887"/>
                </a:lnTo>
                <a:lnTo>
                  <a:pt x="6059" y="6887"/>
                </a:lnTo>
                <a:lnTo>
                  <a:pt x="6035" y="6911"/>
                </a:lnTo>
                <a:lnTo>
                  <a:pt x="6011" y="6936"/>
                </a:lnTo>
                <a:lnTo>
                  <a:pt x="6011" y="6984"/>
                </a:lnTo>
                <a:lnTo>
                  <a:pt x="6035" y="7033"/>
                </a:lnTo>
                <a:lnTo>
                  <a:pt x="6084" y="7082"/>
                </a:lnTo>
                <a:lnTo>
                  <a:pt x="6157" y="7106"/>
                </a:lnTo>
                <a:lnTo>
                  <a:pt x="6303" y="7130"/>
                </a:lnTo>
                <a:lnTo>
                  <a:pt x="6327" y="7301"/>
                </a:lnTo>
                <a:lnTo>
                  <a:pt x="6157" y="7301"/>
                </a:lnTo>
                <a:lnTo>
                  <a:pt x="6084" y="7325"/>
                </a:lnTo>
                <a:lnTo>
                  <a:pt x="6035" y="7374"/>
                </a:lnTo>
                <a:lnTo>
                  <a:pt x="6011" y="7447"/>
                </a:lnTo>
                <a:lnTo>
                  <a:pt x="6011" y="7471"/>
                </a:lnTo>
                <a:lnTo>
                  <a:pt x="6035" y="7520"/>
                </a:lnTo>
                <a:lnTo>
                  <a:pt x="6084" y="7544"/>
                </a:lnTo>
                <a:lnTo>
                  <a:pt x="6132" y="7568"/>
                </a:lnTo>
                <a:lnTo>
                  <a:pt x="6254" y="7593"/>
                </a:lnTo>
                <a:lnTo>
                  <a:pt x="6351" y="7617"/>
                </a:lnTo>
                <a:lnTo>
                  <a:pt x="6351" y="7739"/>
                </a:lnTo>
                <a:lnTo>
                  <a:pt x="6157" y="7739"/>
                </a:lnTo>
                <a:lnTo>
                  <a:pt x="6132" y="7763"/>
                </a:lnTo>
                <a:lnTo>
                  <a:pt x="6084" y="7787"/>
                </a:lnTo>
                <a:lnTo>
                  <a:pt x="6059" y="7860"/>
                </a:lnTo>
                <a:lnTo>
                  <a:pt x="6059" y="7885"/>
                </a:lnTo>
                <a:lnTo>
                  <a:pt x="6059" y="7909"/>
                </a:lnTo>
                <a:lnTo>
                  <a:pt x="6132" y="7982"/>
                </a:lnTo>
                <a:lnTo>
                  <a:pt x="6230" y="8006"/>
                </a:lnTo>
                <a:lnTo>
                  <a:pt x="6327" y="8031"/>
                </a:lnTo>
                <a:lnTo>
                  <a:pt x="6327" y="8177"/>
                </a:lnTo>
                <a:lnTo>
                  <a:pt x="6205" y="8201"/>
                </a:lnTo>
                <a:lnTo>
                  <a:pt x="6157" y="8225"/>
                </a:lnTo>
                <a:lnTo>
                  <a:pt x="6108" y="8250"/>
                </a:lnTo>
                <a:lnTo>
                  <a:pt x="6084" y="8298"/>
                </a:lnTo>
                <a:lnTo>
                  <a:pt x="6084" y="8323"/>
                </a:lnTo>
                <a:lnTo>
                  <a:pt x="6084" y="8371"/>
                </a:lnTo>
                <a:lnTo>
                  <a:pt x="6108" y="8420"/>
                </a:lnTo>
                <a:lnTo>
                  <a:pt x="6205" y="8469"/>
                </a:lnTo>
                <a:lnTo>
                  <a:pt x="6303" y="8469"/>
                </a:lnTo>
                <a:lnTo>
                  <a:pt x="6278" y="8590"/>
                </a:lnTo>
                <a:lnTo>
                  <a:pt x="6205" y="8639"/>
                </a:lnTo>
                <a:lnTo>
                  <a:pt x="6181" y="8712"/>
                </a:lnTo>
                <a:lnTo>
                  <a:pt x="6181" y="8809"/>
                </a:lnTo>
                <a:lnTo>
                  <a:pt x="6205" y="8834"/>
                </a:lnTo>
                <a:lnTo>
                  <a:pt x="6254" y="8882"/>
                </a:lnTo>
                <a:lnTo>
                  <a:pt x="6327" y="8907"/>
                </a:lnTo>
                <a:lnTo>
                  <a:pt x="6327" y="8931"/>
                </a:lnTo>
                <a:lnTo>
                  <a:pt x="6327" y="8980"/>
                </a:lnTo>
                <a:lnTo>
                  <a:pt x="6303" y="9028"/>
                </a:lnTo>
                <a:lnTo>
                  <a:pt x="6254" y="9101"/>
                </a:lnTo>
                <a:lnTo>
                  <a:pt x="6157" y="9199"/>
                </a:lnTo>
                <a:lnTo>
                  <a:pt x="6084" y="9223"/>
                </a:lnTo>
                <a:lnTo>
                  <a:pt x="6011" y="9199"/>
                </a:lnTo>
                <a:lnTo>
                  <a:pt x="5962" y="9174"/>
                </a:lnTo>
                <a:lnTo>
                  <a:pt x="5913" y="9126"/>
                </a:lnTo>
                <a:lnTo>
                  <a:pt x="5865" y="9053"/>
                </a:lnTo>
                <a:lnTo>
                  <a:pt x="5865" y="9004"/>
                </a:lnTo>
                <a:lnTo>
                  <a:pt x="5865" y="8858"/>
                </a:lnTo>
                <a:lnTo>
                  <a:pt x="5865" y="8834"/>
                </a:lnTo>
                <a:lnTo>
                  <a:pt x="5913" y="8542"/>
                </a:lnTo>
                <a:lnTo>
                  <a:pt x="5938" y="8201"/>
                </a:lnTo>
                <a:lnTo>
                  <a:pt x="5913" y="7812"/>
                </a:lnTo>
                <a:lnTo>
                  <a:pt x="5865" y="7398"/>
                </a:lnTo>
                <a:lnTo>
                  <a:pt x="5792" y="7009"/>
                </a:lnTo>
                <a:lnTo>
                  <a:pt x="5719" y="6838"/>
                </a:lnTo>
                <a:lnTo>
                  <a:pt x="5646" y="6668"/>
                </a:lnTo>
                <a:lnTo>
                  <a:pt x="5548" y="6522"/>
                </a:lnTo>
                <a:lnTo>
                  <a:pt x="5451" y="6400"/>
                </a:lnTo>
                <a:lnTo>
                  <a:pt x="5329" y="6327"/>
                </a:lnTo>
                <a:lnTo>
                  <a:pt x="5208" y="6254"/>
                </a:lnTo>
                <a:lnTo>
                  <a:pt x="5135" y="6254"/>
                </a:lnTo>
                <a:lnTo>
                  <a:pt x="5086" y="6279"/>
                </a:lnTo>
                <a:lnTo>
                  <a:pt x="5062" y="6327"/>
                </a:lnTo>
                <a:lnTo>
                  <a:pt x="5037" y="6376"/>
                </a:lnTo>
                <a:lnTo>
                  <a:pt x="4818" y="6376"/>
                </a:lnTo>
                <a:lnTo>
                  <a:pt x="4745" y="6400"/>
                </a:lnTo>
                <a:lnTo>
                  <a:pt x="4672" y="6449"/>
                </a:lnTo>
                <a:lnTo>
                  <a:pt x="4648" y="6546"/>
                </a:lnTo>
                <a:lnTo>
                  <a:pt x="4672" y="6571"/>
                </a:lnTo>
                <a:lnTo>
                  <a:pt x="4697" y="6595"/>
                </a:lnTo>
                <a:lnTo>
                  <a:pt x="4770" y="6619"/>
                </a:lnTo>
                <a:lnTo>
                  <a:pt x="4867" y="6619"/>
                </a:lnTo>
                <a:lnTo>
                  <a:pt x="4964" y="6644"/>
                </a:lnTo>
                <a:lnTo>
                  <a:pt x="4916" y="6887"/>
                </a:lnTo>
                <a:lnTo>
                  <a:pt x="4770" y="6911"/>
                </a:lnTo>
                <a:lnTo>
                  <a:pt x="4624" y="6960"/>
                </a:lnTo>
                <a:lnTo>
                  <a:pt x="4478" y="7033"/>
                </a:lnTo>
                <a:lnTo>
                  <a:pt x="4356" y="7130"/>
                </a:lnTo>
                <a:lnTo>
                  <a:pt x="4356" y="7155"/>
                </a:lnTo>
                <a:lnTo>
                  <a:pt x="4356" y="7179"/>
                </a:lnTo>
                <a:lnTo>
                  <a:pt x="4356" y="7203"/>
                </a:lnTo>
                <a:lnTo>
                  <a:pt x="4380" y="7228"/>
                </a:lnTo>
                <a:lnTo>
                  <a:pt x="4648" y="7228"/>
                </a:lnTo>
                <a:lnTo>
                  <a:pt x="4916" y="7203"/>
                </a:lnTo>
                <a:lnTo>
                  <a:pt x="4916" y="7349"/>
                </a:lnTo>
                <a:lnTo>
                  <a:pt x="4770" y="7374"/>
                </a:lnTo>
                <a:lnTo>
                  <a:pt x="4672" y="7398"/>
                </a:lnTo>
                <a:lnTo>
                  <a:pt x="4575" y="7422"/>
                </a:lnTo>
                <a:lnTo>
                  <a:pt x="4478" y="7471"/>
                </a:lnTo>
                <a:lnTo>
                  <a:pt x="4405" y="7544"/>
                </a:lnTo>
                <a:lnTo>
                  <a:pt x="4405" y="7568"/>
                </a:lnTo>
                <a:lnTo>
                  <a:pt x="4405" y="7593"/>
                </a:lnTo>
                <a:lnTo>
                  <a:pt x="4502" y="7641"/>
                </a:lnTo>
                <a:lnTo>
                  <a:pt x="4624" y="7666"/>
                </a:lnTo>
                <a:lnTo>
                  <a:pt x="4770" y="7690"/>
                </a:lnTo>
                <a:lnTo>
                  <a:pt x="4916" y="7690"/>
                </a:lnTo>
                <a:lnTo>
                  <a:pt x="4916" y="7909"/>
                </a:lnTo>
                <a:lnTo>
                  <a:pt x="4697" y="7909"/>
                </a:lnTo>
                <a:lnTo>
                  <a:pt x="4478" y="7958"/>
                </a:lnTo>
                <a:lnTo>
                  <a:pt x="4405" y="7982"/>
                </a:lnTo>
                <a:lnTo>
                  <a:pt x="4332" y="8031"/>
                </a:lnTo>
                <a:lnTo>
                  <a:pt x="4307" y="8079"/>
                </a:lnTo>
                <a:lnTo>
                  <a:pt x="4307" y="8128"/>
                </a:lnTo>
                <a:lnTo>
                  <a:pt x="4332" y="8152"/>
                </a:lnTo>
                <a:lnTo>
                  <a:pt x="4405" y="8201"/>
                </a:lnTo>
                <a:lnTo>
                  <a:pt x="4526" y="8225"/>
                </a:lnTo>
                <a:lnTo>
                  <a:pt x="4794" y="8201"/>
                </a:lnTo>
                <a:lnTo>
                  <a:pt x="4916" y="8201"/>
                </a:lnTo>
                <a:lnTo>
                  <a:pt x="4916" y="8420"/>
                </a:lnTo>
                <a:lnTo>
                  <a:pt x="4770" y="8396"/>
                </a:lnTo>
                <a:lnTo>
                  <a:pt x="4648" y="8420"/>
                </a:lnTo>
                <a:lnTo>
                  <a:pt x="4478" y="8469"/>
                </a:lnTo>
                <a:lnTo>
                  <a:pt x="4405" y="8493"/>
                </a:lnTo>
                <a:lnTo>
                  <a:pt x="4332" y="8542"/>
                </a:lnTo>
                <a:lnTo>
                  <a:pt x="4307" y="8566"/>
                </a:lnTo>
                <a:lnTo>
                  <a:pt x="4307" y="8590"/>
                </a:lnTo>
                <a:lnTo>
                  <a:pt x="4356" y="8639"/>
                </a:lnTo>
                <a:lnTo>
                  <a:pt x="4429" y="8688"/>
                </a:lnTo>
                <a:lnTo>
                  <a:pt x="4502" y="8712"/>
                </a:lnTo>
                <a:lnTo>
                  <a:pt x="4672" y="8736"/>
                </a:lnTo>
                <a:lnTo>
                  <a:pt x="4794" y="8736"/>
                </a:lnTo>
                <a:lnTo>
                  <a:pt x="4916" y="8712"/>
                </a:lnTo>
                <a:lnTo>
                  <a:pt x="4916" y="8980"/>
                </a:lnTo>
                <a:lnTo>
                  <a:pt x="4770" y="9004"/>
                </a:lnTo>
                <a:lnTo>
                  <a:pt x="4624" y="9028"/>
                </a:lnTo>
                <a:lnTo>
                  <a:pt x="4356" y="9126"/>
                </a:lnTo>
                <a:lnTo>
                  <a:pt x="4332" y="9150"/>
                </a:lnTo>
                <a:lnTo>
                  <a:pt x="4356" y="9174"/>
                </a:lnTo>
                <a:lnTo>
                  <a:pt x="4478" y="9223"/>
                </a:lnTo>
                <a:lnTo>
                  <a:pt x="4599" y="9247"/>
                </a:lnTo>
                <a:lnTo>
                  <a:pt x="4843" y="9247"/>
                </a:lnTo>
                <a:lnTo>
                  <a:pt x="4940" y="9223"/>
                </a:lnTo>
                <a:lnTo>
                  <a:pt x="4940" y="9466"/>
                </a:lnTo>
                <a:lnTo>
                  <a:pt x="4770" y="9490"/>
                </a:lnTo>
                <a:lnTo>
                  <a:pt x="4575" y="9515"/>
                </a:lnTo>
                <a:lnTo>
                  <a:pt x="4380" y="9563"/>
                </a:lnTo>
                <a:lnTo>
                  <a:pt x="4356" y="9588"/>
                </a:lnTo>
                <a:lnTo>
                  <a:pt x="4332" y="9661"/>
                </a:lnTo>
                <a:lnTo>
                  <a:pt x="4332" y="9709"/>
                </a:lnTo>
                <a:lnTo>
                  <a:pt x="4356" y="9758"/>
                </a:lnTo>
                <a:lnTo>
                  <a:pt x="4453" y="9807"/>
                </a:lnTo>
                <a:lnTo>
                  <a:pt x="4526" y="9831"/>
                </a:lnTo>
                <a:lnTo>
                  <a:pt x="4721" y="9855"/>
                </a:lnTo>
                <a:lnTo>
                  <a:pt x="4964" y="9855"/>
                </a:lnTo>
                <a:lnTo>
                  <a:pt x="4964" y="10026"/>
                </a:lnTo>
                <a:lnTo>
                  <a:pt x="4818" y="10026"/>
                </a:lnTo>
                <a:lnTo>
                  <a:pt x="4672" y="10050"/>
                </a:lnTo>
                <a:lnTo>
                  <a:pt x="4551" y="10099"/>
                </a:lnTo>
                <a:lnTo>
                  <a:pt x="4405" y="10172"/>
                </a:lnTo>
                <a:lnTo>
                  <a:pt x="4405" y="10196"/>
                </a:lnTo>
                <a:lnTo>
                  <a:pt x="4405" y="10220"/>
                </a:lnTo>
                <a:lnTo>
                  <a:pt x="4551" y="10269"/>
                </a:lnTo>
                <a:lnTo>
                  <a:pt x="4697" y="10318"/>
                </a:lnTo>
                <a:lnTo>
                  <a:pt x="4916" y="10318"/>
                </a:lnTo>
                <a:lnTo>
                  <a:pt x="4989" y="10269"/>
                </a:lnTo>
                <a:lnTo>
                  <a:pt x="4989" y="10561"/>
                </a:lnTo>
                <a:lnTo>
                  <a:pt x="4867" y="10561"/>
                </a:lnTo>
                <a:lnTo>
                  <a:pt x="4721" y="10610"/>
                </a:lnTo>
                <a:lnTo>
                  <a:pt x="4551" y="10658"/>
                </a:lnTo>
                <a:lnTo>
                  <a:pt x="4478" y="10707"/>
                </a:lnTo>
                <a:lnTo>
                  <a:pt x="4429" y="10780"/>
                </a:lnTo>
                <a:lnTo>
                  <a:pt x="4429" y="10804"/>
                </a:lnTo>
                <a:lnTo>
                  <a:pt x="4478" y="10853"/>
                </a:lnTo>
                <a:lnTo>
                  <a:pt x="4551" y="10902"/>
                </a:lnTo>
                <a:lnTo>
                  <a:pt x="4721" y="10902"/>
                </a:lnTo>
                <a:lnTo>
                  <a:pt x="4867" y="10877"/>
                </a:lnTo>
                <a:lnTo>
                  <a:pt x="5013" y="10829"/>
                </a:lnTo>
                <a:lnTo>
                  <a:pt x="5013" y="10853"/>
                </a:lnTo>
                <a:lnTo>
                  <a:pt x="5013" y="10950"/>
                </a:lnTo>
                <a:lnTo>
                  <a:pt x="4843" y="10999"/>
                </a:lnTo>
                <a:lnTo>
                  <a:pt x="4672" y="11048"/>
                </a:lnTo>
                <a:lnTo>
                  <a:pt x="4599" y="11072"/>
                </a:lnTo>
                <a:lnTo>
                  <a:pt x="4502" y="11121"/>
                </a:lnTo>
                <a:lnTo>
                  <a:pt x="4502" y="11169"/>
                </a:lnTo>
                <a:lnTo>
                  <a:pt x="4502" y="11218"/>
                </a:lnTo>
                <a:lnTo>
                  <a:pt x="4575" y="11291"/>
                </a:lnTo>
                <a:lnTo>
                  <a:pt x="4648" y="11340"/>
                </a:lnTo>
                <a:lnTo>
                  <a:pt x="4843" y="11340"/>
                </a:lnTo>
                <a:lnTo>
                  <a:pt x="5037" y="11315"/>
                </a:lnTo>
                <a:lnTo>
                  <a:pt x="5037" y="11461"/>
                </a:lnTo>
                <a:lnTo>
                  <a:pt x="4916" y="11486"/>
                </a:lnTo>
                <a:lnTo>
                  <a:pt x="4794" y="11510"/>
                </a:lnTo>
                <a:lnTo>
                  <a:pt x="4551" y="11607"/>
                </a:lnTo>
                <a:lnTo>
                  <a:pt x="4502" y="11632"/>
                </a:lnTo>
                <a:lnTo>
                  <a:pt x="4478" y="11656"/>
                </a:lnTo>
                <a:lnTo>
                  <a:pt x="4502" y="11753"/>
                </a:lnTo>
                <a:lnTo>
                  <a:pt x="4526" y="11802"/>
                </a:lnTo>
                <a:lnTo>
                  <a:pt x="4599" y="11851"/>
                </a:lnTo>
                <a:lnTo>
                  <a:pt x="4721" y="11851"/>
                </a:lnTo>
                <a:lnTo>
                  <a:pt x="4843" y="11826"/>
                </a:lnTo>
                <a:lnTo>
                  <a:pt x="4964" y="11802"/>
                </a:lnTo>
                <a:lnTo>
                  <a:pt x="5062" y="11753"/>
                </a:lnTo>
                <a:lnTo>
                  <a:pt x="5062" y="11948"/>
                </a:lnTo>
                <a:lnTo>
                  <a:pt x="4843" y="11997"/>
                </a:lnTo>
                <a:lnTo>
                  <a:pt x="4672" y="12070"/>
                </a:lnTo>
                <a:lnTo>
                  <a:pt x="4551" y="12191"/>
                </a:lnTo>
                <a:lnTo>
                  <a:pt x="4551" y="12216"/>
                </a:lnTo>
                <a:lnTo>
                  <a:pt x="4575" y="12240"/>
                </a:lnTo>
                <a:lnTo>
                  <a:pt x="4624" y="12264"/>
                </a:lnTo>
                <a:lnTo>
                  <a:pt x="4697" y="12289"/>
                </a:lnTo>
                <a:lnTo>
                  <a:pt x="5086" y="12289"/>
                </a:lnTo>
                <a:lnTo>
                  <a:pt x="5110" y="12483"/>
                </a:lnTo>
                <a:lnTo>
                  <a:pt x="4916" y="12532"/>
                </a:lnTo>
                <a:lnTo>
                  <a:pt x="4745" y="12629"/>
                </a:lnTo>
                <a:lnTo>
                  <a:pt x="4624" y="12727"/>
                </a:lnTo>
                <a:lnTo>
                  <a:pt x="4599" y="12800"/>
                </a:lnTo>
                <a:lnTo>
                  <a:pt x="4599" y="12848"/>
                </a:lnTo>
                <a:lnTo>
                  <a:pt x="4624" y="12873"/>
                </a:lnTo>
                <a:lnTo>
                  <a:pt x="4697" y="12897"/>
                </a:lnTo>
                <a:lnTo>
                  <a:pt x="4770" y="12897"/>
                </a:lnTo>
                <a:lnTo>
                  <a:pt x="4916" y="12873"/>
                </a:lnTo>
                <a:lnTo>
                  <a:pt x="5135" y="12824"/>
                </a:lnTo>
                <a:lnTo>
                  <a:pt x="5135" y="13067"/>
                </a:lnTo>
                <a:lnTo>
                  <a:pt x="4964" y="13140"/>
                </a:lnTo>
                <a:lnTo>
                  <a:pt x="4818" y="13165"/>
                </a:lnTo>
                <a:lnTo>
                  <a:pt x="4697" y="13238"/>
                </a:lnTo>
                <a:lnTo>
                  <a:pt x="4648" y="13286"/>
                </a:lnTo>
                <a:lnTo>
                  <a:pt x="4648" y="13311"/>
                </a:lnTo>
                <a:lnTo>
                  <a:pt x="4672" y="13335"/>
                </a:lnTo>
                <a:lnTo>
                  <a:pt x="4770" y="13384"/>
                </a:lnTo>
                <a:lnTo>
                  <a:pt x="4891" y="13408"/>
                </a:lnTo>
                <a:lnTo>
                  <a:pt x="5037" y="13384"/>
                </a:lnTo>
                <a:lnTo>
                  <a:pt x="5159" y="13359"/>
                </a:lnTo>
                <a:lnTo>
                  <a:pt x="5183" y="13530"/>
                </a:lnTo>
                <a:lnTo>
                  <a:pt x="5062" y="13578"/>
                </a:lnTo>
                <a:lnTo>
                  <a:pt x="4940" y="13627"/>
                </a:lnTo>
                <a:lnTo>
                  <a:pt x="4867" y="13676"/>
                </a:lnTo>
                <a:lnTo>
                  <a:pt x="4818" y="13700"/>
                </a:lnTo>
                <a:lnTo>
                  <a:pt x="4794" y="13749"/>
                </a:lnTo>
                <a:lnTo>
                  <a:pt x="4818" y="13797"/>
                </a:lnTo>
                <a:lnTo>
                  <a:pt x="4891" y="13846"/>
                </a:lnTo>
                <a:lnTo>
                  <a:pt x="4989" y="13870"/>
                </a:lnTo>
                <a:lnTo>
                  <a:pt x="5110" y="13846"/>
                </a:lnTo>
                <a:lnTo>
                  <a:pt x="5208" y="13822"/>
                </a:lnTo>
                <a:lnTo>
                  <a:pt x="5232" y="13919"/>
                </a:lnTo>
                <a:lnTo>
                  <a:pt x="5208" y="13919"/>
                </a:lnTo>
                <a:lnTo>
                  <a:pt x="4940" y="13992"/>
                </a:lnTo>
                <a:lnTo>
                  <a:pt x="4891" y="14016"/>
                </a:lnTo>
                <a:lnTo>
                  <a:pt x="4818" y="14065"/>
                </a:lnTo>
                <a:lnTo>
                  <a:pt x="4745" y="14138"/>
                </a:lnTo>
                <a:lnTo>
                  <a:pt x="4721" y="14187"/>
                </a:lnTo>
                <a:lnTo>
                  <a:pt x="4745" y="14211"/>
                </a:lnTo>
                <a:lnTo>
                  <a:pt x="4843" y="14260"/>
                </a:lnTo>
                <a:lnTo>
                  <a:pt x="4916" y="14284"/>
                </a:lnTo>
                <a:lnTo>
                  <a:pt x="5135" y="14284"/>
                </a:lnTo>
                <a:lnTo>
                  <a:pt x="5256" y="14235"/>
                </a:lnTo>
                <a:lnTo>
                  <a:pt x="5281" y="14406"/>
                </a:lnTo>
                <a:lnTo>
                  <a:pt x="5037" y="14430"/>
                </a:lnTo>
                <a:lnTo>
                  <a:pt x="4964" y="14454"/>
                </a:lnTo>
                <a:lnTo>
                  <a:pt x="4891" y="14527"/>
                </a:lnTo>
                <a:lnTo>
                  <a:pt x="4843" y="14576"/>
                </a:lnTo>
                <a:lnTo>
                  <a:pt x="4843" y="14625"/>
                </a:lnTo>
                <a:lnTo>
                  <a:pt x="4867" y="14649"/>
                </a:lnTo>
                <a:lnTo>
                  <a:pt x="4916" y="14698"/>
                </a:lnTo>
                <a:lnTo>
                  <a:pt x="4964" y="14722"/>
                </a:lnTo>
                <a:lnTo>
                  <a:pt x="5110" y="14722"/>
                </a:lnTo>
                <a:lnTo>
                  <a:pt x="5329" y="14698"/>
                </a:lnTo>
                <a:lnTo>
                  <a:pt x="5354" y="14868"/>
                </a:lnTo>
                <a:lnTo>
                  <a:pt x="5208" y="14892"/>
                </a:lnTo>
                <a:lnTo>
                  <a:pt x="5062" y="14965"/>
                </a:lnTo>
                <a:lnTo>
                  <a:pt x="5037" y="14990"/>
                </a:lnTo>
                <a:lnTo>
                  <a:pt x="5037" y="15014"/>
                </a:lnTo>
                <a:lnTo>
                  <a:pt x="5062" y="15038"/>
                </a:lnTo>
                <a:lnTo>
                  <a:pt x="5232" y="15087"/>
                </a:lnTo>
                <a:lnTo>
                  <a:pt x="5427" y="15111"/>
                </a:lnTo>
                <a:lnTo>
                  <a:pt x="5475" y="15136"/>
                </a:lnTo>
                <a:lnTo>
                  <a:pt x="5548" y="15160"/>
                </a:lnTo>
                <a:lnTo>
                  <a:pt x="5646" y="15160"/>
                </a:lnTo>
                <a:lnTo>
                  <a:pt x="5694" y="15209"/>
                </a:lnTo>
                <a:lnTo>
                  <a:pt x="5743" y="15282"/>
                </a:lnTo>
                <a:lnTo>
                  <a:pt x="5767" y="15355"/>
                </a:lnTo>
                <a:lnTo>
                  <a:pt x="5792" y="15428"/>
                </a:lnTo>
                <a:lnTo>
                  <a:pt x="5767" y="15501"/>
                </a:lnTo>
                <a:lnTo>
                  <a:pt x="5694" y="15574"/>
                </a:lnTo>
                <a:lnTo>
                  <a:pt x="5621" y="15598"/>
                </a:lnTo>
                <a:lnTo>
                  <a:pt x="5524" y="15622"/>
                </a:lnTo>
                <a:lnTo>
                  <a:pt x="5427" y="15622"/>
                </a:lnTo>
                <a:lnTo>
                  <a:pt x="5208" y="15574"/>
                </a:lnTo>
                <a:lnTo>
                  <a:pt x="4794" y="15452"/>
                </a:lnTo>
                <a:lnTo>
                  <a:pt x="4599" y="15403"/>
                </a:lnTo>
                <a:lnTo>
                  <a:pt x="4599" y="15330"/>
                </a:lnTo>
                <a:lnTo>
                  <a:pt x="4502" y="14990"/>
                </a:lnTo>
                <a:lnTo>
                  <a:pt x="4380" y="14673"/>
                </a:lnTo>
                <a:lnTo>
                  <a:pt x="4283" y="14333"/>
                </a:lnTo>
                <a:lnTo>
                  <a:pt x="4186" y="13992"/>
                </a:lnTo>
                <a:lnTo>
                  <a:pt x="4113" y="13651"/>
                </a:lnTo>
                <a:lnTo>
                  <a:pt x="4064" y="13335"/>
                </a:lnTo>
                <a:lnTo>
                  <a:pt x="4015" y="12678"/>
                </a:lnTo>
                <a:lnTo>
                  <a:pt x="3967" y="12191"/>
                </a:lnTo>
                <a:lnTo>
                  <a:pt x="3942" y="11948"/>
                </a:lnTo>
                <a:lnTo>
                  <a:pt x="3894" y="11705"/>
                </a:lnTo>
                <a:lnTo>
                  <a:pt x="3821" y="11486"/>
                </a:lnTo>
                <a:lnTo>
                  <a:pt x="3748" y="11267"/>
                </a:lnTo>
                <a:lnTo>
                  <a:pt x="3626" y="11048"/>
                </a:lnTo>
                <a:lnTo>
                  <a:pt x="3480" y="10877"/>
                </a:lnTo>
                <a:lnTo>
                  <a:pt x="3431" y="10853"/>
                </a:lnTo>
                <a:lnTo>
                  <a:pt x="3383" y="10829"/>
                </a:lnTo>
                <a:lnTo>
                  <a:pt x="3285" y="10853"/>
                </a:lnTo>
                <a:lnTo>
                  <a:pt x="3212" y="10877"/>
                </a:lnTo>
                <a:lnTo>
                  <a:pt x="3139" y="10950"/>
                </a:lnTo>
                <a:lnTo>
                  <a:pt x="3066" y="11023"/>
                </a:lnTo>
                <a:lnTo>
                  <a:pt x="2823" y="11023"/>
                </a:lnTo>
                <a:lnTo>
                  <a:pt x="2774" y="11048"/>
                </a:lnTo>
                <a:lnTo>
                  <a:pt x="2726" y="11072"/>
                </a:lnTo>
                <a:lnTo>
                  <a:pt x="2701" y="11096"/>
                </a:lnTo>
                <a:lnTo>
                  <a:pt x="2701" y="11121"/>
                </a:lnTo>
                <a:lnTo>
                  <a:pt x="2701" y="11169"/>
                </a:lnTo>
                <a:lnTo>
                  <a:pt x="2726" y="11194"/>
                </a:lnTo>
                <a:lnTo>
                  <a:pt x="2823" y="11242"/>
                </a:lnTo>
                <a:lnTo>
                  <a:pt x="2969" y="11242"/>
                </a:lnTo>
                <a:lnTo>
                  <a:pt x="2945" y="11364"/>
                </a:lnTo>
                <a:lnTo>
                  <a:pt x="2847" y="11340"/>
                </a:lnTo>
                <a:lnTo>
                  <a:pt x="2750" y="11364"/>
                </a:lnTo>
                <a:lnTo>
                  <a:pt x="2677" y="11364"/>
                </a:lnTo>
                <a:lnTo>
                  <a:pt x="2604" y="11388"/>
                </a:lnTo>
                <a:lnTo>
                  <a:pt x="2556" y="11437"/>
                </a:lnTo>
                <a:lnTo>
                  <a:pt x="2531" y="11461"/>
                </a:lnTo>
                <a:lnTo>
                  <a:pt x="2556" y="11510"/>
                </a:lnTo>
                <a:lnTo>
                  <a:pt x="2580" y="11583"/>
                </a:lnTo>
                <a:lnTo>
                  <a:pt x="2628" y="11607"/>
                </a:lnTo>
                <a:lnTo>
                  <a:pt x="2750" y="11656"/>
                </a:lnTo>
                <a:lnTo>
                  <a:pt x="2920" y="11680"/>
                </a:lnTo>
                <a:lnTo>
                  <a:pt x="2896" y="11851"/>
                </a:lnTo>
                <a:lnTo>
                  <a:pt x="2628" y="11875"/>
                </a:lnTo>
                <a:lnTo>
                  <a:pt x="2458" y="11899"/>
                </a:lnTo>
                <a:lnTo>
                  <a:pt x="2361" y="11924"/>
                </a:lnTo>
                <a:lnTo>
                  <a:pt x="2288" y="11948"/>
                </a:lnTo>
                <a:lnTo>
                  <a:pt x="2288" y="11972"/>
                </a:lnTo>
                <a:lnTo>
                  <a:pt x="2288" y="11997"/>
                </a:lnTo>
                <a:lnTo>
                  <a:pt x="2337" y="12045"/>
                </a:lnTo>
                <a:lnTo>
                  <a:pt x="2410" y="12094"/>
                </a:lnTo>
                <a:lnTo>
                  <a:pt x="2507" y="12118"/>
                </a:lnTo>
                <a:lnTo>
                  <a:pt x="2604" y="12143"/>
                </a:lnTo>
                <a:lnTo>
                  <a:pt x="2896" y="12143"/>
                </a:lnTo>
                <a:lnTo>
                  <a:pt x="2896" y="12216"/>
                </a:lnTo>
                <a:lnTo>
                  <a:pt x="2628" y="12289"/>
                </a:lnTo>
                <a:lnTo>
                  <a:pt x="2507" y="12313"/>
                </a:lnTo>
                <a:lnTo>
                  <a:pt x="2385" y="12362"/>
                </a:lnTo>
                <a:lnTo>
                  <a:pt x="2361" y="12386"/>
                </a:lnTo>
                <a:lnTo>
                  <a:pt x="2337" y="12410"/>
                </a:lnTo>
                <a:lnTo>
                  <a:pt x="2361" y="12483"/>
                </a:lnTo>
                <a:lnTo>
                  <a:pt x="2410" y="12532"/>
                </a:lnTo>
                <a:lnTo>
                  <a:pt x="2483" y="12556"/>
                </a:lnTo>
                <a:lnTo>
                  <a:pt x="2604" y="12581"/>
                </a:lnTo>
                <a:lnTo>
                  <a:pt x="2726" y="12556"/>
                </a:lnTo>
                <a:lnTo>
                  <a:pt x="2872" y="12556"/>
                </a:lnTo>
                <a:lnTo>
                  <a:pt x="2823" y="12824"/>
                </a:lnTo>
                <a:lnTo>
                  <a:pt x="2677" y="12775"/>
                </a:lnTo>
                <a:lnTo>
                  <a:pt x="2337" y="12775"/>
                </a:lnTo>
                <a:lnTo>
                  <a:pt x="2264" y="12824"/>
                </a:lnTo>
                <a:lnTo>
                  <a:pt x="2239" y="12848"/>
                </a:lnTo>
                <a:lnTo>
                  <a:pt x="2239" y="12897"/>
                </a:lnTo>
                <a:lnTo>
                  <a:pt x="2239" y="12970"/>
                </a:lnTo>
                <a:lnTo>
                  <a:pt x="2312" y="13019"/>
                </a:lnTo>
                <a:lnTo>
                  <a:pt x="2385" y="13043"/>
                </a:lnTo>
                <a:lnTo>
                  <a:pt x="2458" y="13067"/>
                </a:lnTo>
                <a:lnTo>
                  <a:pt x="2628" y="13092"/>
                </a:lnTo>
                <a:lnTo>
                  <a:pt x="2799" y="13092"/>
                </a:lnTo>
                <a:lnTo>
                  <a:pt x="2774" y="13262"/>
                </a:lnTo>
                <a:lnTo>
                  <a:pt x="2458" y="13262"/>
                </a:lnTo>
                <a:lnTo>
                  <a:pt x="2361" y="13286"/>
                </a:lnTo>
                <a:lnTo>
                  <a:pt x="2264" y="13335"/>
                </a:lnTo>
                <a:lnTo>
                  <a:pt x="2239" y="13359"/>
                </a:lnTo>
                <a:lnTo>
                  <a:pt x="2239" y="13408"/>
                </a:lnTo>
                <a:lnTo>
                  <a:pt x="2312" y="13481"/>
                </a:lnTo>
                <a:lnTo>
                  <a:pt x="2410" y="13505"/>
                </a:lnTo>
                <a:lnTo>
                  <a:pt x="2483" y="13530"/>
                </a:lnTo>
                <a:lnTo>
                  <a:pt x="2726" y="13530"/>
                </a:lnTo>
                <a:lnTo>
                  <a:pt x="2701" y="13724"/>
                </a:lnTo>
                <a:lnTo>
                  <a:pt x="2483" y="13749"/>
                </a:lnTo>
                <a:lnTo>
                  <a:pt x="2312" y="13749"/>
                </a:lnTo>
                <a:lnTo>
                  <a:pt x="2264" y="13773"/>
                </a:lnTo>
                <a:lnTo>
                  <a:pt x="2191" y="13822"/>
                </a:lnTo>
                <a:lnTo>
                  <a:pt x="2166" y="13870"/>
                </a:lnTo>
                <a:lnTo>
                  <a:pt x="2166" y="13943"/>
                </a:lnTo>
                <a:lnTo>
                  <a:pt x="2215" y="13992"/>
                </a:lnTo>
                <a:lnTo>
                  <a:pt x="2239" y="14041"/>
                </a:lnTo>
                <a:lnTo>
                  <a:pt x="2361" y="14089"/>
                </a:lnTo>
                <a:lnTo>
                  <a:pt x="2628" y="14089"/>
                </a:lnTo>
                <a:lnTo>
                  <a:pt x="2604" y="14260"/>
                </a:lnTo>
                <a:lnTo>
                  <a:pt x="2385" y="14260"/>
                </a:lnTo>
                <a:lnTo>
                  <a:pt x="2264" y="14284"/>
                </a:lnTo>
                <a:lnTo>
                  <a:pt x="2166" y="14333"/>
                </a:lnTo>
                <a:lnTo>
                  <a:pt x="2118" y="14357"/>
                </a:lnTo>
                <a:lnTo>
                  <a:pt x="2118" y="14406"/>
                </a:lnTo>
                <a:lnTo>
                  <a:pt x="2142" y="14454"/>
                </a:lnTo>
                <a:lnTo>
                  <a:pt x="2191" y="14479"/>
                </a:lnTo>
                <a:lnTo>
                  <a:pt x="2312" y="14527"/>
                </a:lnTo>
                <a:lnTo>
                  <a:pt x="2458" y="14527"/>
                </a:lnTo>
                <a:lnTo>
                  <a:pt x="2580" y="14503"/>
                </a:lnTo>
                <a:lnTo>
                  <a:pt x="2531" y="14868"/>
                </a:lnTo>
                <a:lnTo>
                  <a:pt x="2531" y="14844"/>
                </a:lnTo>
                <a:lnTo>
                  <a:pt x="2434" y="14819"/>
                </a:lnTo>
                <a:lnTo>
                  <a:pt x="2312" y="14795"/>
                </a:lnTo>
                <a:lnTo>
                  <a:pt x="2191" y="14795"/>
                </a:lnTo>
                <a:lnTo>
                  <a:pt x="2093" y="14844"/>
                </a:lnTo>
                <a:lnTo>
                  <a:pt x="2069" y="14868"/>
                </a:lnTo>
                <a:lnTo>
                  <a:pt x="2069" y="14892"/>
                </a:lnTo>
                <a:lnTo>
                  <a:pt x="2069" y="14917"/>
                </a:lnTo>
                <a:lnTo>
                  <a:pt x="2093" y="14941"/>
                </a:lnTo>
                <a:lnTo>
                  <a:pt x="2166" y="14990"/>
                </a:lnTo>
                <a:lnTo>
                  <a:pt x="2264" y="14990"/>
                </a:lnTo>
                <a:lnTo>
                  <a:pt x="2458" y="15014"/>
                </a:lnTo>
                <a:lnTo>
                  <a:pt x="2507" y="15014"/>
                </a:lnTo>
                <a:lnTo>
                  <a:pt x="2531" y="14990"/>
                </a:lnTo>
                <a:lnTo>
                  <a:pt x="2531" y="15136"/>
                </a:lnTo>
                <a:lnTo>
                  <a:pt x="2045" y="15452"/>
                </a:lnTo>
                <a:lnTo>
                  <a:pt x="1801" y="15549"/>
                </a:lnTo>
                <a:lnTo>
                  <a:pt x="1680" y="15598"/>
                </a:lnTo>
                <a:lnTo>
                  <a:pt x="1534" y="15622"/>
                </a:lnTo>
                <a:lnTo>
                  <a:pt x="1436" y="15622"/>
                </a:lnTo>
                <a:lnTo>
                  <a:pt x="1339" y="15598"/>
                </a:lnTo>
                <a:lnTo>
                  <a:pt x="1266" y="15549"/>
                </a:lnTo>
                <a:lnTo>
                  <a:pt x="1242" y="15501"/>
                </a:lnTo>
                <a:lnTo>
                  <a:pt x="1242" y="15452"/>
                </a:lnTo>
                <a:lnTo>
                  <a:pt x="1266" y="15355"/>
                </a:lnTo>
                <a:lnTo>
                  <a:pt x="1315" y="15282"/>
                </a:lnTo>
                <a:lnTo>
                  <a:pt x="1485" y="15136"/>
                </a:lnTo>
                <a:lnTo>
                  <a:pt x="1534" y="15111"/>
                </a:lnTo>
                <a:lnTo>
                  <a:pt x="1582" y="15063"/>
                </a:lnTo>
                <a:lnTo>
                  <a:pt x="1607" y="15014"/>
                </a:lnTo>
                <a:lnTo>
                  <a:pt x="1631" y="14941"/>
                </a:lnTo>
                <a:lnTo>
                  <a:pt x="1655" y="14308"/>
                </a:lnTo>
                <a:lnTo>
                  <a:pt x="1680" y="13676"/>
                </a:lnTo>
                <a:lnTo>
                  <a:pt x="1704" y="12410"/>
                </a:lnTo>
                <a:lnTo>
                  <a:pt x="1728" y="11121"/>
                </a:lnTo>
                <a:lnTo>
                  <a:pt x="1753" y="10488"/>
                </a:lnTo>
                <a:lnTo>
                  <a:pt x="1801" y="9855"/>
                </a:lnTo>
                <a:lnTo>
                  <a:pt x="1826" y="9223"/>
                </a:lnTo>
                <a:lnTo>
                  <a:pt x="1826" y="8590"/>
                </a:lnTo>
                <a:lnTo>
                  <a:pt x="1850" y="7958"/>
                </a:lnTo>
                <a:lnTo>
                  <a:pt x="1923" y="7349"/>
                </a:lnTo>
                <a:lnTo>
                  <a:pt x="1996" y="6911"/>
                </a:lnTo>
                <a:lnTo>
                  <a:pt x="1996" y="6692"/>
                </a:lnTo>
                <a:lnTo>
                  <a:pt x="1972" y="6571"/>
                </a:lnTo>
                <a:lnTo>
                  <a:pt x="1923" y="6498"/>
                </a:lnTo>
                <a:lnTo>
                  <a:pt x="1947" y="6425"/>
                </a:lnTo>
                <a:lnTo>
                  <a:pt x="1947" y="6352"/>
                </a:lnTo>
                <a:lnTo>
                  <a:pt x="1923" y="6303"/>
                </a:lnTo>
                <a:lnTo>
                  <a:pt x="1874" y="6254"/>
                </a:lnTo>
                <a:lnTo>
                  <a:pt x="1801" y="6230"/>
                </a:lnTo>
                <a:lnTo>
                  <a:pt x="1704" y="6254"/>
                </a:lnTo>
                <a:lnTo>
                  <a:pt x="1558" y="6230"/>
                </a:lnTo>
                <a:lnTo>
                  <a:pt x="1485" y="6230"/>
                </a:lnTo>
                <a:lnTo>
                  <a:pt x="1436" y="6254"/>
                </a:lnTo>
                <a:lnTo>
                  <a:pt x="1388" y="6303"/>
                </a:lnTo>
                <a:lnTo>
                  <a:pt x="1412" y="6352"/>
                </a:lnTo>
                <a:lnTo>
                  <a:pt x="1412" y="6376"/>
                </a:lnTo>
                <a:lnTo>
                  <a:pt x="1509" y="6425"/>
                </a:lnTo>
                <a:lnTo>
                  <a:pt x="1485" y="6449"/>
                </a:lnTo>
                <a:lnTo>
                  <a:pt x="1388" y="6449"/>
                </a:lnTo>
                <a:lnTo>
                  <a:pt x="1193" y="6473"/>
                </a:lnTo>
                <a:lnTo>
                  <a:pt x="1096" y="6522"/>
                </a:lnTo>
                <a:lnTo>
                  <a:pt x="1071" y="6522"/>
                </a:lnTo>
                <a:lnTo>
                  <a:pt x="1096" y="6546"/>
                </a:lnTo>
                <a:lnTo>
                  <a:pt x="1144" y="6619"/>
                </a:lnTo>
                <a:lnTo>
                  <a:pt x="1193" y="6644"/>
                </a:lnTo>
                <a:lnTo>
                  <a:pt x="1266" y="6668"/>
                </a:lnTo>
                <a:lnTo>
                  <a:pt x="1339" y="6692"/>
                </a:lnTo>
                <a:lnTo>
                  <a:pt x="1315" y="6741"/>
                </a:lnTo>
                <a:lnTo>
                  <a:pt x="1193" y="6765"/>
                </a:lnTo>
                <a:lnTo>
                  <a:pt x="1096" y="6790"/>
                </a:lnTo>
                <a:lnTo>
                  <a:pt x="998" y="6863"/>
                </a:lnTo>
                <a:lnTo>
                  <a:pt x="998" y="6887"/>
                </a:lnTo>
                <a:lnTo>
                  <a:pt x="1096" y="6936"/>
                </a:lnTo>
                <a:lnTo>
                  <a:pt x="1193" y="6960"/>
                </a:lnTo>
                <a:lnTo>
                  <a:pt x="1217" y="6960"/>
                </a:lnTo>
                <a:lnTo>
                  <a:pt x="1193" y="7106"/>
                </a:lnTo>
                <a:lnTo>
                  <a:pt x="1047" y="7082"/>
                </a:lnTo>
                <a:lnTo>
                  <a:pt x="950" y="7106"/>
                </a:lnTo>
                <a:lnTo>
                  <a:pt x="877" y="7130"/>
                </a:lnTo>
                <a:lnTo>
                  <a:pt x="804" y="7203"/>
                </a:lnTo>
                <a:lnTo>
                  <a:pt x="804" y="7252"/>
                </a:lnTo>
                <a:lnTo>
                  <a:pt x="828" y="7301"/>
                </a:lnTo>
                <a:lnTo>
                  <a:pt x="852" y="7325"/>
                </a:lnTo>
                <a:lnTo>
                  <a:pt x="901" y="7349"/>
                </a:lnTo>
                <a:lnTo>
                  <a:pt x="1023" y="7374"/>
                </a:lnTo>
                <a:lnTo>
                  <a:pt x="1096" y="7398"/>
                </a:lnTo>
                <a:lnTo>
                  <a:pt x="1047" y="7568"/>
                </a:lnTo>
                <a:lnTo>
                  <a:pt x="950" y="7568"/>
                </a:lnTo>
                <a:lnTo>
                  <a:pt x="852" y="7593"/>
                </a:lnTo>
                <a:lnTo>
                  <a:pt x="731" y="7617"/>
                </a:lnTo>
                <a:lnTo>
                  <a:pt x="706" y="7641"/>
                </a:lnTo>
                <a:lnTo>
                  <a:pt x="682" y="7690"/>
                </a:lnTo>
                <a:lnTo>
                  <a:pt x="706" y="7739"/>
                </a:lnTo>
                <a:lnTo>
                  <a:pt x="731" y="7763"/>
                </a:lnTo>
                <a:lnTo>
                  <a:pt x="755" y="7812"/>
                </a:lnTo>
                <a:lnTo>
                  <a:pt x="828" y="7836"/>
                </a:lnTo>
                <a:lnTo>
                  <a:pt x="925" y="7860"/>
                </a:lnTo>
                <a:lnTo>
                  <a:pt x="974" y="7860"/>
                </a:lnTo>
                <a:lnTo>
                  <a:pt x="950" y="7958"/>
                </a:lnTo>
                <a:lnTo>
                  <a:pt x="804" y="7982"/>
                </a:lnTo>
                <a:lnTo>
                  <a:pt x="731" y="8006"/>
                </a:lnTo>
                <a:lnTo>
                  <a:pt x="658" y="8031"/>
                </a:lnTo>
                <a:lnTo>
                  <a:pt x="658" y="8055"/>
                </a:lnTo>
                <a:lnTo>
                  <a:pt x="658" y="8079"/>
                </a:lnTo>
                <a:lnTo>
                  <a:pt x="731" y="8104"/>
                </a:lnTo>
                <a:lnTo>
                  <a:pt x="804" y="8128"/>
                </a:lnTo>
                <a:lnTo>
                  <a:pt x="950" y="8128"/>
                </a:lnTo>
                <a:lnTo>
                  <a:pt x="950" y="8274"/>
                </a:lnTo>
                <a:lnTo>
                  <a:pt x="828" y="8298"/>
                </a:lnTo>
                <a:lnTo>
                  <a:pt x="779" y="8323"/>
                </a:lnTo>
                <a:lnTo>
                  <a:pt x="731" y="8347"/>
                </a:lnTo>
                <a:lnTo>
                  <a:pt x="706" y="8396"/>
                </a:lnTo>
                <a:lnTo>
                  <a:pt x="706" y="8420"/>
                </a:lnTo>
                <a:lnTo>
                  <a:pt x="731" y="8469"/>
                </a:lnTo>
                <a:lnTo>
                  <a:pt x="755" y="8493"/>
                </a:lnTo>
                <a:lnTo>
                  <a:pt x="828" y="8517"/>
                </a:lnTo>
                <a:lnTo>
                  <a:pt x="901" y="8517"/>
                </a:lnTo>
                <a:lnTo>
                  <a:pt x="974" y="8712"/>
                </a:lnTo>
                <a:lnTo>
                  <a:pt x="974" y="8834"/>
                </a:lnTo>
                <a:lnTo>
                  <a:pt x="974" y="8931"/>
                </a:lnTo>
                <a:lnTo>
                  <a:pt x="950" y="9028"/>
                </a:lnTo>
                <a:lnTo>
                  <a:pt x="901" y="9101"/>
                </a:lnTo>
                <a:lnTo>
                  <a:pt x="828" y="9174"/>
                </a:lnTo>
                <a:lnTo>
                  <a:pt x="731" y="9223"/>
                </a:lnTo>
                <a:lnTo>
                  <a:pt x="633" y="9223"/>
                </a:lnTo>
                <a:lnTo>
                  <a:pt x="512" y="9199"/>
                </a:lnTo>
                <a:lnTo>
                  <a:pt x="414" y="9150"/>
                </a:lnTo>
                <a:lnTo>
                  <a:pt x="341" y="9101"/>
                </a:lnTo>
                <a:lnTo>
                  <a:pt x="268" y="9028"/>
                </a:lnTo>
                <a:lnTo>
                  <a:pt x="268" y="8980"/>
                </a:lnTo>
                <a:lnTo>
                  <a:pt x="268" y="8931"/>
                </a:lnTo>
                <a:lnTo>
                  <a:pt x="293" y="8882"/>
                </a:lnTo>
                <a:lnTo>
                  <a:pt x="366" y="8858"/>
                </a:lnTo>
                <a:lnTo>
                  <a:pt x="390" y="8834"/>
                </a:lnTo>
                <a:lnTo>
                  <a:pt x="414" y="8809"/>
                </a:lnTo>
                <a:lnTo>
                  <a:pt x="487" y="8517"/>
                </a:lnTo>
                <a:lnTo>
                  <a:pt x="512" y="8225"/>
                </a:lnTo>
                <a:lnTo>
                  <a:pt x="560" y="7641"/>
                </a:lnTo>
                <a:lnTo>
                  <a:pt x="560" y="7057"/>
                </a:lnTo>
                <a:lnTo>
                  <a:pt x="609" y="6741"/>
                </a:lnTo>
                <a:lnTo>
                  <a:pt x="633" y="6473"/>
                </a:lnTo>
                <a:lnTo>
                  <a:pt x="731" y="6108"/>
                </a:lnTo>
                <a:lnTo>
                  <a:pt x="877" y="5792"/>
                </a:lnTo>
                <a:lnTo>
                  <a:pt x="1047" y="5524"/>
                </a:lnTo>
                <a:lnTo>
                  <a:pt x="1242" y="5281"/>
                </a:lnTo>
                <a:lnTo>
                  <a:pt x="1485" y="5062"/>
                </a:lnTo>
                <a:lnTo>
                  <a:pt x="1753" y="4892"/>
                </a:lnTo>
                <a:lnTo>
                  <a:pt x="2069" y="4746"/>
                </a:lnTo>
                <a:lnTo>
                  <a:pt x="2410" y="4624"/>
                </a:lnTo>
                <a:lnTo>
                  <a:pt x="2872" y="4527"/>
                </a:lnTo>
                <a:lnTo>
                  <a:pt x="3358" y="4478"/>
                </a:lnTo>
                <a:lnTo>
                  <a:pt x="3407" y="4502"/>
                </a:lnTo>
                <a:lnTo>
                  <a:pt x="3480" y="4502"/>
                </a:lnTo>
                <a:lnTo>
                  <a:pt x="3529" y="4478"/>
                </a:lnTo>
                <a:lnTo>
                  <a:pt x="3577" y="4454"/>
                </a:lnTo>
                <a:close/>
                <a:moveTo>
                  <a:pt x="3261" y="1"/>
                </a:moveTo>
                <a:lnTo>
                  <a:pt x="3066" y="25"/>
                </a:lnTo>
                <a:lnTo>
                  <a:pt x="2896" y="123"/>
                </a:lnTo>
                <a:lnTo>
                  <a:pt x="2823" y="171"/>
                </a:lnTo>
                <a:lnTo>
                  <a:pt x="2750" y="244"/>
                </a:lnTo>
                <a:lnTo>
                  <a:pt x="2531" y="317"/>
                </a:lnTo>
                <a:lnTo>
                  <a:pt x="2337" y="463"/>
                </a:lnTo>
                <a:lnTo>
                  <a:pt x="2142" y="609"/>
                </a:lnTo>
                <a:lnTo>
                  <a:pt x="1972" y="804"/>
                </a:lnTo>
                <a:lnTo>
                  <a:pt x="1826" y="1023"/>
                </a:lnTo>
                <a:lnTo>
                  <a:pt x="1704" y="1242"/>
                </a:lnTo>
                <a:lnTo>
                  <a:pt x="1631" y="1461"/>
                </a:lnTo>
                <a:lnTo>
                  <a:pt x="1582" y="1680"/>
                </a:lnTo>
                <a:lnTo>
                  <a:pt x="1558" y="1874"/>
                </a:lnTo>
                <a:lnTo>
                  <a:pt x="1582" y="2069"/>
                </a:lnTo>
                <a:lnTo>
                  <a:pt x="1582" y="2239"/>
                </a:lnTo>
                <a:lnTo>
                  <a:pt x="1631" y="2410"/>
                </a:lnTo>
                <a:lnTo>
                  <a:pt x="1680" y="2580"/>
                </a:lnTo>
                <a:lnTo>
                  <a:pt x="1728" y="2750"/>
                </a:lnTo>
                <a:lnTo>
                  <a:pt x="1826" y="2921"/>
                </a:lnTo>
                <a:lnTo>
                  <a:pt x="1899" y="3067"/>
                </a:lnTo>
                <a:lnTo>
                  <a:pt x="2020" y="3213"/>
                </a:lnTo>
                <a:lnTo>
                  <a:pt x="2142" y="3334"/>
                </a:lnTo>
                <a:lnTo>
                  <a:pt x="2264" y="3456"/>
                </a:lnTo>
                <a:lnTo>
                  <a:pt x="2410" y="3578"/>
                </a:lnTo>
                <a:lnTo>
                  <a:pt x="2556" y="3675"/>
                </a:lnTo>
                <a:lnTo>
                  <a:pt x="2701" y="3748"/>
                </a:lnTo>
                <a:lnTo>
                  <a:pt x="2872" y="3821"/>
                </a:lnTo>
                <a:lnTo>
                  <a:pt x="3066" y="3894"/>
                </a:lnTo>
                <a:lnTo>
                  <a:pt x="3310" y="3918"/>
                </a:lnTo>
                <a:lnTo>
                  <a:pt x="3261" y="4016"/>
                </a:lnTo>
                <a:lnTo>
                  <a:pt x="3237" y="4113"/>
                </a:lnTo>
                <a:lnTo>
                  <a:pt x="2750" y="4162"/>
                </a:lnTo>
                <a:lnTo>
                  <a:pt x="2361" y="4235"/>
                </a:lnTo>
                <a:lnTo>
                  <a:pt x="1996" y="4356"/>
                </a:lnTo>
                <a:lnTo>
                  <a:pt x="1655" y="4502"/>
                </a:lnTo>
                <a:lnTo>
                  <a:pt x="1339" y="4697"/>
                </a:lnTo>
                <a:lnTo>
                  <a:pt x="1071" y="4916"/>
                </a:lnTo>
                <a:lnTo>
                  <a:pt x="828" y="5184"/>
                </a:lnTo>
                <a:lnTo>
                  <a:pt x="609" y="5500"/>
                </a:lnTo>
                <a:lnTo>
                  <a:pt x="439" y="5865"/>
                </a:lnTo>
                <a:lnTo>
                  <a:pt x="341" y="6206"/>
                </a:lnTo>
                <a:lnTo>
                  <a:pt x="268" y="6571"/>
                </a:lnTo>
                <a:lnTo>
                  <a:pt x="220" y="6936"/>
                </a:lnTo>
                <a:lnTo>
                  <a:pt x="195" y="7301"/>
                </a:lnTo>
                <a:lnTo>
                  <a:pt x="171" y="7982"/>
                </a:lnTo>
                <a:lnTo>
                  <a:pt x="171" y="8347"/>
                </a:lnTo>
                <a:lnTo>
                  <a:pt x="195" y="8688"/>
                </a:lnTo>
                <a:lnTo>
                  <a:pt x="147" y="8712"/>
                </a:lnTo>
                <a:lnTo>
                  <a:pt x="98" y="8761"/>
                </a:lnTo>
                <a:lnTo>
                  <a:pt x="49" y="8809"/>
                </a:lnTo>
                <a:lnTo>
                  <a:pt x="25" y="8882"/>
                </a:lnTo>
                <a:lnTo>
                  <a:pt x="1" y="9004"/>
                </a:lnTo>
                <a:lnTo>
                  <a:pt x="49" y="9150"/>
                </a:lnTo>
                <a:lnTo>
                  <a:pt x="98" y="9223"/>
                </a:lnTo>
                <a:lnTo>
                  <a:pt x="147" y="9296"/>
                </a:lnTo>
                <a:lnTo>
                  <a:pt x="293" y="9418"/>
                </a:lnTo>
                <a:lnTo>
                  <a:pt x="463" y="9490"/>
                </a:lnTo>
                <a:lnTo>
                  <a:pt x="633" y="9515"/>
                </a:lnTo>
                <a:lnTo>
                  <a:pt x="828" y="9515"/>
                </a:lnTo>
                <a:lnTo>
                  <a:pt x="901" y="9466"/>
                </a:lnTo>
                <a:lnTo>
                  <a:pt x="974" y="9442"/>
                </a:lnTo>
                <a:lnTo>
                  <a:pt x="1120" y="9320"/>
                </a:lnTo>
                <a:lnTo>
                  <a:pt x="1193" y="9174"/>
                </a:lnTo>
                <a:lnTo>
                  <a:pt x="1266" y="9004"/>
                </a:lnTo>
                <a:lnTo>
                  <a:pt x="1290" y="8834"/>
                </a:lnTo>
                <a:lnTo>
                  <a:pt x="1266" y="8663"/>
                </a:lnTo>
                <a:lnTo>
                  <a:pt x="1217" y="8493"/>
                </a:lnTo>
                <a:lnTo>
                  <a:pt x="1266" y="8396"/>
                </a:lnTo>
                <a:lnTo>
                  <a:pt x="1290" y="8274"/>
                </a:lnTo>
                <a:lnTo>
                  <a:pt x="1315" y="8031"/>
                </a:lnTo>
                <a:lnTo>
                  <a:pt x="1412" y="7593"/>
                </a:lnTo>
                <a:lnTo>
                  <a:pt x="1534" y="7179"/>
                </a:lnTo>
                <a:lnTo>
                  <a:pt x="1631" y="6887"/>
                </a:lnTo>
                <a:lnTo>
                  <a:pt x="1582" y="7130"/>
                </a:lnTo>
                <a:lnTo>
                  <a:pt x="1534" y="7471"/>
                </a:lnTo>
                <a:lnTo>
                  <a:pt x="1509" y="7812"/>
                </a:lnTo>
                <a:lnTo>
                  <a:pt x="1436" y="9028"/>
                </a:lnTo>
                <a:lnTo>
                  <a:pt x="1363" y="10220"/>
                </a:lnTo>
                <a:lnTo>
                  <a:pt x="1315" y="11413"/>
                </a:lnTo>
                <a:lnTo>
                  <a:pt x="1290" y="12581"/>
                </a:lnTo>
                <a:lnTo>
                  <a:pt x="1266" y="13773"/>
                </a:lnTo>
                <a:lnTo>
                  <a:pt x="1217" y="14941"/>
                </a:lnTo>
                <a:lnTo>
                  <a:pt x="1217" y="14965"/>
                </a:lnTo>
                <a:lnTo>
                  <a:pt x="1120" y="15038"/>
                </a:lnTo>
                <a:lnTo>
                  <a:pt x="1023" y="15136"/>
                </a:lnTo>
                <a:lnTo>
                  <a:pt x="974" y="15233"/>
                </a:lnTo>
                <a:lnTo>
                  <a:pt x="925" y="15379"/>
                </a:lnTo>
                <a:lnTo>
                  <a:pt x="925" y="15501"/>
                </a:lnTo>
                <a:lnTo>
                  <a:pt x="925" y="15622"/>
                </a:lnTo>
                <a:lnTo>
                  <a:pt x="998" y="15720"/>
                </a:lnTo>
                <a:lnTo>
                  <a:pt x="1071" y="15841"/>
                </a:lnTo>
                <a:lnTo>
                  <a:pt x="1169" y="15890"/>
                </a:lnTo>
                <a:lnTo>
                  <a:pt x="1266" y="15939"/>
                </a:lnTo>
                <a:lnTo>
                  <a:pt x="1363" y="15963"/>
                </a:lnTo>
                <a:lnTo>
                  <a:pt x="1704" y="15963"/>
                </a:lnTo>
                <a:lnTo>
                  <a:pt x="1923" y="15890"/>
                </a:lnTo>
                <a:lnTo>
                  <a:pt x="2142" y="15793"/>
                </a:lnTo>
                <a:lnTo>
                  <a:pt x="2337" y="15671"/>
                </a:lnTo>
                <a:lnTo>
                  <a:pt x="2701" y="15452"/>
                </a:lnTo>
                <a:lnTo>
                  <a:pt x="2774" y="15428"/>
                </a:lnTo>
                <a:lnTo>
                  <a:pt x="2847" y="15403"/>
                </a:lnTo>
                <a:lnTo>
                  <a:pt x="2920" y="15330"/>
                </a:lnTo>
                <a:lnTo>
                  <a:pt x="2945" y="15233"/>
                </a:lnTo>
                <a:lnTo>
                  <a:pt x="3091" y="13870"/>
                </a:lnTo>
                <a:lnTo>
                  <a:pt x="3237" y="12508"/>
                </a:lnTo>
                <a:lnTo>
                  <a:pt x="3310" y="11802"/>
                </a:lnTo>
                <a:lnTo>
                  <a:pt x="3334" y="11461"/>
                </a:lnTo>
                <a:lnTo>
                  <a:pt x="3431" y="11096"/>
                </a:lnTo>
                <a:lnTo>
                  <a:pt x="3480" y="11194"/>
                </a:lnTo>
                <a:lnTo>
                  <a:pt x="3529" y="11315"/>
                </a:lnTo>
                <a:lnTo>
                  <a:pt x="3577" y="11559"/>
                </a:lnTo>
                <a:lnTo>
                  <a:pt x="3650" y="11997"/>
                </a:lnTo>
                <a:lnTo>
                  <a:pt x="3699" y="12508"/>
                </a:lnTo>
                <a:lnTo>
                  <a:pt x="3723" y="13043"/>
                </a:lnTo>
                <a:lnTo>
                  <a:pt x="3748" y="13359"/>
                </a:lnTo>
                <a:lnTo>
                  <a:pt x="3821" y="13651"/>
                </a:lnTo>
                <a:lnTo>
                  <a:pt x="3942" y="14260"/>
                </a:lnTo>
                <a:lnTo>
                  <a:pt x="4113" y="14844"/>
                </a:lnTo>
                <a:lnTo>
                  <a:pt x="4259" y="15428"/>
                </a:lnTo>
                <a:lnTo>
                  <a:pt x="4283" y="15501"/>
                </a:lnTo>
                <a:lnTo>
                  <a:pt x="4332" y="15525"/>
                </a:lnTo>
                <a:lnTo>
                  <a:pt x="4380" y="15598"/>
                </a:lnTo>
                <a:lnTo>
                  <a:pt x="4478" y="15671"/>
                </a:lnTo>
                <a:lnTo>
                  <a:pt x="4697" y="15793"/>
                </a:lnTo>
                <a:lnTo>
                  <a:pt x="4940" y="15866"/>
                </a:lnTo>
                <a:lnTo>
                  <a:pt x="5110" y="15914"/>
                </a:lnTo>
                <a:lnTo>
                  <a:pt x="5354" y="15963"/>
                </a:lnTo>
                <a:lnTo>
                  <a:pt x="5694" y="15963"/>
                </a:lnTo>
                <a:lnTo>
                  <a:pt x="5816" y="15914"/>
                </a:lnTo>
                <a:lnTo>
                  <a:pt x="5938" y="15866"/>
                </a:lnTo>
                <a:lnTo>
                  <a:pt x="6011" y="15793"/>
                </a:lnTo>
                <a:lnTo>
                  <a:pt x="6108" y="15671"/>
                </a:lnTo>
                <a:lnTo>
                  <a:pt x="6157" y="15525"/>
                </a:lnTo>
                <a:lnTo>
                  <a:pt x="6157" y="15379"/>
                </a:lnTo>
                <a:lnTo>
                  <a:pt x="6108" y="15209"/>
                </a:lnTo>
                <a:lnTo>
                  <a:pt x="6035" y="15087"/>
                </a:lnTo>
                <a:lnTo>
                  <a:pt x="5962" y="14965"/>
                </a:lnTo>
                <a:lnTo>
                  <a:pt x="5840" y="14868"/>
                </a:lnTo>
                <a:lnTo>
                  <a:pt x="5694" y="14819"/>
                </a:lnTo>
                <a:lnTo>
                  <a:pt x="5621" y="14333"/>
                </a:lnTo>
                <a:lnTo>
                  <a:pt x="5548" y="13822"/>
                </a:lnTo>
                <a:lnTo>
                  <a:pt x="5475" y="12824"/>
                </a:lnTo>
                <a:lnTo>
                  <a:pt x="5402" y="10853"/>
                </a:lnTo>
                <a:lnTo>
                  <a:pt x="5281" y="8542"/>
                </a:lnTo>
                <a:lnTo>
                  <a:pt x="5256" y="7836"/>
                </a:lnTo>
                <a:lnTo>
                  <a:pt x="5232" y="7106"/>
                </a:lnTo>
                <a:lnTo>
                  <a:pt x="5256" y="7033"/>
                </a:lnTo>
                <a:lnTo>
                  <a:pt x="5256" y="6984"/>
                </a:lnTo>
                <a:lnTo>
                  <a:pt x="5232" y="6936"/>
                </a:lnTo>
                <a:lnTo>
                  <a:pt x="5208" y="6887"/>
                </a:lnTo>
                <a:lnTo>
                  <a:pt x="5183" y="6619"/>
                </a:lnTo>
                <a:lnTo>
                  <a:pt x="5305" y="6863"/>
                </a:lnTo>
                <a:lnTo>
                  <a:pt x="5402" y="7130"/>
                </a:lnTo>
                <a:lnTo>
                  <a:pt x="5475" y="7398"/>
                </a:lnTo>
                <a:lnTo>
                  <a:pt x="5500" y="7666"/>
                </a:lnTo>
                <a:lnTo>
                  <a:pt x="5524" y="7958"/>
                </a:lnTo>
                <a:lnTo>
                  <a:pt x="5548" y="8250"/>
                </a:lnTo>
                <a:lnTo>
                  <a:pt x="5524" y="8785"/>
                </a:lnTo>
                <a:lnTo>
                  <a:pt x="5524" y="8834"/>
                </a:lnTo>
                <a:lnTo>
                  <a:pt x="5548" y="8907"/>
                </a:lnTo>
                <a:lnTo>
                  <a:pt x="5524" y="9004"/>
                </a:lnTo>
                <a:lnTo>
                  <a:pt x="5548" y="9126"/>
                </a:lnTo>
                <a:lnTo>
                  <a:pt x="5573" y="9247"/>
                </a:lnTo>
                <a:lnTo>
                  <a:pt x="5621" y="9345"/>
                </a:lnTo>
                <a:lnTo>
                  <a:pt x="5694" y="9418"/>
                </a:lnTo>
                <a:lnTo>
                  <a:pt x="5767" y="9466"/>
                </a:lnTo>
                <a:lnTo>
                  <a:pt x="5840" y="9515"/>
                </a:lnTo>
                <a:lnTo>
                  <a:pt x="5938" y="9539"/>
                </a:lnTo>
                <a:lnTo>
                  <a:pt x="6011" y="9563"/>
                </a:lnTo>
                <a:lnTo>
                  <a:pt x="6205" y="9563"/>
                </a:lnTo>
                <a:lnTo>
                  <a:pt x="6303" y="9515"/>
                </a:lnTo>
                <a:lnTo>
                  <a:pt x="6424" y="9442"/>
                </a:lnTo>
                <a:lnTo>
                  <a:pt x="6546" y="9320"/>
                </a:lnTo>
                <a:lnTo>
                  <a:pt x="6619" y="9199"/>
                </a:lnTo>
                <a:lnTo>
                  <a:pt x="6668" y="9053"/>
                </a:lnTo>
                <a:lnTo>
                  <a:pt x="6668" y="8907"/>
                </a:lnTo>
                <a:lnTo>
                  <a:pt x="6643" y="8785"/>
                </a:lnTo>
                <a:lnTo>
                  <a:pt x="6643" y="8736"/>
                </a:lnTo>
                <a:lnTo>
                  <a:pt x="6692" y="8420"/>
                </a:lnTo>
                <a:lnTo>
                  <a:pt x="6716" y="8079"/>
                </a:lnTo>
                <a:lnTo>
                  <a:pt x="6741" y="7739"/>
                </a:lnTo>
                <a:lnTo>
                  <a:pt x="6716" y="7398"/>
                </a:lnTo>
                <a:lnTo>
                  <a:pt x="6692" y="7057"/>
                </a:lnTo>
                <a:lnTo>
                  <a:pt x="6643" y="6717"/>
                </a:lnTo>
                <a:lnTo>
                  <a:pt x="6570" y="6400"/>
                </a:lnTo>
                <a:lnTo>
                  <a:pt x="6473" y="6060"/>
                </a:lnTo>
                <a:lnTo>
                  <a:pt x="6473" y="6011"/>
                </a:lnTo>
                <a:lnTo>
                  <a:pt x="6424" y="5962"/>
                </a:lnTo>
                <a:lnTo>
                  <a:pt x="6230" y="5500"/>
                </a:lnTo>
                <a:lnTo>
                  <a:pt x="6132" y="5257"/>
                </a:lnTo>
                <a:lnTo>
                  <a:pt x="5986" y="5038"/>
                </a:lnTo>
                <a:lnTo>
                  <a:pt x="5889" y="4916"/>
                </a:lnTo>
                <a:lnTo>
                  <a:pt x="5792" y="4770"/>
                </a:lnTo>
                <a:lnTo>
                  <a:pt x="5670" y="4673"/>
                </a:lnTo>
                <a:lnTo>
                  <a:pt x="5548" y="4551"/>
                </a:lnTo>
                <a:lnTo>
                  <a:pt x="5256" y="4381"/>
                </a:lnTo>
                <a:lnTo>
                  <a:pt x="4964" y="4259"/>
                </a:lnTo>
                <a:lnTo>
                  <a:pt x="4648" y="4162"/>
                </a:lnTo>
                <a:lnTo>
                  <a:pt x="4332" y="4113"/>
                </a:lnTo>
                <a:lnTo>
                  <a:pt x="3991" y="4089"/>
                </a:lnTo>
                <a:lnTo>
                  <a:pt x="3650" y="4089"/>
                </a:lnTo>
                <a:lnTo>
                  <a:pt x="3650" y="4064"/>
                </a:lnTo>
                <a:lnTo>
                  <a:pt x="3650" y="3918"/>
                </a:lnTo>
                <a:lnTo>
                  <a:pt x="3821" y="3870"/>
                </a:lnTo>
                <a:lnTo>
                  <a:pt x="3991" y="3797"/>
                </a:lnTo>
                <a:lnTo>
                  <a:pt x="4161" y="3724"/>
                </a:lnTo>
                <a:lnTo>
                  <a:pt x="4332" y="3626"/>
                </a:lnTo>
                <a:lnTo>
                  <a:pt x="4478" y="3505"/>
                </a:lnTo>
                <a:lnTo>
                  <a:pt x="4624" y="3359"/>
                </a:lnTo>
                <a:lnTo>
                  <a:pt x="4770" y="3237"/>
                </a:lnTo>
                <a:lnTo>
                  <a:pt x="4891" y="3067"/>
                </a:lnTo>
                <a:lnTo>
                  <a:pt x="4989" y="2896"/>
                </a:lnTo>
                <a:lnTo>
                  <a:pt x="5086" y="2726"/>
                </a:lnTo>
                <a:lnTo>
                  <a:pt x="5159" y="2556"/>
                </a:lnTo>
                <a:lnTo>
                  <a:pt x="5232" y="2385"/>
                </a:lnTo>
                <a:lnTo>
                  <a:pt x="5281" y="2191"/>
                </a:lnTo>
                <a:lnTo>
                  <a:pt x="5305" y="2020"/>
                </a:lnTo>
                <a:lnTo>
                  <a:pt x="5305" y="1826"/>
                </a:lnTo>
                <a:lnTo>
                  <a:pt x="5281" y="1655"/>
                </a:lnTo>
                <a:lnTo>
                  <a:pt x="5232" y="1436"/>
                </a:lnTo>
                <a:lnTo>
                  <a:pt x="5135" y="1218"/>
                </a:lnTo>
                <a:lnTo>
                  <a:pt x="5037" y="1023"/>
                </a:lnTo>
                <a:lnTo>
                  <a:pt x="4916" y="853"/>
                </a:lnTo>
                <a:lnTo>
                  <a:pt x="4770" y="682"/>
                </a:lnTo>
                <a:lnTo>
                  <a:pt x="4599" y="512"/>
                </a:lnTo>
                <a:lnTo>
                  <a:pt x="4429" y="366"/>
                </a:lnTo>
                <a:lnTo>
                  <a:pt x="4234" y="244"/>
                </a:lnTo>
                <a:lnTo>
                  <a:pt x="4088" y="171"/>
                </a:lnTo>
                <a:lnTo>
                  <a:pt x="3894" y="98"/>
                </a:lnTo>
                <a:lnTo>
                  <a:pt x="3699" y="25"/>
                </a:lnTo>
                <a:lnTo>
                  <a:pt x="34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7"/>
          <p:cNvSpPr/>
          <p:nvPr/>
        </p:nvSpPr>
        <p:spPr>
          <a:xfrm>
            <a:off x="4239869" y="1901603"/>
            <a:ext cx="300324" cy="318024"/>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7"/>
          <p:cNvSpPr/>
          <p:nvPr/>
        </p:nvSpPr>
        <p:spPr>
          <a:xfrm>
            <a:off x="4741772" y="1909984"/>
            <a:ext cx="329199" cy="304055"/>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7"/>
          <p:cNvSpPr/>
          <p:nvPr/>
        </p:nvSpPr>
        <p:spPr>
          <a:xfrm>
            <a:off x="5262294" y="1858301"/>
            <a:ext cx="302658" cy="363201"/>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7"/>
          <p:cNvSpPr/>
          <p:nvPr/>
        </p:nvSpPr>
        <p:spPr>
          <a:xfrm>
            <a:off x="735824" y="2387225"/>
            <a:ext cx="111289" cy="376232"/>
          </a:xfrm>
          <a:custGeom>
            <a:avLst/>
            <a:gdLst/>
            <a:ahLst/>
            <a:cxnLst/>
            <a:rect l="l" t="t" r="r" b="b"/>
            <a:pathLst>
              <a:path w="5816" h="19662" extrusionOk="0">
                <a:moveTo>
                  <a:pt x="2677" y="5694"/>
                </a:moveTo>
                <a:lnTo>
                  <a:pt x="2896" y="5719"/>
                </a:lnTo>
                <a:lnTo>
                  <a:pt x="3042" y="5719"/>
                </a:lnTo>
                <a:lnTo>
                  <a:pt x="2871" y="5792"/>
                </a:lnTo>
                <a:lnTo>
                  <a:pt x="2750" y="5865"/>
                </a:lnTo>
                <a:lnTo>
                  <a:pt x="2482" y="5986"/>
                </a:lnTo>
                <a:lnTo>
                  <a:pt x="2360" y="6059"/>
                </a:lnTo>
                <a:lnTo>
                  <a:pt x="2239" y="6157"/>
                </a:lnTo>
                <a:lnTo>
                  <a:pt x="2263" y="5719"/>
                </a:lnTo>
                <a:lnTo>
                  <a:pt x="2433" y="5694"/>
                </a:lnTo>
                <a:close/>
                <a:moveTo>
                  <a:pt x="3407" y="5767"/>
                </a:moveTo>
                <a:lnTo>
                  <a:pt x="3577" y="5792"/>
                </a:lnTo>
                <a:lnTo>
                  <a:pt x="3553" y="6838"/>
                </a:lnTo>
                <a:lnTo>
                  <a:pt x="3480" y="6789"/>
                </a:lnTo>
                <a:lnTo>
                  <a:pt x="3407" y="6789"/>
                </a:lnTo>
                <a:lnTo>
                  <a:pt x="3309" y="6814"/>
                </a:lnTo>
                <a:lnTo>
                  <a:pt x="3212" y="6838"/>
                </a:lnTo>
                <a:lnTo>
                  <a:pt x="3042" y="6935"/>
                </a:lnTo>
                <a:lnTo>
                  <a:pt x="2896" y="7033"/>
                </a:lnTo>
                <a:lnTo>
                  <a:pt x="2531" y="7227"/>
                </a:lnTo>
                <a:lnTo>
                  <a:pt x="2336" y="7349"/>
                </a:lnTo>
                <a:lnTo>
                  <a:pt x="2166" y="7471"/>
                </a:lnTo>
                <a:lnTo>
                  <a:pt x="2190" y="7106"/>
                </a:lnTo>
                <a:lnTo>
                  <a:pt x="2360" y="7033"/>
                </a:lnTo>
                <a:lnTo>
                  <a:pt x="2531" y="6960"/>
                </a:lnTo>
                <a:lnTo>
                  <a:pt x="2847" y="6765"/>
                </a:lnTo>
                <a:lnTo>
                  <a:pt x="3212" y="6595"/>
                </a:lnTo>
                <a:lnTo>
                  <a:pt x="3407" y="6473"/>
                </a:lnTo>
                <a:lnTo>
                  <a:pt x="3455" y="6400"/>
                </a:lnTo>
                <a:lnTo>
                  <a:pt x="3504" y="6327"/>
                </a:lnTo>
                <a:lnTo>
                  <a:pt x="3528" y="6254"/>
                </a:lnTo>
                <a:lnTo>
                  <a:pt x="3480" y="6181"/>
                </a:lnTo>
                <a:lnTo>
                  <a:pt x="3431" y="6108"/>
                </a:lnTo>
                <a:lnTo>
                  <a:pt x="3382" y="6084"/>
                </a:lnTo>
                <a:lnTo>
                  <a:pt x="3285" y="6084"/>
                </a:lnTo>
                <a:lnTo>
                  <a:pt x="3188" y="6108"/>
                </a:lnTo>
                <a:lnTo>
                  <a:pt x="2993" y="6181"/>
                </a:lnTo>
                <a:lnTo>
                  <a:pt x="2628" y="6400"/>
                </a:lnTo>
                <a:lnTo>
                  <a:pt x="2409" y="6522"/>
                </a:lnTo>
                <a:lnTo>
                  <a:pt x="2190" y="6643"/>
                </a:lnTo>
                <a:lnTo>
                  <a:pt x="2214" y="6497"/>
                </a:lnTo>
                <a:lnTo>
                  <a:pt x="2263" y="6497"/>
                </a:lnTo>
                <a:lnTo>
                  <a:pt x="2287" y="6473"/>
                </a:lnTo>
                <a:lnTo>
                  <a:pt x="2579" y="6327"/>
                </a:lnTo>
                <a:lnTo>
                  <a:pt x="2847" y="6157"/>
                </a:lnTo>
                <a:lnTo>
                  <a:pt x="3139" y="6059"/>
                </a:lnTo>
                <a:lnTo>
                  <a:pt x="3285" y="5986"/>
                </a:lnTo>
                <a:lnTo>
                  <a:pt x="3358" y="5962"/>
                </a:lnTo>
                <a:lnTo>
                  <a:pt x="3382" y="5889"/>
                </a:lnTo>
                <a:lnTo>
                  <a:pt x="3407" y="5840"/>
                </a:lnTo>
                <a:lnTo>
                  <a:pt x="3407" y="5767"/>
                </a:lnTo>
                <a:close/>
                <a:moveTo>
                  <a:pt x="4039" y="6303"/>
                </a:moveTo>
                <a:lnTo>
                  <a:pt x="4209" y="6327"/>
                </a:lnTo>
                <a:lnTo>
                  <a:pt x="4404" y="6351"/>
                </a:lnTo>
                <a:lnTo>
                  <a:pt x="4526" y="6351"/>
                </a:lnTo>
                <a:lnTo>
                  <a:pt x="4574" y="7884"/>
                </a:lnTo>
                <a:lnTo>
                  <a:pt x="4574" y="7884"/>
                </a:lnTo>
                <a:lnTo>
                  <a:pt x="4501" y="7860"/>
                </a:lnTo>
                <a:lnTo>
                  <a:pt x="4404" y="7860"/>
                </a:lnTo>
                <a:lnTo>
                  <a:pt x="4234" y="7884"/>
                </a:lnTo>
                <a:lnTo>
                  <a:pt x="4015" y="7909"/>
                </a:lnTo>
                <a:lnTo>
                  <a:pt x="4015" y="7471"/>
                </a:lnTo>
                <a:lnTo>
                  <a:pt x="4039" y="6303"/>
                </a:lnTo>
                <a:close/>
                <a:moveTo>
                  <a:pt x="3553" y="7179"/>
                </a:moveTo>
                <a:lnTo>
                  <a:pt x="3553" y="7495"/>
                </a:lnTo>
                <a:lnTo>
                  <a:pt x="3480" y="7495"/>
                </a:lnTo>
                <a:lnTo>
                  <a:pt x="3285" y="7544"/>
                </a:lnTo>
                <a:lnTo>
                  <a:pt x="3090" y="7617"/>
                </a:lnTo>
                <a:lnTo>
                  <a:pt x="2701" y="7811"/>
                </a:lnTo>
                <a:lnTo>
                  <a:pt x="2458" y="7957"/>
                </a:lnTo>
                <a:lnTo>
                  <a:pt x="2190" y="8128"/>
                </a:lnTo>
                <a:lnTo>
                  <a:pt x="2166" y="7860"/>
                </a:lnTo>
                <a:lnTo>
                  <a:pt x="2166" y="7811"/>
                </a:lnTo>
                <a:lnTo>
                  <a:pt x="2287" y="7811"/>
                </a:lnTo>
                <a:lnTo>
                  <a:pt x="2409" y="7787"/>
                </a:lnTo>
                <a:lnTo>
                  <a:pt x="2628" y="7690"/>
                </a:lnTo>
                <a:lnTo>
                  <a:pt x="3042" y="7471"/>
                </a:lnTo>
                <a:lnTo>
                  <a:pt x="3285" y="7349"/>
                </a:lnTo>
                <a:lnTo>
                  <a:pt x="3431" y="7276"/>
                </a:lnTo>
                <a:lnTo>
                  <a:pt x="3553" y="7179"/>
                </a:lnTo>
                <a:close/>
                <a:moveTo>
                  <a:pt x="3553" y="7957"/>
                </a:moveTo>
                <a:lnTo>
                  <a:pt x="3553" y="8249"/>
                </a:lnTo>
                <a:lnTo>
                  <a:pt x="3504" y="8274"/>
                </a:lnTo>
                <a:lnTo>
                  <a:pt x="3066" y="8468"/>
                </a:lnTo>
                <a:lnTo>
                  <a:pt x="2652" y="8687"/>
                </a:lnTo>
                <a:lnTo>
                  <a:pt x="2482" y="8784"/>
                </a:lnTo>
                <a:lnTo>
                  <a:pt x="2312" y="8882"/>
                </a:lnTo>
                <a:lnTo>
                  <a:pt x="2239" y="8955"/>
                </a:lnTo>
                <a:lnTo>
                  <a:pt x="2214" y="8468"/>
                </a:lnTo>
                <a:lnTo>
                  <a:pt x="2336" y="8468"/>
                </a:lnTo>
                <a:lnTo>
                  <a:pt x="2458" y="8420"/>
                </a:lnTo>
                <a:lnTo>
                  <a:pt x="2677" y="8322"/>
                </a:lnTo>
                <a:lnTo>
                  <a:pt x="3115" y="8128"/>
                </a:lnTo>
                <a:lnTo>
                  <a:pt x="3553" y="7957"/>
                </a:lnTo>
                <a:close/>
                <a:moveTo>
                  <a:pt x="3528" y="8784"/>
                </a:moveTo>
                <a:lnTo>
                  <a:pt x="3528" y="8955"/>
                </a:lnTo>
                <a:lnTo>
                  <a:pt x="3358" y="9003"/>
                </a:lnTo>
                <a:lnTo>
                  <a:pt x="3212" y="9076"/>
                </a:lnTo>
                <a:lnTo>
                  <a:pt x="2871" y="9247"/>
                </a:lnTo>
                <a:lnTo>
                  <a:pt x="2579" y="9441"/>
                </a:lnTo>
                <a:lnTo>
                  <a:pt x="2287" y="9660"/>
                </a:lnTo>
                <a:lnTo>
                  <a:pt x="2263" y="9247"/>
                </a:lnTo>
                <a:lnTo>
                  <a:pt x="2458" y="9247"/>
                </a:lnTo>
                <a:lnTo>
                  <a:pt x="2871" y="9052"/>
                </a:lnTo>
                <a:lnTo>
                  <a:pt x="3528" y="8784"/>
                </a:lnTo>
                <a:close/>
                <a:moveTo>
                  <a:pt x="4574" y="8371"/>
                </a:moveTo>
                <a:lnTo>
                  <a:pt x="4574" y="8565"/>
                </a:lnTo>
                <a:lnTo>
                  <a:pt x="4574" y="9076"/>
                </a:lnTo>
                <a:lnTo>
                  <a:pt x="4550" y="9587"/>
                </a:lnTo>
                <a:lnTo>
                  <a:pt x="4453" y="9563"/>
                </a:lnTo>
                <a:lnTo>
                  <a:pt x="4355" y="9563"/>
                </a:lnTo>
                <a:lnTo>
                  <a:pt x="3991" y="9660"/>
                </a:lnTo>
                <a:lnTo>
                  <a:pt x="4015" y="8371"/>
                </a:lnTo>
                <a:lnTo>
                  <a:pt x="4209" y="8395"/>
                </a:lnTo>
                <a:lnTo>
                  <a:pt x="4501" y="8395"/>
                </a:lnTo>
                <a:lnTo>
                  <a:pt x="4574" y="8371"/>
                </a:lnTo>
                <a:close/>
                <a:moveTo>
                  <a:pt x="3528" y="9393"/>
                </a:moveTo>
                <a:lnTo>
                  <a:pt x="3528" y="9660"/>
                </a:lnTo>
                <a:lnTo>
                  <a:pt x="3212" y="9806"/>
                </a:lnTo>
                <a:lnTo>
                  <a:pt x="2896" y="9952"/>
                </a:lnTo>
                <a:lnTo>
                  <a:pt x="2604" y="10098"/>
                </a:lnTo>
                <a:lnTo>
                  <a:pt x="2482" y="10196"/>
                </a:lnTo>
                <a:lnTo>
                  <a:pt x="2360" y="10293"/>
                </a:lnTo>
                <a:lnTo>
                  <a:pt x="2336" y="9977"/>
                </a:lnTo>
                <a:lnTo>
                  <a:pt x="2312" y="9806"/>
                </a:lnTo>
                <a:lnTo>
                  <a:pt x="2458" y="9782"/>
                </a:lnTo>
                <a:lnTo>
                  <a:pt x="2604" y="9758"/>
                </a:lnTo>
                <a:lnTo>
                  <a:pt x="2750" y="9709"/>
                </a:lnTo>
                <a:lnTo>
                  <a:pt x="2920" y="9636"/>
                </a:lnTo>
                <a:lnTo>
                  <a:pt x="3212" y="9514"/>
                </a:lnTo>
                <a:lnTo>
                  <a:pt x="3528" y="9393"/>
                </a:lnTo>
                <a:close/>
                <a:moveTo>
                  <a:pt x="3528" y="10123"/>
                </a:moveTo>
                <a:lnTo>
                  <a:pt x="3504" y="10415"/>
                </a:lnTo>
                <a:lnTo>
                  <a:pt x="3358" y="10439"/>
                </a:lnTo>
                <a:lnTo>
                  <a:pt x="3212" y="10488"/>
                </a:lnTo>
                <a:lnTo>
                  <a:pt x="2920" y="10609"/>
                </a:lnTo>
                <a:lnTo>
                  <a:pt x="2652" y="10755"/>
                </a:lnTo>
                <a:lnTo>
                  <a:pt x="2409" y="10901"/>
                </a:lnTo>
                <a:lnTo>
                  <a:pt x="2385" y="10585"/>
                </a:lnTo>
                <a:lnTo>
                  <a:pt x="2531" y="10536"/>
                </a:lnTo>
                <a:lnTo>
                  <a:pt x="2701" y="10488"/>
                </a:lnTo>
                <a:lnTo>
                  <a:pt x="3017" y="10342"/>
                </a:lnTo>
                <a:lnTo>
                  <a:pt x="3528" y="10123"/>
                </a:lnTo>
                <a:close/>
                <a:moveTo>
                  <a:pt x="4501" y="10098"/>
                </a:moveTo>
                <a:lnTo>
                  <a:pt x="4453" y="10780"/>
                </a:lnTo>
                <a:lnTo>
                  <a:pt x="4428" y="11072"/>
                </a:lnTo>
                <a:lnTo>
                  <a:pt x="4234" y="11072"/>
                </a:lnTo>
                <a:lnTo>
                  <a:pt x="3966" y="11096"/>
                </a:lnTo>
                <a:lnTo>
                  <a:pt x="3991" y="10123"/>
                </a:lnTo>
                <a:lnTo>
                  <a:pt x="4258" y="10123"/>
                </a:lnTo>
                <a:lnTo>
                  <a:pt x="4501" y="10098"/>
                </a:lnTo>
                <a:close/>
                <a:moveTo>
                  <a:pt x="3504" y="10780"/>
                </a:moveTo>
                <a:lnTo>
                  <a:pt x="3504" y="10877"/>
                </a:lnTo>
                <a:lnTo>
                  <a:pt x="3358" y="10901"/>
                </a:lnTo>
                <a:lnTo>
                  <a:pt x="3212" y="10950"/>
                </a:lnTo>
                <a:lnTo>
                  <a:pt x="3066" y="10999"/>
                </a:lnTo>
                <a:lnTo>
                  <a:pt x="2896" y="11096"/>
                </a:lnTo>
                <a:lnTo>
                  <a:pt x="2628" y="11266"/>
                </a:lnTo>
                <a:lnTo>
                  <a:pt x="2506" y="11364"/>
                </a:lnTo>
                <a:lnTo>
                  <a:pt x="2433" y="11461"/>
                </a:lnTo>
                <a:lnTo>
                  <a:pt x="2409" y="11169"/>
                </a:lnTo>
                <a:lnTo>
                  <a:pt x="2555" y="11145"/>
                </a:lnTo>
                <a:lnTo>
                  <a:pt x="2701" y="11096"/>
                </a:lnTo>
                <a:lnTo>
                  <a:pt x="2969" y="10974"/>
                </a:lnTo>
                <a:lnTo>
                  <a:pt x="3236" y="10877"/>
                </a:lnTo>
                <a:lnTo>
                  <a:pt x="3504" y="10780"/>
                </a:lnTo>
                <a:close/>
                <a:moveTo>
                  <a:pt x="3480" y="11364"/>
                </a:moveTo>
                <a:lnTo>
                  <a:pt x="3480" y="11437"/>
                </a:lnTo>
                <a:lnTo>
                  <a:pt x="3407" y="11461"/>
                </a:lnTo>
                <a:lnTo>
                  <a:pt x="3139" y="11583"/>
                </a:lnTo>
                <a:lnTo>
                  <a:pt x="2920" y="11753"/>
                </a:lnTo>
                <a:lnTo>
                  <a:pt x="2458" y="12118"/>
                </a:lnTo>
                <a:lnTo>
                  <a:pt x="2433" y="11656"/>
                </a:lnTo>
                <a:lnTo>
                  <a:pt x="2531" y="11680"/>
                </a:lnTo>
                <a:lnTo>
                  <a:pt x="2604" y="11680"/>
                </a:lnTo>
                <a:lnTo>
                  <a:pt x="2701" y="11656"/>
                </a:lnTo>
                <a:lnTo>
                  <a:pt x="2871" y="11607"/>
                </a:lnTo>
                <a:lnTo>
                  <a:pt x="3236" y="11437"/>
                </a:lnTo>
                <a:lnTo>
                  <a:pt x="3480" y="11364"/>
                </a:lnTo>
                <a:close/>
                <a:moveTo>
                  <a:pt x="3480" y="11899"/>
                </a:moveTo>
                <a:lnTo>
                  <a:pt x="3480" y="11972"/>
                </a:lnTo>
                <a:lnTo>
                  <a:pt x="3455" y="12118"/>
                </a:lnTo>
                <a:lnTo>
                  <a:pt x="3334" y="12167"/>
                </a:lnTo>
                <a:lnTo>
                  <a:pt x="3188" y="12240"/>
                </a:lnTo>
                <a:lnTo>
                  <a:pt x="2944" y="12361"/>
                </a:lnTo>
                <a:lnTo>
                  <a:pt x="2701" y="12483"/>
                </a:lnTo>
                <a:lnTo>
                  <a:pt x="2458" y="12629"/>
                </a:lnTo>
                <a:lnTo>
                  <a:pt x="2458" y="12313"/>
                </a:lnTo>
                <a:lnTo>
                  <a:pt x="2725" y="12240"/>
                </a:lnTo>
                <a:lnTo>
                  <a:pt x="2969" y="12142"/>
                </a:lnTo>
                <a:lnTo>
                  <a:pt x="3480" y="11899"/>
                </a:lnTo>
                <a:close/>
                <a:moveTo>
                  <a:pt x="3942" y="11558"/>
                </a:moveTo>
                <a:lnTo>
                  <a:pt x="4185" y="11583"/>
                </a:lnTo>
                <a:lnTo>
                  <a:pt x="4428" y="11583"/>
                </a:lnTo>
                <a:lnTo>
                  <a:pt x="4428" y="12824"/>
                </a:lnTo>
                <a:lnTo>
                  <a:pt x="4355" y="12824"/>
                </a:lnTo>
                <a:lnTo>
                  <a:pt x="4112" y="12872"/>
                </a:lnTo>
                <a:lnTo>
                  <a:pt x="3893" y="12921"/>
                </a:lnTo>
                <a:lnTo>
                  <a:pt x="3893" y="12921"/>
                </a:lnTo>
                <a:lnTo>
                  <a:pt x="3918" y="12167"/>
                </a:lnTo>
                <a:lnTo>
                  <a:pt x="3942" y="11558"/>
                </a:lnTo>
                <a:close/>
                <a:moveTo>
                  <a:pt x="3431" y="12580"/>
                </a:moveTo>
                <a:lnTo>
                  <a:pt x="3431" y="12702"/>
                </a:lnTo>
                <a:lnTo>
                  <a:pt x="3285" y="12726"/>
                </a:lnTo>
                <a:lnTo>
                  <a:pt x="3163" y="12799"/>
                </a:lnTo>
                <a:lnTo>
                  <a:pt x="2920" y="12945"/>
                </a:lnTo>
                <a:lnTo>
                  <a:pt x="2677" y="13091"/>
                </a:lnTo>
                <a:lnTo>
                  <a:pt x="2555" y="13189"/>
                </a:lnTo>
                <a:lnTo>
                  <a:pt x="2458" y="13286"/>
                </a:lnTo>
                <a:lnTo>
                  <a:pt x="2458" y="12945"/>
                </a:lnTo>
                <a:lnTo>
                  <a:pt x="2604" y="12945"/>
                </a:lnTo>
                <a:lnTo>
                  <a:pt x="2774" y="12897"/>
                </a:lnTo>
                <a:lnTo>
                  <a:pt x="3042" y="12775"/>
                </a:lnTo>
                <a:lnTo>
                  <a:pt x="3407" y="12580"/>
                </a:lnTo>
                <a:close/>
                <a:moveTo>
                  <a:pt x="3407" y="13213"/>
                </a:moveTo>
                <a:lnTo>
                  <a:pt x="3407" y="13432"/>
                </a:lnTo>
                <a:lnTo>
                  <a:pt x="3236" y="13529"/>
                </a:lnTo>
                <a:lnTo>
                  <a:pt x="3066" y="13651"/>
                </a:lnTo>
                <a:lnTo>
                  <a:pt x="2774" y="13821"/>
                </a:lnTo>
                <a:lnTo>
                  <a:pt x="2579" y="13919"/>
                </a:lnTo>
                <a:lnTo>
                  <a:pt x="2433" y="14065"/>
                </a:lnTo>
                <a:lnTo>
                  <a:pt x="2458" y="13529"/>
                </a:lnTo>
                <a:lnTo>
                  <a:pt x="2579" y="13529"/>
                </a:lnTo>
                <a:lnTo>
                  <a:pt x="2701" y="13505"/>
                </a:lnTo>
                <a:lnTo>
                  <a:pt x="2920" y="13408"/>
                </a:lnTo>
                <a:lnTo>
                  <a:pt x="3285" y="13262"/>
                </a:lnTo>
                <a:lnTo>
                  <a:pt x="3407" y="13213"/>
                </a:lnTo>
                <a:close/>
                <a:moveTo>
                  <a:pt x="3407" y="13894"/>
                </a:moveTo>
                <a:lnTo>
                  <a:pt x="3455" y="14235"/>
                </a:lnTo>
                <a:lnTo>
                  <a:pt x="3236" y="14284"/>
                </a:lnTo>
                <a:lnTo>
                  <a:pt x="3042" y="14357"/>
                </a:lnTo>
                <a:lnTo>
                  <a:pt x="2628" y="14478"/>
                </a:lnTo>
                <a:lnTo>
                  <a:pt x="2555" y="14527"/>
                </a:lnTo>
                <a:lnTo>
                  <a:pt x="2409" y="14600"/>
                </a:lnTo>
                <a:lnTo>
                  <a:pt x="2433" y="14308"/>
                </a:lnTo>
                <a:lnTo>
                  <a:pt x="2433" y="14211"/>
                </a:lnTo>
                <a:lnTo>
                  <a:pt x="2506" y="14259"/>
                </a:lnTo>
                <a:lnTo>
                  <a:pt x="2604" y="14284"/>
                </a:lnTo>
                <a:lnTo>
                  <a:pt x="2701" y="14284"/>
                </a:lnTo>
                <a:lnTo>
                  <a:pt x="2798" y="14235"/>
                </a:lnTo>
                <a:lnTo>
                  <a:pt x="2993" y="14162"/>
                </a:lnTo>
                <a:lnTo>
                  <a:pt x="3139" y="14065"/>
                </a:lnTo>
                <a:lnTo>
                  <a:pt x="3407" y="13894"/>
                </a:lnTo>
                <a:close/>
                <a:moveTo>
                  <a:pt x="3504" y="14551"/>
                </a:moveTo>
                <a:lnTo>
                  <a:pt x="3553" y="14697"/>
                </a:lnTo>
                <a:lnTo>
                  <a:pt x="3504" y="14722"/>
                </a:lnTo>
                <a:lnTo>
                  <a:pt x="3358" y="14795"/>
                </a:lnTo>
                <a:lnTo>
                  <a:pt x="3163" y="14892"/>
                </a:lnTo>
                <a:lnTo>
                  <a:pt x="2798" y="15038"/>
                </a:lnTo>
                <a:lnTo>
                  <a:pt x="2433" y="15184"/>
                </a:lnTo>
                <a:lnTo>
                  <a:pt x="2263" y="15281"/>
                </a:lnTo>
                <a:lnTo>
                  <a:pt x="2093" y="15403"/>
                </a:lnTo>
                <a:lnTo>
                  <a:pt x="2093" y="15403"/>
                </a:lnTo>
                <a:lnTo>
                  <a:pt x="2239" y="15160"/>
                </a:lnTo>
                <a:lnTo>
                  <a:pt x="2336" y="14989"/>
                </a:lnTo>
                <a:lnTo>
                  <a:pt x="2385" y="14819"/>
                </a:lnTo>
                <a:lnTo>
                  <a:pt x="2604" y="14819"/>
                </a:lnTo>
                <a:lnTo>
                  <a:pt x="2823" y="14722"/>
                </a:lnTo>
                <a:lnTo>
                  <a:pt x="3163" y="14649"/>
                </a:lnTo>
                <a:lnTo>
                  <a:pt x="3504" y="14551"/>
                </a:lnTo>
                <a:close/>
                <a:moveTo>
                  <a:pt x="3723" y="15014"/>
                </a:moveTo>
                <a:lnTo>
                  <a:pt x="3918" y="15306"/>
                </a:lnTo>
                <a:lnTo>
                  <a:pt x="3772" y="15330"/>
                </a:lnTo>
                <a:lnTo>
                  <a:pt x="3626" y="15379"/>
                </a:lnTo>
                <a:lnTo>
                  <a:pt x="3358" y="15525"/>
                </a:lnTo>
                <a:lnTo>
                  <a:pt x="3066" y="15695"/>
                </a:lnTo>
                <a:lnTo>
                  <a:pt x="2823" y="15841"/>
                </a:lnTo>
                <a:lnTo>
                  <a:pt x="2506" y="15987"/>
                </a:lnTo>
                <a:lnTo>
                  <a:pt x="2214" y="16084"/>
                </a:lnTo>
                <a:lnTo>
                  <a:pt x="1606" y="16303"/>
                </a:lnTo>
                <a:lnTo>
                  <a:pt x="1703" y="16084"/>
                </a:lnTo>
                <a:lnTo>
                  <a:pt x="1776" y="15890"/>
                </a:lnTo>
                <a:lnTo>
                  <a:pt x="1947" y="15646"/>
                </a:lnTo>
                <a:lnTo>
                  <a:pt x="1995" y="15646"/>
                </a:lnTo>
                <a:lnTo>
                  <a:pt x="2214" y="15622"/>
                </a:lnTo>
                <a:lnTo>
                  <a:pt x="2433" y="15573"/>
                </a:lnTo>
                <a:lnTo>
                  <a:pt x="2871" y="15427"/>
                </a:lnTo>
                <a:lnTo>
                  <a:pt x="3309" y="15257"/>
                </a:lnTo>
                <a:lnTo>
                  <a:pt x="3699" y="15038"/>
                </a:lnTo>
                <a:lnTo>
                  <a:pt x="3723" y="15014"/>
                </a:lnTo>
                <a:close/>
                <a:moveTo>
                  <a:pt x="4088" y="15549"/>
                </a:moveTo>
                <a:lnTo>
                  <a:pt x="4209" y="15719"/>
                </a:lnTo>
                <a:lnTo>
                  <a:pt x="3845" y="15865"/>
                </a:lnTo>
                <a:lnTo>
                  <a:pt x="3504" y="16011"/>
                </a:lnTo>
                <a:lnTo>
                  <a:pt x="2798" y="16328"/>
                </a:lnTo>
                <a:lnTo>
                  <a:pt x="2117" y="16620"/>
                </a:lnTo>
                <a:lnTo>
                  <a:pt x="1801" y="16790"/>
                </a:lnTo>
                <a:lnTo>
                  <a:pt x="1484" y="16984"/>
                </a:lnTo>
                <a:lnTo>
                  <a:pt x="1509" y="16790"/>
                </a:lnTo>
                <a:lnTo>
                  <a:pt x="1533" y="16595"/>
                </a:lnTo>
                <a:lnTo>
                  <a:pt x="1995" y="16595"/>
                </a:lnTo>
                <a:lnTo>
                  <a:pt x="2166" y="16547"/>
                </a:lnTo>
                <a:lnTo>
                  <a:pt x="2482" y="16449"/>
                </a:lnTo>
                <a:lnTo>
                  <a:pt x="2750" y="16328"/>
                </a:lnTo>
                <a:lnTo>
                  <a:pt x="3090" y="16182"/>
                </a:lnTo>
                <a:lnTo>
                  <a:pt x="3480" y="16011"/>
                </a:lnTo>
                <a:lnTo>
                  <a:pt x="3650" y="15914"/>
                </a:lnTo>
                <a:lnTo>
                  <a:pt x="3820" y="15792"/>
                </a:lnTo>
                <a:lnTo>
                  <a:pt x="3966" y="15671"/>
                </a:lnTo>
                <a:lnTo>
                  <a:pt x="4088" y="15549"/>
                </a:lnTo>
                <a:close/>
                <a:moveTo>
                  <a:pt x="4428" y="16060"/>
                </a:moveTo>
                <a:lnTo>
                  <a:pt x="4477" y="16206"/>
                </a:lnTo>
                <a:lnTo>
                  <a:pt x="4453" y="16206"/>
                </a:lnTo>
                <a:lnTo>
                  <a:pt x="4380" y="16230"/>
                </a:lnTo>
                <a:lnTo>
                  <a:pt x="4307" y="16279"/>
                </a:lnTo>
                <a:lnTo>
                  <a:pt x="4185" y="16352"/>
                </a:lnTo>
                <a:lnTo>
                  <a:pt x="4064" y="16474"/>
                </a:lnTo>
                <a:lnTo>
                  <a:pt x="3942" y="16571"/>
                </a:lnTo>
                <a:lnTo>
                  <a:pt x="3553" y="16790"/>
                </a:lnTo>
                <a:lnTo>
                  <a:pt x="3139" y="17009"/>
                </a:lnTo>
                <a:lnTo>
                  <a:pt x="2652" y="17228"/>
                </a:lnTo>
                <a:lnTo>
                  <a:pt x="2190" y="17422"/>
                </a:lnTo>
                <a:lnTo>
                  <a:pt x="1947" y="17520"/>
                </a:lnTo>
                <a:lnTo>
                  <a:pt x="1825" y="17568"/>
                </a:lnTo>
                <a:lnTo>
                  <a:pt x="1728" y="17641"/>
                </a:lnTo>
                <a:lnTo>
                  <a:pt x="1630" y="17520"/>
                </a:lnTo>
                <a:lnTo>
                  <a:pt x="1557" y="17325"/>
                </a:lnTo>
                <a:lnTo>
                  <a:pt x="1606" y="17325"/>
                </a:lnTo>
                <a:lnTo>
                  <a:pt x="2409" y="16984"/>
                </a:lnTo>
                <a:lnTo>
                  <a:pt x="3188" y="16644"/>
                </a:lnTo>
                <a:lnTo>
                  <a:pt x="3820" y="16401"/>
                </a:lnTo>
                <a:lnTo>
                  <a:pt x="4137" y="16255"/>
                </a:lnTo>
                <a:lnTo>
                  <a:pt x="4428" y="16060"/>
                </a:lnTo>
                <a:close/>
                <a:moveTo>
                  <a:pt x="4550" y="16571"/>
                </a:moveTo>
                <a:lnTo>
                  <a:pt x="4550" y="16717"/>
                </a:lnTo>
                <a:lnTo>
                  <a:pt x="4526" y="16863"/>
                </a:lnTo>
                <a:lnTo>
                  <a:pt x="4477" y="16863"/>
                </a:lnTo>
                <a:lnTo>
                  <a:pt x="4331" y="16911"/>
                </a:lnTo>
                <a:lnTo>
                  <a:pt x="4185" y="16984"/>
                </a:lnTo>
                <a:lnTo>
                  <a:pt x="3918" y="17179"/>
                </a:lnTo>
                <a:lnTo>
                  <a:pt x="3528" y="17422"/>
                </a:lnTo>
                <a:lnTo>
                  <a:pt x="3115" y="17617"/>
                </a:lnTo>
                <a:lnTo>
                  <a:pt x="2750" y="17763"/>
                </a:lnTo>
                <a:lnTo>
                  <a:pt x="2531" y="17909"/>
                </a:lnTo>
                <a:lnTo>
                  <a:pt x="2433" y="17958"/>
                </a:lnTo>
                <a:lnTo>
                  <a:pt x="2385" y="18031"/>
                </a:lnTo>
                <a:lnTo>
                  <a:pt x="2190" y="17958"/>
                </a:lnTo>
                <a:lnTo>
                  <a:pt x="1995" y="17885"/>
                </a:lnTo>
                <a:lnTo>
                  <a:pt x="2287" y="17787"/>
                </a:lnTo>
                <a:lnTo>
                  <a:pt x="2823" y="17568"/>
                </a:lnTo>
                <a:lnTo>
                  <a:pt x="3334" y="17349"/>
                </a:lnTo>
                <a:lnTo>
                  <a:pt x="3601" y="17228"/>
                </a:lnTo>
                <a:lnTo>
                  <a:pt x="3966" y="17057"/>
                </a:lnTo>
                <a:lnTo>
                  <a:pt x="4137" y="16936"/>
                </a:lnTo>
                <a:lnTo>
                  <a:pt x="4307" y="16838"/>
                </a:lnTo>
                <a:lnTo>
                  <a:pt x="4428" y="16717"/>
                </a:lnTo>
                <a:lnTo>
                  <a:pt x="4550" y="16571"/>
                </a:lnTo>
                <a:close/>
                <a:moveTo>
                  <a:pt x="4234" y="17422"/>
                </a:moveTo>
                <a:lnTo>
                  <a:pt x="4112" y="17544"/>
                </a:lnTo>
                <a:lnTo>
                  <a:pt x="3991" y="17641"/>
                </a:lnTo>
                <a:lnTo>
                  <a:pt x="3723" y="17812"/>
                </a:lnTo>
                <a:lnTo>
                  <a:pt x="3407" y="17958"/>
                </a:lnTo>
                <a:lnTo>
                  <a:pt x="3090" y="18031"/>
                </a:lnTo>
                <a:lnTo>
                  <a:pt x="3407" y="17860"/>
                </a:lnTo>
                <a:lnTo>
                  <a:pt x="3796" y="17690"/>
                </a:lnTo>
                <a:lnTo>
                  <a:pt x="4015" y="17568"/>
                </a:lnTo>
                <a:lnTo>
                  <a:pt x="4234" y="17422"/>
                </a:lnTo>
                <a:close/>
                <a:moveTo>
                  <a:pt x="3017" y="463"/>
                </a:moveTo>
                <a:lnTo>
                  <a:pt x="3528" y="633"/>
                </a:lnTo>
                <a:lnTo>
                  <a:pt x="3747" y="730"/>
                </a:lnTo>
                <a:lnTo>
                  <a:pt x="3869" y="803"/>
                </a:lnTo>
                <a:lnTo>
                  <a:pt x="3991" y="901"/>
                </a:lnTo>
                <a:lnTo>
                  <a:pt x="4112" y="1022"/>
                </a:lnTo>
                <a:lnTo>
                  <a:pt x="4209" y="1144"/>
                </a:lnTo>
                <a:lnTo>
                  <a:pt x="4307" y="1290"/>
                </a:lnTo>
                <a:lnTo>
                  <a:pt x="4380" y="1460"/>
                </a:lnTo>
                <a:lnTo>
                  <a:pt x="4477" y="1777"/>
                </a:lnTo>
                <a:lnTo>
                  <a:pt x="4550" y="2117"/>
                </a:lnTo>
                <a:lnTo>
                  <a:pt x="4574" y="2531"/>
                </a:lnTo>
                <a:lnTo>
                  <a:pt x="4355" y="2531"/>
                </a:lnTo>
                <a:lnTo>
                  <a:pt x="4137" y="2555"/>
                </a:lnTo>
                <a:lnTo>
                  <a:pt x="3893" y="2555"/>
                </a:lnTo>
                <a:lnTo>
                  <a:pt x="3796" y="2580"/>
                </a:lnTo>
                <a:lnTo>
                  <a:pt x="3674" y="2604"/>
                </a:lnTo>
                <a:lnTo>
                  <a:pt x="3650" y="2653"/>
                </a:lnTo>
                <a:lnTo>
                  <a:pt x="3626" y="2701"/>
                </a:lnTo>
                <a:lnTo>
                  <a:pt x="3626" y="2750"/>
                </a:lnTo>
                <a:lnTo>
                  <a:pt x="3626" y="2799"/>
                </a:lnTo>
                <a:lnTo>
                  <a:pt x="3723" y="2872"/>
                </a:lnTo>
                <a:lnTo>
                  <a:pt x="3845" y="2920"/>
                </a:lnTo>
                <a:lnTo>
                  <a:pt x="3966" y="2969"/>
                </a:lnTo>
                <a:lnTo>
                  <a:pt x="4088" y="2969"/>
                </a:lnTo>
                <a:lnTo>
                  <a:pt x="4331" y="2993"/>
                </a:lnTo>
                <a:lnTo>
                  <a:pt x="4453" y="2993"/>
                </a:lnTo>
                <a:lnTo>
                  <a:pt x="4574" y="2969"/>
                </a:lnTo>
                <a:lnTo>
                  <a:pt x="4526" y="3967"/>
                </a:lnTo>
                <a:lnTo>
                  <a:pt x="4526" y="4015"/>
                </a:lnTo>
                <a:lnTo>
                  <a:pt x="4453" y="3991"/>
                </a:lnTo>
                <a:lnTo>
                  <a:pt x="4380" y="4015"/>
                </a:lnTo>
                <a:lnTo>
                  <a:pt x="4185" y="4040"/>
                </a:lnTo>
                <a:lnTo>
                  <a:pt x="3991" y="4040"/>
                </a:lnTo>
                <a:lnTo>
                  <a:pt x="3869" y="4064"/>
                </a:lnTo>
                <a:lnTo>
                  <a:pt x="3723" y="4088"/>
                </a:lnTo>
                <a:lnTo>
                  <a:pt x="3674" y="4137"/>
                </a:lnTo>
                <a:lnTo>
                  <a:pt x="3626" y="4186"/>
                </a:lnTo>
                <a:lnTo>
                  <a:pt x="3601" y="4259"/>
                </a:lnTo>
                <a:lnTo>
                  <a:pt x="3626" y="4332"/>
                </a:lnTo>
                <a:lnTo>
                  <a:pt x="3674" y="4429"/>
                </a:lnTo>
                <a:lnTo>
                  <a:pt x="3747" y="4502"/>
                </a:lnTo>
                <a:lnTo>
                  <a:pt x="3869" y="4526"/>
                </a:lnTo>
                <a:lnTo>
                  <a:pt x="4015" y="4551"/>
                </a:lnTo>
                <a:lnTo>
                  <a:pt x="4282" y="4551"/>
                </a:lnTo>
                <a:lnTo>
                  <a:pt x="4526" y="4526"/>
                </a:lnTo>
                <a:lnTo>
                  <a:pt x="4526" y="5840"/>
                </a:lnTo>
                <a:lnTo>
                  <a:pt x="4477" y="5840"/>
                </a:lnTo>
                <a:lnTo>
                  <a:pt x="4039" y="5816"/>
                </a:lnTo>
                <a:lnTo>
                  <a:pt x="4039" y="5767"/>
                </a:lnTo>
                <a:lnTo>
                  <a:pt x="4015" y="5670"/>
                </a:lnTo>
                <a:lnTo>
                  <a:pt x="3966" y="5597"/>
                </a:lnTo>
                <a:lnTo>
                  <a:pt x="3918" y="5548"/>
                </a:lnTo>
                <a:lnTo>
                  <a:pt x="3845" y="5524"/>
                </a:lnTo>
                <a:lnTo>
                  <a:pt x="3820" y="5475"/>
                </a:lnTo>
                <a:lnTo>
                  <a:pt x="3772" y="5402"/>
                </a:lnTo>
                <a:lnTo>
                  <a:pt x="3699" y="5354"/>
                </a:lnTo>
                <a:lnTo>
                  <a:pt x="3601" y="5329"/>
                </a:lnTo>
                <a:lnTo>
                  <a:pt x="3358" y="5281"/>
                </a:lnTo>
                <a:lnTo>
                  <a:pt x="3017" y="5232"/>
                </a:lnTo>
                <a:lnTo>
                  <a:pt x="2677" y="5232"/>
                </a:lnTo>
                <a:lnTo>
                  <a:pt x="2360" y="5256"/>
                </a:lnTo>
                <a:lnTo>
                  <a:pt x="2239" y="5305"/>
                </a:lnTo>
                <a:lnTo>
                  <a:pt x="2117" y="5329"/>
                </a:lnTo>
                <a:lnTo>
                  <a:pt x="2044" y="5402"/>
                </a:lnTo>
                <a:lnTo>
                  <a:pt x="1971" y="5451"/>
                </a:lnTo>
                <a:lnTo>
                  <a:pt x="1971" y="5548"/>
                </a:lnTo>
                <a:lnTo>
                  <a:pt x="1995" y="5646"/>
                </a:lnTo>
                <a:lnTo>
                  <a:pt x="1874" y="6132"/>
                </a:lnTo>
                <a:lnTo>
                  <a:pt x="1801" y="6668"/>
                </a:lnTo>
                <a:lnTo>
                  <a:pt x="1752" y="7179"/>
                </a:lnTo>
                <a:lnTo>
                  <a:pt x="1752" y="7714"/>
                </a:lnTo>
                <a:lnTo>
                  <a:pt x="1776" y="8249"/>
                </a:lnTo>
                <a:lnTo>
                  <a:pt x="1825" y="8760"/>
                </a:lnTo>
                <a:lnTo>
                  <a:pt x="1898" y="9806"/>
                </a:lnTo>
                <a:lnTo>
                  <a:pt x="1995" y="10853"/>
                </a:lnTo>
                <a:lnTo>
                  <a:pt x="2068" y="11923"/>
                </a:lnTo>
                <a:lnTo>
                  <a:pt x="2068" y="12483"/>
                </a:lnTo>
                <a:lnTo>
                  <a:pt x="2068" y="13018"/>
                </a:lnTo>
                <a:lnTo>
                  <a:pt x="2020" y="14138"/>
                </a:lnTo>
                <a:lnTo>
                  <a:pt x="1995" y="14405"/>
                </a:lnTo>
                <a:lnTo>
                  <a:pt x="1971" y="14673"/>
                </a:lnTo>
                <a:lnTo>
                  <a:pt x="1874" y="14941"/>
                </a:lnTo>
                <a:lnTo>
                  <a:pt x="1752" y="15184"/>
                </a:lnTo>
                <a:lnTo>
                  <a:pt x="1533" y="15525"/>
                </a:lnTo>
                <a:lnTo>
                  <a:pt x="1411" y="15695"/>
                </a:lnTo>
                <a:lnTo>
                  <a:pt x="1338" y="15865"/>
                </a:lnTo>
                <a:lnTo>
                  <a:pt x="1192" y="16206"/>
                </a:lnTo>
                <a:lnTo>
                  <a:pt x="1119" y="16547"/>
                </a:lnTo>
                <a:lnTo>
                  <a:pt x="1095" y="16887"/>
                </a:lnTo>
                <a:lnTo>
                  <a:pt x="1095" y="17057"/>
                </a:lnTo>
                <a:lnTo>
                  <a:pt x="1095" y="17228"/>
                </a:lnTo>
                <a:lnTo>
                  <a:pt x="1144" y="17398"/>
                </a:lnTo>
                <a:lnTo>
                  <a:pt x="1192" y="17544"/>
                </a:lnTo>
                <a:lnTo>
                  <a:pt x="1265" y="17690"/>
                </a:lnTo>
                <a:lnTo>
                  <a:pt x="1338" y="17812"/>
                </a:lnTo>
                <a:lnTo>
                  <a:pt x="1436" y="17933"/>
                </a:lnTo>
                <a:lnTo>
                  <a:pt x="1533" y="18055"/>
                </a:lnTo>
                <a:lnTo>
                  <a:pt x="1655" y="18152"/>
                </a:lnTo>
                <a:lnTo>
                  <a:pt x="1776" y="18225"/>
                </a:lnTo>
                <a:lnTo>
                  <a:pt x="2068" y="18371"/>
                </a:lnTo>
                <a:lnTo>
                  <a:pt x="2360" y="18444"/>
                </a:lnTo>
                <a:lnTo>
                  <a:pt x="2677" y="18493"/>
                </a:lnTo>
                <a:lnTo>
                  <a:pt x="2993" y="18469"/>
                </a:lnTo>
                <a:lnTo>
                  <a:pt x="3334" y="18396"/>
                </a:lnTo>
                <a:lnTo>
                  <a:pt x="3626" y="18298"/>
                </a:lnTo>
                <a:lnTo>
                  <a:pt x="3893" y="18152"/>
                </a:lnTo>
                <a:lnTo>
                  <a:pt x="4137" y="17958"/>
                </a:lnTo>
                <a:lnTo>
                  <a:pt x="4355" y="17739"/>
                </a:lnTo>
                <a:lnTo>
                  <a:pt x="4526" y="17471"/>
                </a:lnTo>
                <a:lnTo>
                  <a:pt x="4647" y="17179"/>
                </a:lnTo>
                <a:lnTo>
                  <a:pt x="4745" y="16887"/>
                </a:lnTo>
                <a:lnTo>
                  <a:pt x="4769" y="16595"/>
                </a:lnTo>
                <a:lnTo>
                  <a:pt x="4769" y="16279"/>
                </a:lnTo>
                <a:lnTo>
                  <a:pt x="4720" y="15987"/>
                </a:lnTo>
                <a:lnTo>
                  <a:pt x="4623" y="15719"/>
                </a:lnTo>
                <a:lnTo>
                  <a:pt x="4428" y="15379"/>
                </a:lnTo>
                <a:lnTo>
                  <a:pt x="4234" y="15062"/>
                </a:lnTo>
                <a:lnTo>
                  <a:pt x="4039" y="14722"/>
                </a:lnTo>
                <a:lnTo>
                  <a:pt x="3966" y="14551"/>
                </a:lnTo>
                <a:lnTo>
                  <a:pt x="3918" y="14357"/>
                </a:lnTo>
                <a:lnTo>
                  <a:pt x="3869" y="14113"/>
                </a:lnTo>
                <a:lnTo>
                  <a:pt x="3845" y="13846"/>
                </a:lnTo>
                <a:lnTo>
                  <a:pt x="3869" y="13310"/>
                </a:lnTo>
                <a:lnTo>
                  <a:pt x="4015" y="13335"/>
                </a:lnTo>
                <a:lnTo>
                  <a:pt x="4137" y="13335"/>
                </a:lnTo>
                <a:lnTo>
                  <a:pt x="4428" y="13310"/>
                </a:lnTo>
                <a:lnTo>
                  <a:pt x="4477" y="14843"/>
                </a:lnTo>
                <a:lnTo>
                  <a:pt x="4477" y="14916"/>
                </a:lnTo>
                <a:lnTo>
                  <a:pt x="4501" y="14965"/>
                </a:lnTo>
                <a:lnTo>
                  <a:pt x="4550" y="15014"/>
                </a:lnTo>
                <a:lnTo>
                  <a:pt x="4599" y="15038"/>
                </a:lnTo>
                <a:lnTo>
                  <a:pt x="4720" y="15062"/>
                </a:lnTo>
                <a:lnTo>
                  <a:pt x="4818" y="15038"/>
                </a:lnTo>
                <a:lnTo>
                  <a:pt x="5012" y="15306"/>
                </a:lnTo>
                <a:lnTo>
                  <a:pt x="5134" y="15622"/>
                </a:lnTo>
                <a:lnTo>
                  <a:pt x="5256" y="15938"/>
                </a:lnTo>
                <a:lnTo>
                  <a:pt x="5304" y="16255"/>
                </a:lnTo>
                <a:lnTo>
                  <a:pt x="5353" y="16595"/>
                </a:lnTo>
                <a:lnTo>
                  <a:pt x="5329" y="16936"/>
                </a:lnTo>
                <a:lnTo>
                  <a:pt x="5304" y="17252"/>
                </a:lnTo>
                <a:lnTo>
                  <a:pt x="5231" y="17544"/>
                </a:lnTo>
                <a:lnTo>
                  <a:pt x="5158" y="17763"/>
                </a:lnTo>
                <a:lnTo>
                  <a:pt x="5085" y="17933"/>
                </a:lnTo>
                <a:lnTo>
                  <a:pt x="4988" y="18104"/>
                </a:lnTo>
                <a:lnTo>
                  <a:pt x="4866" y="18274"/>
                </a:lnTo>
                <a:lnTo>
                  <a:pt x="4745" y="18420"/>
                </a:lnTo>
                <a:lnTo>
                  <a:pt x="4599" y="18566"/>
                </a:lnTo>
                <a:lnTo>
                  <a:pt x="4453" y="18688"/>
                </a:lnTo>
                <a:lnTo>
                  <a:pt x="4282" y="18785"/>
                </a:lnTo>
                <a:lnTo>
                  <a:pt x="4112" y="18882"/>
                </a:lnTo>
                <a:lnTo>
                  <a:pt x="3942" y="18955"/>
                </a:lnTo>
                <a:lnTo>
                  <a:pt x="3747" y="19028"/>
                </a:lnTo>
                <a:lnTo>
                  <a:pt x="3553" y="19077"/>
                </a:lnTo>
                <a:lnTo>
                  <a:pt x="3163" y="19150"/>
                </a:lnTo>
                <a:lnTo>
                  <a:pt x="2750" y="19150"/>
                </a:lnTo>
                <a:lnTo>
                  <a:pt x="2409" y="19101"/>
                </a:lnTo>
                <a:lnTo>
                  <a:pt x="2044" y="19004"/>
                </a:lnTo>
                <a:lnTo>
                  <a:pt x="1728" y="18858"/>
                </a:lnTo>
                <a:lnTo>
                  <a:pt x="1436" y="18663"/>
                </a:lnTo>
                <a:lnTo>
                  <a:pt x="1168" y="18444"/>
                </a:lnTo>
                <a:lnTo>
                  <a:pt x="949" y="18152"/>
                </a:lnTo>
                <a:lnTo>
                  <a:pt x="754" y="17860"/>
                </a:lnTo>
                <a:lnTo>
                  <a:pt x="681" y="17690"/>
                </a:lnTo>
                <a:lnTo>
                  <a:pt x="633" y="17520"/>
                </a:lnTo>
                <a:lnTo>
                  <a:pt x="535" y="17203"/>
                </a:lnTo>
                <a:lnTo>
                  <a:pt x="511" y="16887"/>
                </a:lnTo>
                <a:lnTo>
                  <a:pt x="535" y="16547"/>
                </a:lnTo>
                <a:lnTo>
                  <a:pt x="608" y="16206"/>
                </a:lnTo>
                <a:lnTo>
                  <a:pt x="706" y="15890"/>
                </a:lnTo>
                <a:lnTo>
                  <a:pt x="827" y="15573"/>
                </a:lnTo>
                <a:lnTo>
                  <a:pt x="998" y="15281"/>
                </a:lnTo>
                <a:lnTo>
                  <a:pt x="1168" y="14989"/>
                </a:lnTo>
                <a:lnTo>
                  <a:pt x="1265" y="14989"/>
                </a:lnTo>
                <a:lnTo>
                  <a:pt x="1338" y="14965"/>
                </a:lnTo>
                <a:lnTo>
                  <a:pt x="1387" y="14916"/>
                </a:lnTo>
                <a:lnTo>
                  <a:pt x="1460" y="14819"/>
                </a:lnTo>
                <a:lnTo>
                  <a:pt x="1509" y="14673"/>
                </a:lnTo>
                <a:lnTo>
                  <a:pt x="1533" y="14503"/>
                </a:lnTo>
                <a:lnTo>
                  <a:pt x="1557" y="14308"/>
                </a:lnTo>
                <a:lnTo>
                  <a:pt x="1533" y="13943"/>
                </a:lnTo>
                <a:lnTo>
                  <a:pt x="1509" y="13675"/>
                </a:lnTo>
                <a:lnTo>
                  <a:pt x="1484" y="11631"/>
                </a:lnTo>
                <a:lnTo>
                  <a:pt x="1460" y="10317"/>
                </a:lnTo>
                <a:lnTo>
                  <a:pt x="1460" y="9003"/>
                </a:lnTo>
                <a:lnTo>
                  <a:pt x="1460" y="7690"/>
                </a:lnTo>
                <a:lnTo>
                  <a:pt x="1436" y="6400"/>
                </a:lnTo>
                <a:lnTo>
                  <a:pt x="1387" y="5451"/>
                </a:lnTo>
                <a:lnTo>
                  <a:pt x="1387" y="4478"/>
                </a:lnTo>
                <a:lnTo>
                  <a:pt x="1411" y="3529"/>
                </a:lnTo>
                <a:lnTo>
                  <a:pt x="1460" y="3066"/>
                </a:lnTo>
                <a:lnTo>
                  <a:pt x="1509" y="2580"/>
                </a:lnTo>
                <a:lnTo>
                  <a:pt x="1582" y="2166"/>
                </a:lnTo>
                <a:lnTo>
                  <a:pt x="1679" y="1752"/>
                </a:lnTo>
                <a:lnTo>
                  <a:pt x="1825" y="1339"/>
                </a:lnTo>
                <a:lnTo>
                  <a:pt x="1898" y="1144"/>
                </a:lnTo>
                <a:lnTo>
                  <a:pt x="2020" y="974"/>
                </a:lnTo>
                <a:lnTo>
                  <a:pt x="2117" y="828"/>
                </a:lnTo>
                <a:lnTo>
                  <a:pt x="2214" y="706"/>
                </a:lnTo>
                <a:lnTo>
                  <a:pt x="2336" y="633"/>
                </a:lnTo>
                <a:lnTo>
                  <a:pt x="2458" y="584"/>
                </a:lnTo>
                <a:lnTo>
                  <a:pt x="2725" y="511"/>
                </a:lnTo>
                <a:lnTo>
                  <a:pt x="3017" y="463"/>
                </a:lnTo>
                <a:close/>
                <a:moveTo>
                  <a:pt x="2579" y="1"/>
                </a:moveTo>
                <a:lnTo>
                  <a:pt x="2433" y="25"/>
                </a:lnTo>
                <a:lnTo>
                  <a:pt x="2190" y="98"/>
                </a:lnTo>
                <a:lnTo>
                  <a:pt x="1971" y="244"/>
                </a:lnTo>
                <a:lnTo>
                  <a:pt x="1825" y="366"/>
                </a:lnTo>
                <a:lnTo>
                  <a:pt x="1703" y="487"/>
                </a:lnTo>
                <a:lnTo>
                  <a:pt x="1582" y="633"/>
                </a:lnTo>
                <a:lnTo>
                  <a:pt x="1484" y="803"/>
                </a:lnTo>
                <a:lnTo>
                  <a:pt x="1314" y="1144"/>
                </a:lnTo>
                <a:lnTo>
                  <a:pt x="1192" y="1509"/>
                </a:lnTo>
                <a:lnTo>
                  <a:pt x="1071" y="1996"/>
                </a:lnTo>
                <a:lnTo>
                  <a:pt x="973" y="2507"/>
                </a:lnTo>
                <a:lnTo>
                  <a:pt x="900" y="3018"/>
                </a:lnTo>
                <a:lnTo>
                  <a:pt x="852" y="3553"/>
                </a:lnTo>
                <a:lnTo>
                  <a:pt x="852" y="4064"/>
                </a:lnTo>
                <a:lnTo>
                  <a:pt x="827" y="4575"/>
                </a:lnTo>
                <a:lnTo>
                  <a:pt x="852" y="5621"/>
                </a:lnTo>
                <a:lnTo>
                  <a:pt x="925" y="8347"/>
                </a:lnTo>
                <a:lnTo>
                  <a:pt x="925" y="9685"/>
                </a:lnTo>
                <a:lnTo>
                  <a:pt x="925" y="11047"/>
                </a:lnTo>
                <a:lnTo>
                  <a:pt x="925" y="11996"/>
                </a:lnTo>
                <a:lnTo>
                  <a:pt x="949" y="12945"/>
                </a:lnTo>
                <a:lnTo>
                  <a:pt x="949" y="14040"/>
                </a:lnTo>
                <a:lnTo>
                  <a:pt x="949" y="14478"/>
                </a:lnTo>
                <a:lnTo>
                  <a:pt x="925" y="14576"/>
                </a:lnTo>
                <a:lnTo>
                  <a:pt x="925" y="14624"/>
                </a:lnTo>
                <a:lnTo>
                  <a:pt x="900" y="14722"/>
                </a:lnTo>
                <a:lnTo>
                  <a:pt x="754" y="14843"/>
                </a:lnTo>
                <a:lnTo>
                  <a:pt x="608" y="14989"/>
                </a:lnTo>
                <a:lnTo>
                  <a:pt x="487" y="15135"/>
                </a:lnTo>
                <a:lnTo>
                  <a:pt x="389" y="15306"/>
                </a:lnTo>
                <a:lnTo>
                  <a:pt x="292" y="15476"/>
                </a:lnTo>
                <a:lnTo>
                  <a:pt x="219" y="15671"/>
                </a:lnTo>
                <a:lnTo>
                  <a:pt x="146" y="15865"/>
                </a:lnTo>
                <a:lnTo>
                  <a:pt x="97" y="16060"/>
                </a:lnTo>
                <a:lnTo>
                  <a:pt x="24" y="16498"/>
                </a:lnTo>
                <a:lnTo>
                  <a:pt x="0" y="16911"/>
                </a:lnTo>
                <a:lnTo>
                  <a:pt x="24" y="17301"/>
                </a:lnTo>
                <a:lnTo>
                  <a:pt x="97" y="17666"/>
                </a:lnTo>
                <a:lnTo>
                  <a:pt x="170" y="17885"/>
                </a:lnTo>
                <a:lnTo>
                  <a:pt x="243" y="18079"/>
                </a:lnTo>
                <a:lnTo>
                  <a:pt x="341" y="18274"/>
                </a:lnTo>
                <a:lnTo>
                  <a:pt x="462" y="18444"/>
                </a:lnTo>
                <a:lnTo>
                  <a:pt x="584" y="18615"/>
                </a:lnTo>
                <a:lnTo>
                  <a:pt x="730" y="18761"/>
                </a:lnTo>
                <a:lnTo>
                  <a:pt x="900" y="18907"/>
                </a:lnTo>
                <a:lnTo>
                  <a:pt x="1046" y="19053"/>
                </a:lnTo>
                <a:lnTo>
                  <a:pt x="1241" y="19174"/>
                </a:lnTo>
                <a:lnTo>
                  <a:pt x="1411" y="19272"/>
                </a:lnTo>
                <a:lnTo>
                  <a:pt x="1801" y="19442"/>
                </a:lnTo>
                <a:lnTo>
                  <a:pt x="2214" y="19564"/>
                </a:lnTo>
                <a:lnTo>
                  <a:pt x="2628" y="19637"/>
                </a:lnTo>
                <a:lnTo>
                  <a:pt x="2871" y="19661"/>
                </a:lnTo>
                <a:lnTo>
                  <a:pt x="3090" y="19661"/>
                </a:lnTo>
                <a:lnTo>
                  <a:pt x="3334" y="19637"/>
                </a:lnTo>
                <a:lnTo>
                  <a:pt x="3553" y="19612"/>
                </a:lnTo>
                <a:lnTo>
                  <a:pt x="3772" y="19539"/>
                </a:lnTo>
                <a:lnTo>
                  <a:pt x="3991" y="19466"/>
                </a:lnTo>
                <a:lnTo>
                  <a:pt x="4209" y="19393"/>
                </a:lnTo>
                <a:lnTo>
                  <a:pt x="4404" y="19272"/>
                </a:lnTo>
                <a:lnTo>
                  <a:pt x="4599" y="19150"/>
                </a:lnTo>
                <a:lnTo>
                  <a:pt x="4793" y="19028"/>
                </a:lnTo>
                <a:lnTo>
                  <a:pt x="4964" y="18882"/>
                </a:lnTo>
                <a:lnTo>
                  <a:pt x="5110" y="18712"/>
                </a:lnTo>
                <a:lnTo>
                  <a:pt x="5256" y="18542"/>
                </a:lnTo>
                <a:lnTo>
                  <a:pt x="5377" y="18347"/>
                </a:lnTo>
                <a:lnTo>
                  <a:pt x="5499" y="18152"/>
                </a:lnTo>
                <a:lnTo>
                  <a:pt x="5596" y="17933"/>
                </a:lnTo>
                <a:lnTo>
                  <a:pt x="5669" y="17714"/>
                </a:lnTo>
                <a:lnTo>
                  <a:pt x="5742" y="17520"/>
                </a:lnTo>
                <a:lnTo>
                  <a:pt x="5767" y="17276"/>
                </a:lnTo>
                <a:lnTo>
                  <a:pt x="5791" y="17057"/>
                </a:lnTo>
                <a:lnTo>
                  <a:pt x="5815" y="16814"/>
                </a:lnTo>
                <a:lnTo>
                  <a:pt x="5815" y="16571"/>
                </a:lnTo>
                <a:lnTo>
                  <a:pt x="5791" y="16352"/>
                </a:lnTo>
                <a:lnTo>
                  <a:pt x="5767" y="16109"/>
                </a:lnTo>
                <a:lnTo>
                  <a:pt x="5718" y="15865"/>
                </a:lnTo>
                <a:lnTo>
                  <a:pt x="5645" y="15646"/>
                </a:lnTo>
                <a:lnTo>
                  <a:pt x="5572" y="15427"/>
                </a:lnTo>
                <a:lnTo>
                  <a:pt x="5475" y="15208"/>
                </a:lnTo>
                <a:lnTo>
                  <a:pt x="5377" y="15014"/>
                </a:lnTo>
                <a:lnTo>
                  <a:pt x="5256" y="14819"/>
                </a:lnTo>
                <a:lnTo>
                  <a:pt x="5110" y="14649"/>
                </a:lnTo>
                <a:lnTo>
                  <a:pt x="4939" y="14478"/>
                </a:lnTo>
                <a:lnTo>
                  <a:pt x="4939" y="12434"/>
                </a:lnTo>
                <a:lnTo>
                  <a:pt x="4939" y="11412"/>
                </a:lnTo>
                <a:lnTo>
                  <a:pt x="4988" y="10415"/>
                </a:lnTo>
                <a:lnTo>
                  <a:pt x="5061" y="9222"/>
                </a:lnTo>
                <a:lnTo>
                  <a:pt x="5085" y="8614"/>
                </a:lnTo>
                <a:lnTo>
                  <a:pt x="5085" y="8006"/>
                </a:lnTo>
                <a:lnTo>
                  <a:pt x="5061" y="6668"/>
                </a:lnTo>
                <a:lnTo>
                  <a:pt x="5037" y="5986"/>
                </a:lnTo>
                <a:lnTo>
                  <a:pt x="5012" y="5329"/>
                </a:lnTo>
                <a:lnTo>
                  <a:pt x="5037" y="4088"/>
                </a:lnTo>
                <a:lnTo>
                  <a:pt x="5085" y="2872"/>
                </a:lnTo>
                <a:lnTo>
                  <a:pt x="5085" y="2482"/>
                </a:lnTo>
                <a:lnTo>
                  <a:pt x="5061" y="2117"/>
                </a:lnTo>
                <a:lnTo>
                  <a:pt x="5012" y="1752"/>
                </a:lnTo>
                <a:lnTo>
                  <a:pt x="4915" y="1412"/>
                </a:lnTo>
                <a:lnTo>
                  <a:pt x="4793" y="1120"/>
                </a:lnTo>
                <a:lnTo>
                  <a:pt x="4623" y="852"/>
                </a:lnTo>
                <a:lnTo>
                  <a:pt x="4404" y="584"/>
                </a:lnTo>
                <a:lnTo>
                  <a:pt x="4137" y="366"/>
                </a:lnTo>
                <a:lnTo>
                  <a:pt x="3869" y="195"/>
                </a:lnTo>
                <a:lnTo>
                  <a:pt x="3723" y="122"/>
                </a:lnTo>
                <a:lnTo>
                  <a:pt x="3577" y="74"/>
                </a:lnTo>
                <a:lnTo>
                  <a:pt x="3407" y="25"/>
                </a:lnTo>
                <a:lnTo>
                  <a:pt x="3090" y="25"/>
                </a:lnTo>
                <a:lnTo>
                  <a:pt x="2944" y="49"/>
                </a:lnTo>
                <a:lnTo>
                  <a:pt x="2823" y="25"/>
                </a:lnTo>
                <a:lnTo>
                  <a:pt x="27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7"/>
          <p:cNvSpPr/>
          <p:nvPr/>
        </p:nvSpPr>
        <p:spPr>
          <a:xfrm>
            <a:off x="1185108" y="2373257"/>
            <a:ext cx="240737" cy="403232"/>
          </a:xfrm>
          <a:custGeom>
            <a:avLst/>
            <a:gdLst/>
            <a:ahLst/>
            <a:cxnLst/>
            <a:rect l="l" t="t" r="r" b="b"/>
            <a:pathLst>
              <a:path w="12581" h="21073" extrusionOk="0">
                <a:moveTo>
                  <a:pt x="6108" y="1217"/>
                </a:moveTo>
                <a:lnTo>
                  <a:pt x="5889" y="1241"/>
                </a:lnTo>
                <a:lnTo>
                  <a:pt x="5694" y="1314"/>
                </a:lnTo>
                <a:lnTo>
                  <a:pt x="5621" y="1339"/>
                </a:lnTo>
                <a:lnTo>
                  <a:pt x="5548" y="1412"/>
                </a:lnTo>
                <a:lnTo>
                  <a:pt x="5500" y="1485"/>
                </a:lnTo>
                <a:lnTo>
                  <a:pt x="5475" y="1558"/>
                </a:lnTo>
                <a:lnTo>
                  <a:pt x="5500" y="1631"/>
                </a:lnTo>
                <a:lnTo>
                  <a:pt x="5548" y="1704"/>
                </a:lnTo>
                <a:lnTo>
                  <a:pt x="5597" y="1752"/>
                </a:lnTo>
                <a:lnTo>
                  <a:pt x="5670" y="1801"/>
                </a:lnTo>
                <a:lnTo>
                  <a:pt x="5816" y="1850"/>
                </a:lnTo>
                <a:lnTo>
                  <a:pt x="5986" y="1874"/>
                </a:lnTo>
                <a:lnTo>
                  <a:pt x="6132" y="1898"/>
                </a:lnTo>
                <a:lnTo>
                  <a:pt x="6497" y="1923"/>
                </a:lnTo>
                <a:lnTo>
                  <a:pt x="6862" y="1923"/>
                </a:lnTo>
                <a:lnTo>
                  <a:pt x="6984" y="1898"/>
                </a:lnTo>
                <a:lnTo>
                  <a:pt x="7057" y="1850"/>
                </a:lnTo>
                <a:lnTo>
                  <a:pt x="7130" y="1777"/>
                </a:lnTo>
                <a:lnTo>
                  <a:pt x="7179" y="1679"/>
                </a:lnTo>
                <a:lnTo>
                  <a:pt x="7179" y="1582"/>
                </a:lnTo>
                <a:lnTo>
                  <a:pt x="7154" y="1485"/>
                </a:lnTo>
                <a:lnTo>
                  <a:pt x="7106" y="1412"/>
                </a:lnTo>
                <a:lnTo>
                  <a:pt x="7033" y="1339"/>
                </a:lnTo>
                <a:lnTo>
                  <a:pt x="6935" y="1290"/>
                </a:lnTo>
                <a:lnTo>
                  <a:pt x="6862" y="1241"/>
                </a:lnTo>
                <a:lnTo>
                  <a:pt x="6668" y="1217"/>
                </a:lnTo>
                <a:close/>
                <a:moveTo>
                  <a:pt x="11948" y="1485"/>
                </a:moveTo>
                <a:lnTo>
                  <a:pt x="12021" y="1850"/>
                </a:lnTo>
                <a:lnTo>
                  <a:pt x="12061" y="2174"/>
                </a:lnTo>
                <a:lnTo>
                  <a:pt x="12045" y="2142"/>
                </a:lnTo>
                <a:lnTo>
                  <a:pt x="12021" y="2093"/>
                </a:lnTo>
                <a:lnTo>
                  <a:pt x="11948" y="2044"/>
                </a:lnTo>
                <a:lnTo>
                  <a:pt x="11875" y="2044"/>
                </a:lnTo>
                <a:lnTo>
                  <a:pt x="11559" y="2190"/>
                </a:lnTo>
                <a:lnTo>
                  <a:pt x="11267" y="2361"/>
                </a:lnTo>
                <a:lnTo>
                  <a:pt x="11048" y="2507"/>
                </a:lnTo>
                <a:lnTo>
                  <a:pt x="10829" y="2653"/>
                </a:lnTo>
                <a:lnTo>
                  <a:pt x="10220" y="2653"/>
                </a:lnTo>
                <a:lnTo>
                  <a:pt x="9612" y="2628"/>
                </a:lnTo>
                <a:lnTo>
                  <a:pt x="9636" y="2628"/>
                </a:lnTo>
                <a:lnTo>
                  <a:pt x="10342" y="2288"/>
                </a:lnTo>
                <a:lnTo>
                  <a:pt x="11072" y="1996"/>
                </a:lnTo>
                <a:lnTo>
                  <a:pt x="11291" y="1898"/>
                </a:lnTo>
                <a:lnTo>
                  <a:pt x="11534" y="1777"/>
                </a:lnTo>
                <a:lnTo>
                  <a:pt x="11753" y="1655"/>
                </a:lnTo>
                <a:lnTo>
                  <a:pt x="11948" y="1485"/>
                </a:lnTo>
                <a:close/>
                <a:moveTo>
                  <a:pt x="12070" y="2239"/>
                </a:moveTo>
                <a:lnTo>
                  <a:pt x="12070" y="2653"/>
                </a:lnTo>
                <a:lnTo>
                  <a:pt x="12070" y="3042"/>
                </a:lnTo>
                <a:lnTo>
                  <a:pt x="11948" y="3042"/>
                </a:lnTo>
                <a:lnTo>
                  <a:pt x="11826" y="3091"/>
                </a:lnTo>
                <a:lnTo>
                  <a:pt x="11583" y="3212"/>
                </a:lnTo>
                <a:lnTo>
                  <a:pt x="11145" y="3456"/>
                </a:lnTo>
                <a:lnTo>
                  <a:pt x="11169" y="2993"/>
                </a:lnTo>
                <a:lnTo>
                  <a:pt x="11194" y="2896"/>
                </a:lnTo>
                <a:lnTo>
                  <a:pt x="11194" y="2774"/>
                </a:lnTo>
                <a:lnTo>
                  <a:pt x="11291" y="2726"/>
                </a:lnTo>
                <a:lnTo>
                  <a:pt x="11656" y="2531"/>
                </a:lnTo>
                <a:lnTo>
                  <a:pt x="11997" y="2336"/>
                </a:lnTo>
                <a:lnTo>
                  <a:pt x="12045" y="2263"/>
                </a:lnTo>
                <a:lnTo>
                  <a:pt x="12070" y="2239"/>
                </a:lnTo>
                <a:close/>
                <a:moveTo>
                  <a:pt x="12045" y="3334"/>
                </a:moveTo>
                <a:lnTo>
                  <a:pt x="11997" y="3918"/>
                </a:lnTo>
                <a:lnTo>
                  <a:pt x="11972" y="4015"/>
                </a:lnTo>
                <a:lnTo>
                  <a:pt x="11705" y="4161"/>
                </a:lnTo>
                <a:lnTo>
                  <a:pt x="11413" y="4307"/>
                </a:lnTo>
                <a:lnTo>
                  <a:pt x="11121" y="4429"/>
                </a:lnTo>
                <a:lnTo>
                  <a:pt x="11145" y="3772"/>
                </a:lnTo>
                <a:lnTo>
                  <a:pt x="11388" y="3675"/>
                </a:lnTo>
                <a:lnTo>
                  <a:pt x="11607" y="3553"/>
                </a:lnTo>
                <a:lnTo>
                  <a:pt x="11826" y="3456"/>
                </a:lnTo>
                <a:lnTo>
                  <a:pt x="11924" y="3407"/>
                </a:lnTo>
                <a:lnTo>
                  <a:pt x="12045" y="3334"/>
                </a:lnTo>
                <a:close/>
                <a:moveTo>
                  <a:pt x="11972" y="4405"/>
                </a:moveTo>
                <a:lnTo>
                  <a:pt x="11948" y="4867"/>
                </a:lnTo>
                <a:lnTo>
                  <a:pt x="11875" y="4891"/>
                </a:lnTo>
                <a:lnTo>
                  <a:pt x="11705" y="5013"/>
                </a:lnTo>
                <a:lnTo>
                  <a:pt x="11510" y="5110"/>
                </a:lnTo>
                <a:lnTo>
                  <a:pt x="11121" y="5281"/>
                </a:lnTo>
                <a:lnTo>
                  <a:pt x="11121" y="4672"/>
                </a:lnTo>
                <a:lnTo>
                  <a:pt x="11315" y="4648"/>
                </a:lnTo>
                <a:lnTo>
                  <a:pt x="11461" y="4599"/>
                </a:lnTo>
                <a:lnTo>
                  <a:pt x="11729" y="4526"/>
                </a:lnTo>
                <a:lnTo>
                  <a:pt x="11972" y="4405"/>
                </a:lnTo>
                <a:close/>
                <a:moveTo>
                  <a:pt x="11948" y="5208"/>
                </a:moveTo>
                <a:lnTo>
                  <a:pt x="11948" y="5646"/>
                </a:lnTo>
                <a:lnTo>
                  <a:pt x="11851" y="5694"/>
                </a:lnTo>
                <a:lnTo>
                  <a:pt x="11753" y="5743"/>
                </a:lnTo>
                <a:lnTo>
                  <a:pt x="11559" y="5865"/>
                </a:lnTo>
                <a:lnTo>
                  <a:pt x="11096" y="6157"/>
                </a:lnTo>
                <a:lnTo>
                  <a:pt x="11096" y="5524"/>
                </a:lnTo>
                <a:lnTo>
                  <a:pt x="11340" y="5475"/>
                </a:lnTo>
                <a:lnTo>
                  <a:pt x="11559" y="5402"/>
                </a:lnTo>
                <a:lnTo>
                  <a:pt x="11753" y="5329"/>
                </a:lnTo>
                <a:lnTo>
                  <a:pt x="11948" y="5208"/>
                </a:lnTo>
                <a:close/>
                <a:moveTo>
                  <a:pt x="11948" y="6059"/>
                </a:moveTo>
                <a:lnTo>
                  <a:pt x="11948" y="6400"/>
                </a:lnTo>
                <a:lnTo>
                  <a:pt x="11948" y="6424"/>
                </a:lnTo>
                <a:lnTo>
                  <a:pt x="11826" y="6473"/>
                </a:lnTo>
                <a:lnTo>
                  <a:pt x="11705" y="6546"/>
                </a:lnTo>
                <a:lnTo>
                  <a:pt x="11461" y="6716"/>
                </a:lnTo>
                <a:lnTo>
                  <a:pt x="11096" y="6911"/>
                </a:lnTo>
                <a:lnTo>
                  <a:pt x="11096" y="6351"/>
                </a:lnTo>
                <a:lnTo>
                  <a:pt x="11364" y="6303"/>
                </a:lnTo>
                <a:lnTo>
                  <a:pt x="11607" y="6205"/>
                </a:lnTo>
                <a:lnTo>
                  <a:pt x="11948" y="6059"/>
                </a:lnTo>
                <a:close/>
                <a:moveTo>
                  <a:pt x="11948" y="6741"/>
                </a:moveTo>
                <a:lnTo>
                  <a:pt x="11924" y="7252"/>
                </a:lnTo>
                <a:lnTo>
                  <a:pt x="11729" y="7398"/>
                </a:lnTo>
                <a:lnTo>
                  <a:pt x="11413" y="7617"/>
                </a:lnTo>
                <a:lnTo>
                  <a:pt x="11242" y="7714"/>
                </a:lnTo>
                <a:lnTo>
                  <a:pt x="11096" y="7836"/>
                </a:lnTo>
                <a:lnTo>
                  <a:pt x="11096" y="7203"/>
                </a:lnTo>
                <a:lnTo>
                  <a:pt x="11218" y="7179"/>
                </a:lnTo>
                <a:lnTo>
                  <a:pt x="11315" y="7130"/>
                </a:lnTo>
                <a:lnTo>
                  <a:pt x="11559" y="7008"/>
                </a:lnTo>
                <a:lnTo>
                  <a:pt x="11753" y="6887"/>
                </a:lnTo>
                <a:lnTo>
                  <a:pt x="11948" y="6741"/>
                </a:lnTo>
                <a:close/>
                <a:moveTo>
                  <a:pt x="11924" y="7738"/>
                </a:moveTo>
                <a:lnTo>
                  <a:pt x="11924" y="8103"/>
                </a:lnTo>
                <a:lnTo>
                  <a:pt x="11851" y="8128"/>
                </a:lnTo>
                <a:lnTo>
                  <a:pt x="11705" y="8201"/>
                </a:lnTo>
                <a:lnTo>
                  <a:pt x="11559" y="8274"/>
                </a:lnTo>
                <a:lnTo>
                  <a:pt x="11291" y="8468"/>
                </a:lnTo>
                <a:lnTo>
                  <a:pt x="11096" y="8639"/>
                </a:lnTo>
                <a:lnTo>
                  <a:pt x="11096" y="8176"/>
                </a:lnTo>
                <a:lnTo>
                  <a:pt x="11291" y="8103"/>
                </a:lnTo>
                <a:lnTo>
                  <a:pt x="11486" y="8006"/>
                </a:lnTo>
                <a:lnTo>
                  <a:pt x="11851" y="7787"/>
                </a:lnTo>
                <a:lnTo>
                  <a:pt x="11924" y="7738"/>
                </a:lnTo>
                <a:close/>
                <a:moveTo>
                  <a:pt x="11924" y="8468"/>
                </a:moveTo>
                <a:lnTo>
                  <a:pt x="11924" y="9101"/>
                </a:lnTo>
                <a:lnTo>
                  <a:pt x="11705" y="9247"/>
                </a:lnTo>
                <a:lnTo>
                  <a:pt x="11486" y="9393"/>
                </a:lnTo>
                <a:lnTo>
                  <a:pt x="11291" y="9539"/>
                </a:lnTo>
                <a:lnTo>
                  <a:pt x="11096" y="9685"/>
                </a:lnTo>
                <a:lnTo>
                  <a:pt x="11096" y="8955"/>
                </a:lnTo>
                <a:lnTo>
                  <a:pt x="11169" y="8931"/>
                </a:lnTo>
                <a:lnTo>
                  <a:pt x="11267" y="8906"/>
                </a:lnTo>
                <a:lnTo>
                  <a:pt x="11413" y="8809"/>
                </a:lnTo>
                <a:lnTo>
                  <a:pt x="11680" y="8663"/>
                </a:lnTo>
                <a:lnTo>
                  <a:pt x="11924" y="8468"/>
                </a:lnTo>
                <a:close/>
                <a:moveTo>
                  <a:pt x="11924" y="9539"/>
                </a:moveTo>
                <a:lnTo>
                  <a:pt x="11924" y="9782"/>
                </a:lnTo>
                <a:lnTo>
                  <a:pt x="11851" y="9806"/>
                </a:lnTo>
                <a:lnTo>
                  <a:pt x="11778" y="9831"/>
                </a:lnTo>
                <a:lnTo>
                  <a:pt x="11632" y="9952"/>
                </a:lnTo>
                <a:lnTo>
                  <a:pt x="11510" y="10074"/>
                </a:lnTo>
                <a:lnTo>
                  <a:pt x="11388" y="10171"/>
                </a:lnTo>
                <a:lnTo>
                  <a:pt x="11242" y="10269"/>
                </a:lnTo>
                <a:lnTo>
                  <a:pt x="11169" y="10342"/>
                </a:lnTo>
                <a:lnTo>
                  <a:pt x="11096" y="10415"/>
                </a:lnTo>
                <a:lnTo>
                  <a:pt x="11096" y="9904"/>
                </a:lnTo>
                <a:lnTo>
                  <a:pt x="11218" y="9879"/>
                </a:lnTo>
                <a:lnTo>
                  <a:pt x="11364" y="9831"/>
                </a:lnTo>
                <a:lnTo>
                  <a:pt x="11607" y="9709"/>
                </a:lnTo>
                <a:lnTo>
                  <a:pt x="11924" y="9539"/>
                </a:lnTo>
                <a:close/>
                <a:moveTo>
                  <a:pt x="11924" y="10220"/>
                </a:moveTo>
                <a:lnTo>
                  <a:pt x="11924" y="10658"/>
                </a:lnTo>
                <a:lnTo>
                  <a:pt x="11753" y="10755"/>
                </a:lnTo>
                <a:lnTo>
                  <a:pt x="11583" y="10853"/>
                </a:lnTo>
                <a:lnTo>
                  <a:pt x="11340" y="10999"/>
                </a:lnTo>
                <a:lnTo>
                  <a:pt x="11096" y="11145"/>
                </a:lnTo>
                <a:lnTo>
                  <a:pt x="11096" y="10536"/>
                </a:lnTo>
                <a:lnTo>
                  <a:pt x="11145" y="10585"/>
                </a:lnTo>
                <a:lnTo>
                  <a:pt x="11340" y="10585"/>
                </a:lnTo>
                <a:lnTo>
                  <a:pt x="11486" y="10512"/>
                </a:lnTo>
                <a:lnTo>
                  <a:pt x="11607" y="10463"/>
                </a:lnTo>
                <a:lnTo>
                  <a:pt x="11753" y="10342"/>
                </a:lnTo>
                <a:lnTo>
                  <a:pt x="11924" y="10220"/>
                </a:lnTo>
                <a:close/>
                <a:moveTo>
                  <a:pt x="11924" y="11047"/>
                </a:moveTo>
                <a:lnTo>
                  <a:pt x="11924" y="11364"/>
                </a:lnTo>
                <a:lnTo>
                  <a:pt x="11778" y="11412"/>
                </a:lnTo>
                <a:lnTo>
                  <a:pt x="11632" y="11485"/>
                </a:lnTo>
                <a:lnTo>
                  <a:pt x="11364" y="11656"/>
                </a:lnTo>
                <a:lnTo>
                  <a:pt x="11096" y="11826"/>
                </a:lnTo>
                <a:lnTo>
                  <a:pt x="11096" y="11461"/>
                </a:lnTo>
                <a:lnTo>
                  <a:pt x="11242" y="11437"/>
                </a:lnTo>
                <a:lnTo>
                  <a:pt x="11364" y="11364"/>
                </a:lnTo>
                <a:lnTo>
                  <a:pt x="11632" y="11218"/>
                </a:lnTo>
                <a:lnTo>
                  <a:pt x="11924" y="11047"/>
                </a:lnTo>
                <a:close/>
                <a:moveTo>
                  <a:pt x="11924" y="11753"/>
                </a:moveTo>
                <a:lnTo>
                  <a:pt x="11924" y="12191"/>
                </a:lnTo>
                <a:lnTo>
                  <a:pt x="11705" y="12288"/>
                </a:lnTo>
                <a:lnTo>
                  <a:pt x="11534" y="12386"/>
                </a:lnTo>
                <a:lnTo>
                  <a:pt x="11315" y="12483"/>
                </a:lnTo>
                <a:lnTo>
                  <a:pt x="11096" y="12605"/>
                </a:lnTo>
                <a:lnTo>
                  <a:pt x="11096" y="12215"/>
                </a:lnTo>
                <a:lnTo>
                  <a:pt x="11267" y="12142"/>
                </a:lnTo>
                <a:lnTo>
                  <a:pt x="11413" y="12045"/>
                </a:lnTo>
                <a:lnTo>
                  <a:pt x="11680" y="11875"/>
                </a:lnTo>
                <a:lnTo>
                  <a:pt x="11924" y="11753"/>
                </a:lnTo>
                <a:close/>
                <a:moveTo>
                  <a:pt x="11924" y="12580"/>
                </a:moveTo>
                <a:lnTo>
                  <a:pt x="11924" y="12848"/>
                </a:lnTo>
                <a:lnTo>
                  <a:pt x="11705" y="13043"/>
                </a:lnTo>
                <a:lnTo>
                  <a:pt x="11388" y="13262"/>
                </a:lnTo>
                <a:lnTo>
                  <a:pt x="11096" y="13481"/>
                </a:lnTo>
                <a:lnTo>
                  <a:pt x="11096" y="12872"/>
                </a:lnTo>
                <a:lnTo>
                  <a:pt x="11242" y="12848"/>
                </a:lnTo>
                <a:lnTo>
                  <a:pt x="11364" y="12824"/>
                </a:lnTo>
                <a:lnTo>
                  <a:pt x="11632" y="12702"/>
                </a:lnTo>
                <a:lnTo>
                  <a:pt x="11924" y="12580"/>
                </a:lnTo>
                <a:close/>
                <a:moveTo>
                  <a:pt x="11948" y="13237"/>
                </a:moveTo>
                <a:lnTo>
                  <a:pt x="11948" y="13821"/>
                </a:lnTo>
                <a:lnTo>
                  <a:pt x="11753" y="13919"/>
                </a:lnTo>
                <a:lnTo>
                  <a:pt x="11559" y="14065"/>
                </a:lnTo>
                <a:lnTo>
                  <a:pt x="11340" y="14211"/>
                </a:lnTo>
                <a:lnTo>
                  <a:pt x="11121" y="14357"/>
                </a:lnTo>
                <a:lnTo>
                  <a:pt x="11121" y="13602"/>
                </a:lnTo>
                <a:lnTo>
                  <a:pt x="11291" y="13529"/>
                </a:lnTo>
                <a:lnTo>
                  <a:pt x="11486" y="13481"/>
                </a:lnTo>
                <a:lnTo>
                  <a:pt x="11656" y="13383"/>
                </a:lnTo>
                <a:lnTo>
                  <a:pt x="11826" y="13310"/>
                </a:lnTo>
                <a:lnTo>
                  <a:pt x="11948" y="13237"/>
                </a:lnTo>
                <a:close/>
                <a:moveTo>
                  <a:pt x="11948" y="14211"/>
                </a:moveTo>
                <a:lnTo>
                  <a:pt x="11948" y="14357"/>
                </a:lnTo>
                <a:lnTo>
                  <a:pt x="11778" y="14454"/>
                </a:lnTo>
                <a:lnTo>
                  <a:pt x="11607" y="14551"/>
                </a:lnTo>
                <a:lnTo>
                  <a:pt x="11364" y="14722"/>
                </a:lnTo>
                <a:lnTo>
                  <a:pt x="11121" y="14916"/>
                </a:lnTo>
                <a:lnTo>
                  <a:pt x="11121" y="14649"/>
                </a:lnTo>
                <a:lnTo>
                  <a:pt x="11242" y="14600"/>
                </a:lnTo>
                <a:lnTo>
                  <a:pt x="11388" y="14551"/>
                </a:lnTo>
                <a:lnTo>
                  <a:pt x="11632" y="14405"/>
                </a:lnTo>
                <a:lnTo>
                  <a:pt x="11948" y="14211"/>
                </a:lnTo>
                <a:close/>
                <a:moveTo>
                  <a:pt x="11972" y="14722"/>
                </a:moveTo>
                <a:lnTo>
                  <a:pt x="11997" y="15379"/>
                </a:lnTo>
                <a:lnTo>
                  <a:pt x="11753" y="15500"/>
                </a:lnTo>
                <a:lnTo>
                  <a:pt x="11534" y="15622"/>
                </a:lnTo>
                <a:lnTo>
                  <a:pt x="11315" y="15768"/>
                </a:lnTo>
                <a:lnTo>
                  <a:pt x="11121" y="15938"/>
                </a:lnTo>
                <a:lnTo>
                  <a:pt x="11121" y="15257"/>
                </a:lnTo>
                <a:lnTo>
                  <a:pt x="11413" y="15062"/>
                </a:lnTo>
                <a:lnTo>
                  <a:pt x="11680" y="14868"/>
                </a:lnTo>
                <a:lnTo>
                  <a:pt x="11972" y="14722"/>
                </a:lnTo>
                <a:close/>
                <a:moveTo>
                  <a:pt x="11997" y="15792"/>
                </a:moveTo>
                <a:lnTo>
                  <a:pt x="11997" y="16060"/>
                </a:lnTo>
                <a:lnTo>
                  <a:pt x="11510" y="16376"/>
                </a:lnTo>
                <a:lnTo>
                  <a:pt x="11315" y="16498"/>
                </a:lnTo>
                <a:lnTo>
                  <a:pt x="11121" y="16644"/>
                </a:lnTo>
                <a:lnTo>
                  <a:pt x="11121" y="16206"/>
                </a:lnTo>
                <a:lnTo>
                  <a:pt x="11413" y="16109"/>
                </a:lnTo>
                <a:lnTo>
                  <a:pt x="11680" y="15963"/>
                </a:lnTo>
                <a:lnTo>
                  <a:pt x="11997" y="15792"/>
                </a:lnTo>
                <a:close/>
                <a:moveTo>
                  <a:pt x="8736" y="3042"/>
                </a:moveTo>
                <a:lnTo>
                  <a:pt x="9782" y="3115"/>
                </a:lnTo>
                <a:lnTo>
                  <a:pt x="10804" y="3115"/>
                </a:lnTo>
                <a:lnTo>
                  <a:pt x="10707" y="4818"/>
                </a:lnTo>
                <a:lnTo>
                  <a:pt x="10634" y="6522"/>
                </a:lnTo>
                <a:lnTo>
                  <a:pt x="10610" y="8225"/>
                </a:lnTo>
                <a:lnTo>
                  <a:pt x="10610" y="9928"/>
                </a:lnTo>
                <a:lnTo>
                  <a:pt x="10658" y="13335"/>
                </a:lnTo>
                <a:lnTo>
                  <a:pt x="10658" y="15038"/>
                </a:lnTo>
                <a:lnTo>
                  <a:pt x="10683" y="16741"/>
                </a:lnTo>
                <a:lnTo>
                  <a:pt x="10245" y="16741"/>
                </a:lnTo>
                <a:lnTo>
                  <a:pt x="9831" y="16717"/>
                </a:lnTo>
                <a:lnTo>
                  <a:pt x="9393" y="16717"/>
                </a:lnTo>
                <a:lnTo>
                  <a:pt x="8979" y="16693"/>
                </a:lnTo>
                <a:lnTo>
                  <a:pt x="7714" y="16717"/>
                </a:lnTo>
                <a:lnTo>
                  <a:pt x="6424" y="16717"/>
                </a:lnTo>
                <a:lnTo>
                  <a:pt x="5232" y="16668"/>
                </a:lnTo>
                <a:lnTo>
                  <a:pt x="4016" y="16644"/>
                </a:lnTo>
                <a:lnTo>
                  <a:pt x="2434" y="16644"/>
                </a:lnTo>
                <a:lnTo>
                  <a:pt x="1899" y="16668"/>
                </a:lnTo>
                <a:lnTo>
                  <a:pt x="1923" y="16620"/>
                </a:lnTo>
                <a:lnTo>
                  <a:pt x="1923" y="16644"/>
                </a:lnTo>
                <a:lnTo>
                  <a:pt x="1947" y="16620"/>
                </a:lnTo>
                <a:lnTo>
                  <a:pt x="1923" y="16571"/>
                </a:lnTo>
                <a:lnTo>
                  <a:pt x="1899" y="16376"/>
                </a:lnTo>
                <a:lnTo>
                  <a:pt x="1899" y="16060"/>
                </a:lnTo>
                <a:lnTo>
                  <a:pt x="1923" y="15744"/>
                </a:lnTo>
                <a:lnTo>
                  <a:pt x="1996" y="14040"/>
                </a:lnTo>
                <a:lnTo>
                  <a:pt x="2020" y="12751"/>
                </a:lnTo>
                <a:lnTo>
                  <a:pt x="2045" y="11485"/>
                </a:lnTo>
                <a:lnTo>
                  <a:pt x="2045" y="8955"/>
                </a:lnTo>
                <a:lnTo>
                  <a:pt x="2045" y="5646"/>
                </a:lnTo>
                <a:lnTo>
                  <a:pt x="1996" y="3918"/>
                </a:lnTo>
                <a:lnTo>
                  <a:pt x="1972" y="3334"/>
                </a:lnTo>
                <a:lnTo>
                  <a:pt x="1947" y="3066"/>
                </a:lnTo>
                <a:lnTo>
                  <a:pt x="2458" y="3139"/>
                </a:lnTo>
                <a:lnTo>
                  <a:pt x="2994" y="3188"/>
                </a:lnTo>
                <a:lnTo>
                  <a:pt x="3505" y="3212"/>
                </a:lnTo>
                <a:lnTo>
                  <a:pt x="4040" y="3212"/>
                </a:lnTo>
                <a:lnTo>
                  <a:pt x="5110" y="3164"/>
                </a:lnTo>
                <a:lnTo>
                  <a:pt x="6157" y="3115"/>
                </a:lnTo>
                <a:lnTo>
                  <a:pt x="7446" y="3066"/>
                </a:lnTo>
                <a:lnTo>
                  <a:pt x="8103" y="3042"/>
                </a:lnTo>
                <a:close/>
                <a:moveTo>
                  <a:pt x="6595" y="18177"/>
                </a:moveTo>
                <a:lnTo>
                  <a:pt x="6716" y="18225"/>
                </a:lnTo>
                <a:lnTo>
                  <a:pt x="6814" y="18323"/>
                </a:lnTo>
                <a:lnTo>
                  <a:pt x="6887" y="18493"/>
                </a:lnTo>
                <a:lnTo>
                  <a:pt x="6911" y="18590"/>
                </a:lnTo>
                <a:lnTo>
                  <a:pt x="6935" y="18712"/>
                </a:lnTo>
                <a:lnTo>
                  <a:pt x="6935" y="18834"/>
                </a:lnTo>
                <a:lnTo>
                  <a:pt x="6911" y="18955"/>
                </a:lnTo>
                <a:lnTo>
                  <a:pt x="6887" y="19053"/>
                </a:lnTo>
                <a:lnTo>
                  <a:pt x="6838" y="19174"/>
                </a:lnTo>
                <a:lnTo>
                  <a:pt x="6765" y="19272"/>
                </a:lnTo>
                <a:lnTo>
                  <a:pt x="6692" y="19345"/>
                </a:lnTo>
                <a:lnTo>
                  <a:pt x="6570" y="19418"/>
                </a:lnTo>
                <a:lnTo>
                  <a:pt x="6424" y="19442"/>
                </a:lnTo>
                <a:lnTo>
                  <a:pt x="6278" y="19442"/>
                </a:lnTo>
                <a:lnTo>
                  <a:pt x="6132" y="19393"/>
                </a:lnTo>
                <a:lnTo>
                  <a:pt x="6011" y="19345"/>
                </a:lnTo>
                <a:lnTo>
                  <a:pt x="5913" y="19247"/>
                </a:lnTo>
                <a:lnTo>
                  <a:pt x="5816" y="19126"/>
                </a:lnTo>
                <a:lnTo>
                  <a:pt x="5792" y="19004"/>
                </a:lnTo>
                <a:lnTo>
                  <a:pt x="5792" y="18858"/>
                </a:lnTo>
                <a:lnTo>
                  <a:pt x="5816" y="18688"/>
                </a:lnTo>
                <a:lnTo>
                  <a:pt x="5865" y="18566"/>
                </a:lnTo>
                <a:lnTo>
                  <a:pt x="5938" y="18420"/>
                </a:lnTo>
                <a:lnTo>
                  <a:pt x="6011" y="18323"/>
                </a:lnTo>
                <a:lnTo>
                  <a:pt x="6108" y="18250"/>
                </a:lnTo>
                <a:lnTo>
                  <a:pt x="6157" y="18274"/>
                </a:lnTo>
                <a:lnTo>
                  <a:pt x="6230" y="18250"/>
                </a:lnTo>
                <a:lnTo>
                  <a:pt x="6351" y="18225"/>
                </a:lnTo>
                <a:lnTo>
                  <a:pt x="6376" y="18225"/>
                </a:lnTo>
                <a:lnTo>
                  <a:pt x="6424" y="18201"/>
                </a:lnTo>
                <a:lnTo>
                  <a:pt x="6473" y="18177"/>
                </a:lnTo>
                <a:close/>
                <a:moveTo>
                  <a:pt x="6497" y="17690"/>
                </a:moveTo>
                <a:lnTo>
                  <a:pt x="6303" y="17714"/>
                </a:lnTo>
                <a:lnTo>
                  <a:pt x="6205" y="17763"/>
                </a:lnTo>
                <a:lnTo>
                  <a:pt x="6132" y="17812"/>
                </a:lnTo>
                <a:lnTo>
                  <a:pt x="6011" y="17836"/>
                </a:lnTo>
                <a:lnTo>
                  <a:pt x="5913" y="17860"/>
                </a:lnTo>
                <a:lnTo>
                  <a:pt x="5816" y="17933"/>
                </a:lnTo>
                <a:lnTo>
                  <a:pt x="5719" y="17982"/>
                </a:lnTo>
                <a:lnTo>
                  <a:pt x="5621" y="18079"/>
                </a:lnTo>
                <a:lnTo>
                  <a:pt x="5548" y="18177"/>
                </a:lnTo>
                <a:lnTo>
                  <a:pt x="5475" y="18274"/>
                </a:lnTo>
                <a:lnTo>
                  <a:pt x="5427" y="18396"/>
                </a:lnTo>
                <a:lnTo>
                  <a:pt x="5354" y="18639"/>
                </a:lnTo>
                <a:lnTo>
                  <a:pt x="5329" y="18882"/>
                </a:lnTo>
                <a:lnTo>
                  <a:pt x="5329" y="19028"/>
                </a:lnTo>
                <a:lnTo>
                  <a:pt x="5354" y="19150"/>
                </a:lnTo>
                <a:lnTo>
                  <a:pt x="5378" y="19272"/>
                </a:lnTo>
                <a:lnTo>
                  <a:pt x="5427" y="19393"/>
                </a:lnTo>
                <a:lnTo>
                  <a:pt x="5500" y="19491"/>
                </a:lnTo>
                <a:lnTo>
                  <a:pt x="5573" y="19588"/>
                </a:lnTo>
                <a:lnTo>
                  <a:pt x="5670" y="19661"/>
                </a:lnTo>
                <a:lnTo>
                  <a:pt x="5767" y="19734"/>
                </a:lnTo>
                <a:lnTo>
                  <a:pt x="5889" y="19807"/>
                </a:lnTo>
                <a:lnTo>
                  <a:pt x="5986" y="19856"/>
                </a:lnTo>
                <a:lnTo>
                  <a:pt x="6108" y="19880"/>
                </a:lnTo>
                <a:lnTo>
                  <a:pt x="6254" y="19904"/>
                </a:lnTo>
                <a:lnTo>
                  <a:pt x="6376" y="19904"/>
                </a:lnTo>
                <a:lnTo>
                  <a:pt x="6497" y="19880"/>
                </a:lnTo>
                <a:lnTo>
                  <a:pt x="6619" y="19856"/>
                </a:lnTo>
                <a:lnTo>
                  <a:pt x="6765" y="19807"/>
                </a:lnTo>
                <a:lnTo>
                  <a:pt x="6935" y="19710"/>
                </a:lnTo>
                <a:lnTo>
                  <a:pt x="7081" y="19564"/>
                </a:lnTo>
                <a:lnTo>
                  <a:pt x="7203" y="19393"/>
                </a:lnTo>
                <a:lnTo>
                  <a:pt x="7276" y="19199"/>
                </a:lnTo>
                <a:lnTo>
                  <a:pt x="7325" y="19004"/>
                </a:lnTo>
                <a:lnTo>
                  <a:pt x="7349" y="18785"/>
                </a:lnTo>
                <a:lnTo>
                  <a:pt x="7349" y="18566"/>
                </a:lnTo>
                <a:lnTo>
                  <a:pt x="7300" y="18371"/>
                </a:lnTo>
                <a:lnTo>
                  <a:pt x="7252" y="18201"/>
                </a:lnTo>
                <a:lnTo>
                  <a:pt x="7154" y="18031"/>
                </a:lnTo>
                <a:lnTo>
                  <a:pt x="7008" y="17885"/>
                </a:lnTo>
                <a:lnTo>
                  <a:pt x="6862" y="17763"/>
                </a:lnTo>
                <a:lnTo>
                  <a:pt x="6692" y="17714"/>
                </a:lnTo>
                <a:lnTo>
                  <a:pt x="6497" y="17690"/>
                </a:lnTo>
                <a:close/>
                <a:moveTo>
                  <a:pt x="2531" y="463"/>
                </a:moveTo>
                <a:lnTo>
                  <a:pt x="3018" y="487"/>
                </a:lnTo>
                <a:lnTo>
                  <a:pt x="3943" y="536"/>
                </a:lnTo>
                <a:lnTo>
                  <a:pt x="4867" y="560"/>
                </a:lnTo>
                <a:lnTo>
                  <a:pt x="7860" y="585"/>
                </a:lnTo>
                <a:lnTo>
                  <a:pt x="9588" y="560"/>
                </a:lnTo>
                <a:lnTo>
                  <a:pt x="9344" y="755"/>
                </a:lnTo>
                <a:lnTo>
                  <a:pt x="9223" y="852"/>
                </a:lnTo>
                <a:lnTo>
                  <a:pt x="9150" y="974"/>
                </a:lnTo>
                <a:lnTo>
                  <a:pt x="9150" y="998"/>
                </a:lnTo>
                <a:lnTo>
                  <a:pt x="9150" y="1023"/>
                </a:lnTo>
                <a:lnTo>
                  <a:pt x="9174" y="1047"/>
                </a:lnTo>
                <a:lnTo>
                  <a:pt x="9223" y="1047"/>
                </a:lnTo>
                <a:lnTo>
                  <a:pt x="9393" y="998"/>
                </a:lnTo>
                <a:lnTo>
                  <a:pt x="9563" y="901"/>
                </a:lnTo>
                <a:lnTo>
                  <a:pt x="9855" y="682"/>
                </a:lnTo>
                <a:lnTo>
                  <a:pt x="10099" y="560"/>
                </a:lnTo>
                <a:lnTo>
                  <a:pt x="10512" y="585"/>
                </a:lnTo>
                <a:lnTo>
                  <a:pt x="10902" y="609"/>
                </a:lnTo>
                <a:lnTo>
                  <a:pt x="10707" y="682"/>
                </a:lnTo>
                <a:lnTo>
                  <a:pt x="10512" y="804"/>
                </a:lnTo>
                <a:lnTo>
                  <a:pt x="10172" y="998"/>
                </a:lnTo>
                <a:lnTo>
                  <a:pt x="9880" y="1168"/>
                </a:lnTo>
                <a:lnTo>
                  <a:pt x="9588" y="1339"/>
                </a:lnTo>
                <a:lnTo>
                  <a:pt x="9344" y="1558"/>
                </a:lnTo>
                <a:lnTo>
                  <a:pt x="9223" y="1679"/>
                </a:lnTo>
                <a:lnTo>
                  <a:pt x="9101" y="1801"/>
                </a:lnTo>
                <a:lnTo>
                  <a:pt x="9101" y="1825"/>
                </a:lnTo>
                <a:lnTo>
                  <a:pt x="9125" y="1850"/>
                </a:lnTo>
                <a:lnTo>
                  <a:pt x="9125" y="1874"/>
                </a:lnTo>
                <a:lnTo>
                  <a:pt x="9150" y="1874"/>
                </a:lnTo>
                <a:lnTo>
                  <a:pt x="9466" y="1777"/>
                </a:lnTo>
                <a:lnTo>
                  <a:pt x="9782" y="1631"/>
                </a:lnTo>
                <a:lnTo>
                  <a:pt x="10366" y="1314"/>
                </a:lnTo>
                <a:lnTo>
                  <a:pt x="10610" y="1217"/>
                </a:lnTo>
                <a:lnTo>
                  <a:pt x="10877" y="1096"/>
                </a:lnTo>
                <a:lnTo>
                  <a:pt x="11121" y="950"/>
                </a:lnTo>
                <a:lnTo>
                  <a:pt x="11242" y="877"/>
                </a:lnTo>
                <a:lnTo>
                  <a:pt x="11315" y="804"/>
                </a:lnTo>
                <a:lnTo>
                  <a:pt x="11340" y="731"/>
                </a:lnTo>
                <a:lnTo>
                  <a:pt x="11486" y="804"/>
                </a:lnTo>
                <a:lnTo>
                  <a:pt x="11607" y="925"/>
                </a:lnTo>
                <a:lnTo>
                  <a:pt x="11729" y="1047"/>
                </a:lnTo>
                <a:lnTo>
                  <a:pt x="11802" y="1193"/>
                </a:lnTo>
                <a:lnTo>
                  <a:pt x="11486" y="1387"/>
                </a:lnTo>
                <a:lnTo>
                  <a:pt x="11169" y="1558"/>
                </a:lnTo>
                <a:lnTo>
                  <a:pt x="10853" y="1704"/>
                </a:lnTo>
                <a:lnTo>
                  <a:pt x="10488" y="1850"/>
                </a:lnTo>
                <a:lnTo>
                  <a:pt x="10220" y="1971"/>
                </a:lnTo>
                <a:lnTo>
                  <a:pt x="9928" y="2093"/>
                </a:lnTo>
                <a:lnTo>
                  <a:pt x="9807" y="2190"/>
                </a:lnTo>
                <a:lnTo>
                  <a:pt x="9709" y="2288"/>
                </a:lnTo>
                <a:lnTo>
                  <a:pt x="9612" y="2385"/>
                </a:lnTo>
                <a:lnTo>
                  <a:pt x="9515" y="2507"/>
                </a:lnTo>
                <a:lnTo>
                  <a:pt x="9515" y="2580"/>
                </a:lnTo>
                <a:lnTo>
                  <a:pt x="9539" y="2628"/>
                </a:lnTo>
                <a:lnTo>
                  <a:pt x="8931" y="2580"/>
                </a:lnTo>
                <a:lnTo>
                  <a:pt x="7641" y="2580"/>
                </a:lnTo>
                <a:lnTo>
                  <a:pt x="6327" y="2653"/>
                </a:lnTo>
                <a:lnTo>
                  <a:pt x="5135" y="2701"/>
                </a:lnTo>
                <a:lnTo>
                  <a:pt x="3967" y="2726"/>
                </a:lnTo>
                <a:lnTo>
                  <a:pt x="3359" y="2726"/>
                </a:lnTo>
                <a:lnTo>
                  <a:pt x="2775" y="2701"/>
                </a:lnTo>
                <a:lnTo>
                  <a:pt x="2166" y="2653"/>
                </a:lnTo>
                <a:lnTo>
                  <a:pt x="1582" y="2604"/>
                </a:lnTo>
                <a:lnTo>
                  <a:pt x="1509" y="2604"/>
                </a:lnTo>
                <a:lnTo>
                  <a:pt x="1436" y="2628"/>
                </a:lnTo>
                <a:lnTo>
                  <a:pt x="1412" y="2701"/>
                </a:lnTo>
                <a:lnTo>
                  <a:pt x="1388" y="2774"/>
                </a:lnTo>
                <a:lnTo>
                  <a:pt x="1388" y="2847"/>
                </a:lnTo>
                <a:lnTo>
                  <a:pt x="1412" y="2896"/>
                </a:lnTo>
                <a:lnTo>
                  <a:pt x="1461" y="2969"/>
                </a:lnTo>
                <a:lnTo>
                  <a:pt x="1534" y="2993"/>
                </a:lnTo>
                <a:lnTo>
                  <a:pt x="1558" y="3212"/>
                </a:lnTo>
                <a:lnTo>
                  <a:pt x="1558" y="3553"/>
                </a:lnTo>
                <a:lnTo>
                  <a:pt x="1534" y="4453"/>
                </a:lnTo>
                <a:lnTo>
                  <a:pt x="1509" y="5402"/>
                </a:lnTo>
                <a:lnTo>
                  <a:pt x="1485" y="6108"/>
                </a:lnTo>
                <a:lnTo>
                  <a:pt x="1461" y="6668"/>
                </a:lnTo>
                <a:lnTo>
                  <a:pt x="1461" y="7227"/>
                </a:lnTo>
                <a:lnTo>
                  <a:pt x="1485" y="8371"/>
                </a:lnTo>
                <a:lnTo>
                  <a:pt x="1509" y="9490"/>
                </a:lnTo>
                <a:lnTo>
                  <a:pt x="1534" y="10634"/>
                </a:lnTo>
                <a:lnTo>
                  <a:pt x="1485" y="13043"/>
                </a:lnTo>
                <a:lnTo>
                  <a:pt x="1461" y="14235"/>
                </a:lnTo>
                <a:lnTo>
                  <a:pt x="1412" y="15427"/>
                </a:lnTo>
                <a:lnTo>
                  <a:pt x="1363" y="16084"/>
                </a:lnTo>
                <a:lnTo>
                  <a:pt x="1339" y="16255"/>
                </a:lnTo>
                <a:lnTo>
                  <a:pt x="1363" y="16425"/>
                </a:lnTo>
                <a:lnTo>
                  <a:pt x="1388" y="16571"/>
                </a:lnTo>
                <a:lnTo>
                  <a:pt x="1436" y="16693"/>
                </a:lnTo>
                <a:lnTo>
                  <a:pt x="1509" y="16766"/>
                </a:lnTo>
                <a:lnTo>
                  <a:pt x="1461" y="16863"/>
                </a:lnTo>
                <a:lnTo>
                  <a:pt x="1436" y="16960"/>
                </a:lnTo>
                <a:lnTo>
                  <a:pt x="1485" y="17058"/>
                </a:lnTo>
                <a:lnTo>
                  <a:pt x="1534" y="17082"/>
                </a:lnTo>
                <a:lnTo>
                  <a:pt x="1582" y="17106"/>
                </a:lnTo>
                <a:lnTo>
                  <a:pt x="1874" y="17131"/>
                </a:lnTo>
                <a:lnTo>
                  <a:pt x="2191" y="17155"/>
                </a:lnTo>
                <a:lnTo>
                  <a:pt x="2799" y="17179"/>
                </a:lnTo>
                <a:lnTo>
                  <a:pt x="4016" y="17131"/>
                </a:lnTo>
                <a:lnTo>
                  <a:pt x="5329" y="17155"/>
                </a:lnTo>
                <a:lnTo>
                  <a:pt x="6619" y="17204"/>
                </a:lnTo>
                <a:lnTo>
                  <a:pt x="7252" y="17228"/>
                </a:lnTo>
                <a:lnTo>
                  <a:pt x="7884" y="17228"/>
                </a:lnTo>
                <a:lnTo>
                  <a:pt x="9150" y="17179"/>
                </a:lnTo>
                <a:lnTo>
                  <a:pt x="9661" y="17179"/>
                </a:lnTo>
                <a:lnTo>
                  <a:pt x="10172" y="17204"/>
                </a:lnTo>
                <a:lnTo>
                  <a:pt x="10683" y="17204"/>
                </a:lnTo>
                <a:lnTo>
                  <a:pt x="10926" y="17179"/>
                </a:lnTo>
                <a:lnTo>
                  <a:pt x="11194" y="17155"/>
                </a:lnTo>
                <a:lnTo>
                  <a:pt x="11242" y="17131"/>
                </a:lnTo>
                <a:lnTo>
                  <a:pt x="11291" y="17082"/>
                </a:lnTo>
                <a:lnTo>
                  <a:pt x="11340" y="17033"/>
                </a:lnTo>
                <a:lnTo>
                  <a:pt x="11364" y="16985"/>
                </a:lnTo>
                <a:lnTo>
                  <a:pt x="11364" y="16887"/>
                </a:lnTo>
                <a:lnTo>
                  <a:pt x="11315" y="16766"/>
                </a:lnTo>
                <a:lnTo>
                  <a:pt x="11632" y="16620"/>
                </a:lnTo>
                <a:lnTo>
                  <a:pt x="11997" y="16449"/>
                </a:lnTo>
                <a:lnTo>
                  <a:pt x="11997" y="16960"/>
                </a:lnTo>
                <a:lnTo>
                  <a:pt x="11997" y="17058"/>
                </a:lnTo>
                <a:lnTo>
                  <a:pt x="11826" y="17106"/>
                </a:lnTo>
                <a:lnTo>
                  <a:pt x="11656" y="17155"/>
                </a:lnTo>
                <a:lnTo>
                  <a:pt x="11315" y="17301"/>
                </a:lnTo>
                <a:lnTo>
                  <a:pt x="11121" y="17398"/>
                </a:lnTo>
                <a:lnTo>
                  <a:pt x="10926" y="17495"/>
                </a:lnTo>
                <a:lnTo>
                  <a:pt x="10731" y="17617"/>
                </a:lnTo>
                <a:lnTo>
                  <a:pt x="10585" y="17763"/>
                </a:lnTo>
                <a:lnTo>
                  <a:pt x="10585" y="17787"/>
                </a:lnTo>
                <a:lnTo>
                  <a:pt x="10610" y="17812"/>
                </a:lnTo>
                <a:lnTo>
                  <a:pt x="10683" y="17836"/>
                </a:lnTo>
                <a:lnTo>
                  <a:pt x="10780" y="17836"/>
                </a:lnTo>
                <a:lnTo>
                  <a:pt x="10950" y="17787"/>
                </a:lnTo>
                <a:lnTo>
                  <a:pt x="11267" y="17666"/>
                </a:lnTo>
                <a:lnTo>
                  <a:pt x="11632" y="17520"/>
                </a:lnTo>
                <a:lnTo>
                  <a:pt x="11997" y="17422"/>
                </a:lnTo>
                <a:lnTo>
                  <a:pt x="11997" y="17739"/>
                </a:lnTo>
                <a:lnTo>
                  <a:pt x="11875" y="17763"/>
                </a:lnTo>
                <a:lnTo>
                  <a:pt x="11778" y="17836"/>
                </a:lnTo>
                <a:lnTo>
                  <a:pt x="11559" y="17958"/>
                </a:lnTo>
                <a:lnTo>
                  <a:pt x="11340" y="18055"/>
                </a:lnTo>
                <a:lnTo>
                  <a:pt x="11145" y="18201"/>
                </a:lnTo>
                <a:lnTo>
                  <a:pt x="10926" y="18323"/>
                </a:lnTo>
                <a:lnTo>
                  <a:pt x="10731" y="18420"/>
                </a:lnTo>
                <a:lnTo>
                  <a:pt x="10707" y="18444"/>
                </a:lnTo>
                <a:lnTo>
                  <a:pt x="10707" y="18493"/>
                </a:lnTo>
                <a:lnTo>
                  <a:pt x="10731" y="18517"/>
                </a:lnTo>
                <a:lnTo>
                  <a:pt x="10975" y="18517"/>
                </a:lnTo>
                <a:lnTo>
                  <a:pt x="11194" y="18493"/>
                </a:lnTo>
                <a:lnTo>
                  <a:pt x="11413" y="18444"/>
                </a:lnTo>
                <a:lnTo>
                  <a:pt x="11632" y="18371"/>
                </a:lnTo>
                <a:lnTo>
                  <a:pt x="11802" y="18298"/>
                </a:lnTo>
                <a:lnTo>
                  <a:pt x="11997" y="18225"/>
                </a:lnTo>
                <a:lnTo>
                  <a:pt x="11997" y="18590"/>
                </a:lnTo>
                <a:lnTo>
                  <a:pt x="11778" y="18663"/>
                </a:lnTo>
                <a:lnTo>
                  <a:pt x="11534" y="18736"/>
                </a:lnTo>
                <a:lnTo>
                  <a:pt x="10999" y="18907"/>
                </a:lnTo>
                <a:lnTo>
                  <a:pt x="10731" y="19004"/>
                </a:lnTo>
                <a:lnTo>
                  <a:pt x="10488" y="19150"/>
                </a:lnTo>
                <a:lnTo>
                  <a:pt x="10464" y="19174"/>
                </a:lnTo>
                <a:lnTo>
                  <a:pt x="10464" y="19199"/>
                </a:lnTo>
                <a:lnTo>
                  <a:pt x="10464" y="19247"/>
                </a:lnTo>
                <a:lnTo>
                  <a:pt x="10488" y="19247"/>
                </a:lnTo>
                <a:lnTo>
                  <a:pt x="10634" y="19272"/>
                </a:lnTo>
                <a:lnTo>
                  <a:pt x="10756" y="19272"/>
                </a:lnTo>
                <a:lnTo>
                  <a:pt x="11023" y="19247"/>
                </a:lnTo>
                <a:lnTo>
                  <a:pt x="11267" y="19199"/>
                </a:lnTo>
                <a:lnTo>
                  <a:pt x="11510" y="19126"/>
                </a:lnTo>
                <a:lnTo>
                  <a:pt x="11753" y="19077"/>
                </a:lnTo>
                <a:lnTo>
                  <a:pt x="12021" y="19028"/>
                </a:lnTo>
                <a:lnTo>
                  <a:pt x="12021" y="19223"/>
                </a:lnTo>
                <a:lnTo>
                  <a:pt x="11364" y="19515"/>
                </a:lnTo>
                <a:lnTo>
                  <a:pt x="11048" y="19685"/>
                </a:lnTo>
                <a:lnTo>
                  <a:pt x="10902" y="19783"/>
                </a:lnTo>
                <a:lnTo>
                  <a:pt x="10780" y="19904"/>
                </a:lnTo>
                <a:lnTo>
                  <a:pt x="10756" y="19929"/>
                </a:lnTo>
                <a:lnTo>
                  <a:pt x="10756" y="19953"/>
                </a:lnTo>
                <a:lnTo>
                  <a:pt x="10780" y="19977"/>
                </a:lnTo>
                <a:lnTo>
                  <a:pt x="10804" y="19977"/>
                </a:lnTo>
                <a:lnTo>
                  <a:pt x="11121" y="19953"/>
                </a:lnTo>
                <a:lnTo>
                  <a:pt x="11413" y="19880"/>
                </a:lnTo>
                <a:lnTo>
                  <a:pt x="11729" y="19758"/>
                </a:lnTo>
                <a:lnTo>
                  <a:pt x="12021" y="19637"/>
                </a:lnTo>
                <a:lnTo>
                  <a:pt x="12021" y="19856"/>
                </a:lnTo>
                <a:lnTo>
                  <a:pt x="11972" y="19977"/>
                </a:lnTo>
                <a:lnTo>
                  <a:pt x="11899" y="20099"/>
                </a:lnTo>
                <a:lnTo>
                  <a:pt x="11753" y="20099"/>
                </a:lnTo>
                <a:lnTo>
                  <a:pt x="11607" y="20123"/>
                </a:lnTo>
                <a:lnTo>
                  <a:pt x="11315" y="20221"/>
                </a:lnTo>
                <a:lnTo>
                  <a:pt x="10926" y="20342"/>
                </a:lnTo>
                <a:lnTo>
                  <a:pt x="10731" y="20415"/>
                </a:lnTo>
                <a:lnTo>
                  <a:pt x="10537" y="20537"/>
                </a:lnTo>
                <a:lnTo>
                  <a:pt x="10512" y="20561"/>
                </a:lnTo>
                <a:lnTo>
                  <a:pt x="9928" y="20537"/>
                </a:lnTo>
                <a:lnTo>
                  <a:pt x="9344" y="20513"/>
                </a:lnTo>
                <a:lnTo>
                  <a:pt x="8541" y="20513"/>
                </a:lnTo>
                <a:lnTo>
                  <a:pt x="7738" y="20537"/>
                </a:lnTo>
                <a:lnTo>
                  <a:pt x="6084" y="20561"/>
                </a:lnTo>
                <a:lnTo>
                  <a:pt x="4429" y="20561"/>
                </a:lnTo>
                <a:lnTo>
                  <a:pt x="2848" y="20513"/>
                </a:lnTo>
                <a:lnTo>
                  <a:pt x="1753" y="20513"/>
                </a:lnTo>
                <a:lnTo>
                  <a:pt x="1631" y="20464"/>
                </a:lnTo>
                <a:lnTo>
                  <a:pt x="1339" y="20342"/>
                </a:lnTo>
                <a:lnTo>
                  <a:pt x="1193" y="20269"/>
                </a:lnTo>
                <a:lnTo>
                  <a:pt x="1023" y="20172"/>
                </a:lnTo>
                <a:lnTo>
                  <a:pt x="901" y="20050"/>
                </a:lnTo>
                <a:lnTo>
                  <a:pt x="779" y="19929"/>
                </a:lnTo>
                <a:lnTo>
                  <a:pt x="731" y="19807"/>
                </a:lnTo>
                <a:lnTo>
                  <a:pt x="682" y="19661"/>
                </a:lnTo>
                <a:lnTo>
                  <a:pt x="609" y="19393"/>
                </a:lnTo>
                <a:lnTo>
                  <a:pt x="585" y="19101"/>
                </a:lnTo>
                <a:lnTo>
                  <a:pt x="560" y="18834"/>
                </a:lnTo>
                <a:lnTo>
                  <a:pt x="536" y="17131"/>
                </a:lnTo>
                <a:lnTo>
                  <a:pt x="560" y="15427"/>
                </a:lnTo>
                <a:lnTo>
                  <a:pt x="536" y="13091"/>
                </a:lnTo>
                <a:lnTo>
                  <a:pt x="487" y="9247"/>
                </a:lnTo>
                <a:lnTo>
                  <a:pt x="463" y="5402"/>
                </a:lnTo>
                <a:lnTo>
                  <a:pt x="463" y="3967"/>
                </a:lnTo>
                <a:lnTo>
                  <a:pt x="487" y="3139"/>
                </a:lnTo>
                <a:lnTo>
                  <a:pt x="536" y="2653"/>
                </a:lnTo>
                <a:lnTo>
                  <a:pt x="585" y="2142"/>
                </a:lnTo>
                <a:lnTo>
                  <a:pt x="682" y="1655"/>
                </a:lnTo>
                <a:lnTo>
                  <a:pt x="828" y="1168"/>
                </a:lnTo>
                <a:lnTo>
                  <a:pt x="901" y="1023"/>
                </a:lnTo>
                <a:lnTo>
                  <a:pt x="1023" y="852"/>
                </a:lnTo>
                <a:lnTo>
                  <a:pt x="1217" y="731"/>
                </a:lnTo>
                <a:lnTo>
                  <a:pt x="1461" y="609"/>
                </a:lnTo>
                <a:lnTo>
                  <a:pt x="1753" y="536"/>
                </a:lnTo>
                <a:lnTo>
                  <a:pt x="2118" y="487"/>
                </a:lnTo>
                <a:lnTo>
                  <a:pt x="2531" y="463"/>
                </a:lnTo>
                <a:close/>
                <a:moveTo>
                  <a:pt x="2507" y="1"/>
                </a:moveTo>
                <a:lnTo>
                  <a:pt x="2045" y="25"/>
                </a:lnTo>
                <a:lnTo>
                  <a:pt x="1655" y="98"/>
                </a:lnTo>
                <a:lnTo>
                  <a:pt x="1315" y="171"/>
                </a:lnTo>
                <a:lnTo>
                  <a:pt x="1023" y="317"/>
                </a:lnTo>
                <a:lnTo>
                  <a:pt x="804" y="463"/>
                </a:lnTo>
                <a:lnTo>
                  <a:pt x="609" y="633"/>
                </a:lnTo>
                <a:lnTo>
                  <a:pt x="463" y="828"/>
                </a:lnTo>
                <a:lnTo>
                  <a:pt x="366" y="1023"/>
                </a:lnTo>
                <a:lnTo>
                  <a:pt x="293" y="1241"/>
                </a:lnTo>
                <a:lnTo>
                  <a:pt x="220" y="1436"/>
                </a:lnTo>
                <a:lnTo>
                  <a:pt x="195" y="1655"/>
                </a:lnTo>
                <a:lnTo>
                  <a:pt x="147" y="2020"/>
                </a:lnTo>
                <a:lnTo>
                  <a:pt x="122" y="2312"/>
                </a:lnTo>
                <a:lnTo>
                  <a:pt x="74" y="2823"/>
                </a:lnTo>
                <a:lnTo>
                  <a:pt x="25" y="3334"/>
                </a:lnTo>
                <a:lnTo>
                  <a:pt x="1" y="4356"/>
                </a:lnTo>
                <a:lnTo>
                  <a:pt x="25" y="5354"/>
                </a:lnTo>
                <a:lnTo>
                  <a:pt x="49" y="6376"/>
                </a:lnTo>
                <a:lnTo>
                  <a:pt x="49" y="7544"/>
                </a:lnTo>
                <a:lnTo>
                  <a:pt x="49" y="8736"/>
                </a:lnTo>
                <a:lnTo>
                  <a:pt x="1" y="11072"/>
                </a:lnTo>
                <a:lnTo>
                  <a:pt x="25" y="12264"/>
                </a:lnTo>
                <a:lnTo>
                  <a:pt x="49" y="13432"/>
                </a:lnTo>
                <a:lnTo>
                  <a:pt x="98" y="14624"/>
                </a:lnTo>
                <a:lnTo>
                  <a:pt x="98" y="15817"/>
                </a:lnTo>
                <a:lnTo>
                  <a:pt x="98" y="16693"/>
                </a:lnTo>
                <a:lnTo>
                  <a:pt x="98" y="17568"/>
                </a:lnTo>
                <a:lnTo>
                  <a:pt x="122" y="18444"/>
                </a:lnTo>
                <a:lnTo>
                  <a:pt x="171" y="19345"/>
                </a:lnTo>
                <a:lnTo>
                  <a:pt x="195" y="19612"/>
                </a:lnTo>
                <a:lnTo>
                  <a:pt x="244" y="19880"/>
                </a:lnTo>
                <a:lnTo>
                  <a:pt x="341" y="20123"/>
                </a:lnTo>
                <a:lnTo>
                  <a:pt x="463" y="20367"/>
                </a:lnTo>
                <a:lnTo>
                  <a:pt x="633" y="20561"/>
                </a:lnTo>
                <a:lnTo>
                  <a:pt x="804" y="20732"/>
                </a:lnTo>
                <a:lnTo>
                  <a:pt x="925" y="20805"/>
                </a:lnTo>
                <a:lnTo>
                  <a:pt x="1047" y="20853"/>
                </a:lnTo>
                <a:lnTo>
                  <a:pt x="1169" y="20902"/>
                </a:lnTo>
                <a:lnTo>
                  <a:pt x="1315" y="20926"/>
                </a:lnTo>
                <a:lnTo>
                  <a:pt x="2994" y="20951"/>
                </a:lnTo>
                <a:lnTo>
                  <a:pt x="4186" y="20975"/>
                </a:lnTo>
                <a:lnTo>
                  <a:pt x="4964" y="20999"/>
                </a:lnTo>
                <a:lnTo>
                  <a:pt x="5938" y="21024"/>
                </a:lnTo>
                <a:lnTo>
                  <a:pt x="6911" y="21024"/>
                </a:lnTo>
                <a:lnTo>
                  <a:pt x="8833" y="20999"/>
                </a:lnTo>
                <a:lnTo>
                  <a:pt x="9198" y="20999"/>
                </a:lnTo>
                <a:lnTo>
                  <a:pt x="9588" y="21024"/>
                </a:lnTo>
                <a:lnTo>
                  <a:pt x="10366" y="21072"/>
                </a:lnTo>
                <a:lnTo>
                  <a:pt x="10756" y="21072"/>
                </a:lnTo>
                <a:lnTo>
                  <a:pt x="11145" y="21048"/>
                </a:lnTo>
                <a:lnTo>
                  <a:pt x="11315" y="20999"/>
                </a:lnTo>
                <a:lnTo>
                  <a:pt x="11510" y="20951"/>
                </a:lnTo>
                <a:lnTo>
                  <a:pt x="11680" y="20902"/>
                </a:lnTo>
                <a:lnTo>
                  <a:pt x="11851" y="20805"/>
                </a:lnTo>
                <a:lnTo>
                  <a:pt x="12021" y="20683"/>
                </a:lnTo>
                <a:lnTo>
                  <a:pt x="12167" y="20513"/>
                </a:lnTo>
                <a:lnTo>
                  <a:pt x="12264" y="20318"/>
                </a:lnTo>
                <a:lnTo>
                  <a:pt x="12362" y="20075"/>
                </a:lnTo>
                <a:lnTo>
                  <a:pt x="12435" y="19807"/>
                </a:lnTo>
                <a:lnTo>
                  <a:pt x="12483" y="19515"/>
                </a:lnTo>
                <a:lnTo>
                  <a:pt x="12532" y="19223"/>
                </a:lnTo>
                <a:lnTo>
                  <a:pt x="12556" y="18907"/>
                </a:lnTo>
                <a:lnTo>
                  <a:pt x="12580" y="18298"/>
                </a:lnTo>
                <a:lnTo>
                  <a:pt x="12580" y="17739"/>
                </a:lnTo>
                <a:lnTo>
                  <a:pt x="12556" y="16960"/>
                </a:lnTo>
                <a:lnTo>
                  <a:pt x="12532" y="15573"/>
                </a:lnTo>
                <a:lnTo>
                  <a:pt x="12508" y="14186"/>
                </a:lnTo>
                <a:lnTo>
                  <a:pt x="12483" y="13286"/>
                </a:lnTo>
                <a:lnTo>
                  <a:pt x="12459" y="12118"/>
                </a:lnTo>
                <a:lnTo>
                  <a:pt x="12459" y="9441"/>
                </a:lnTo>
                <a:lnTo>
                  <a:pt x="12459" y="6960"/>
                </a:lnTo>
                <a:lnTo>
                  <a:pt x="12435" y="5500"/>
                </a:lnTo>
                <a:lnTo>
                  <a:pt x="12435" y="4794"/>
                </a:lnTo>
                <a:lnTo>
                  <a:pt x="12483" y="4113"/>
                </a:lnTo>
                <a:lnTo>
                  <a:pt x="12532" y="3431"/>
                </a:lnTo>
                <a:lnTo>
                  <a:pt x="12556" y="2726"/>
                </a:lnTo>
                <a:lnTo>
                  <a:pt x="12556" y="2336"/>
                </a:lnTo>
                <a:lnTo>
                  <a:pt x="12532" y="1898"/>
                </a:lnTo>
                <a:lnTo>
                  <a:pt x="12435" y="1509"/>
                </a:lnTo>
                <a:lnTo>
                  <a:pt x="12386" y="1314"/>
                </a:lnTo>
                <a:lnTo>
                  <a:pt x="12313" y="1120"/>
                </a:lnTo>
                <a:lnTo>
                  <a:pt x="12240" y="950"/>
                </a:lnTo>
                <a:lnTo>
                  <a:pt x="12143" y="779"/>
                </a:lnTo>
                <a:lnTo>
                  <a:pt x="12021" y="633"/>
                </a:lnTo>
                <a:lnTo>
                  <a:pt x="11899" y="512"/>
                </a:lnTo>
                <a:lnTo>
                  <a:pt x="11729" y="414"/>
                </a:lnTo>
                <a:lnTo>
                  <a:pt x="11559" y="317"/>
                </a:lnTo>
                <a:lnTo>
                  <a:pt x="11364" y="268"/>
                </a:lnTo>
                <a:lnTo>
                  <a:pt x="11145" y="220"/>
                </a:lnTo>
                <a:lnTo>
                  <a:pt x="11096" y="171"/>
                </a:lnTo>
                <a:lnTo>
                  <a:pt x="10999" y="147"/>
                </a:lnTo>
                <a:lnTo>
                  <a:pt x="10634" y="122"/>
                </a:lnTo>
                <a:lnTo>
                  <a:pt x="10269" y="98"/>
                </a:lnTo>
                <a:lnTo>
                  <a:pt x="9515" y="98"/>
                </a:lnTo>
                <a:lnTo>
                  <a:pt x="8030" y="122"/>
                </a:lnTo>
                <a:lnTo>
                  <a:pt x="4867" y="98"/>
                </a:lnTo>
                <a:lnTo>
                  <a:pt x="3943" y="74"/>
                </a:lnTo>
                <a:lnTo>
                  <a:pt x="3018" y="25"/>
                </a:lnTo>
                <a:lnTo>
                  <a:pt x="25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7"/>
          <p:cNvSpPr/>
          <p:nvPr/>
        </p:nvSpPr>
        <p:spPr>
          <a:xfrm>
            <a:off x="1664662" y="2373257"/>
            <a:ext cx="315230" cy="403232"/>
          </a:xfrm>
          <a:custGeom>
            <a:avLst/>
            <a:gdLst/>
            <a:ahLst/>
            <a:cxnLst/>
            <a:rect l="l" t="t" r="r" b="b"/>
            <a:pathLst>
              <a:path w="16474" h="21073" extrusionOk="0">
                <a:moveTo>
                  <a:pt x="15330" y="779"/>
                </a:moveTo>
                <a:lnTo>
                  <a:pt x="15525" y="950"/>
                </a:lnTo>
                <a:lnTo>
                  <a:pt x="15671" y="1120"/>
                </a:lnTo>
                <a:lnTo>
                  <a:pt x="15428" y="1266"/>
                </a:lnTo>
                <a:lnTo>
                  <a:pt x="15209" y="1387"/>
                </a:lnTo>
                <a:lnTo>
                  <a:pt x="14917" y="1582"/>
                </a:lnTo>
                <a:lnTo>
                  <a:pt x="14625" y="1777"/>
                </a:lnTo>
                <a:lnTo>
                  <a:pt x="14187" y="1777"/>
                </a:lnTo>
                <a:lnTo>
                  <a:pt x="13773" y="1752"/>
                </a:lnTo>
                <a:lnTo>
                  <a:pt x="14235" y="1460"/>
                </a:lnTo>
                <a:lnTo>
                  <a:pt x="14819" y="1120"/>
                </a:lnTo>
                <a:lnTo>
                  <a:pt x="15038" y="1023"/>
                </a:lnTo>
                <a:lnTo>
                  <a:pt x="15160" y="974"/>
                </a:lnTo>
                <a:lnTo>
                  <a:pt x="15257" y="925"/>
                </a:lnTo>
                <a:lnTo>
                  <a:pt x="15330" y="852"/>
                </a:lnTo>
                <a:lnTo>
                  <a:pt x="15330" y="779"/>
                </a:lnTo>
                <a:close/>
                <a:moveTo>
                  <a:pt x="15817" y="1485"/>
                </a:moveTo>
                <a:lnTo>
                  <a:pt x="15890" y="1679"/>
                </a:lnTo>
                <a:lnTo>
                  <a:pt x="15914" y="1898"/>
                </a:lnTo>
                <a:lnTo>
                  <a:pt x="15744" y="1971"/>
                </a:lnTo>
                <a:lnTo>
                  <a:pt x="15574" y="2044"/>
                </a:lnTo>
                <a:lnTo>
                  <a:pt x="15257" y="2215"/>
                </a:lnTo>
                <a:lnTo>
                  <a:pt x="15111" y="2312"/>
                </a:lnTo>
                <a:lnTo>
                  <a:pt x="14941" y="2409"/>
                </a:lnTo>
                <a:lnTo>
                  <a:pt x="14941" y="2409"/>
                </a:lnTo>
                <a:lnTo>
                  <a:pt x="14965" y="2117"/>
                </a:lnTo>
                <a:lnTo>
                  <a:pt x="14990" y="1996"/>
                </a:lnTo>
                <a:lnTo>
                  <a:pt x="14990" y="1898"/>
                </a:lnTo>
                <a:lnTo>
                  <a:pt x="15209" y="1777"/>
                </a:lnTo>
                <a:lnTo>
                  <a:pt x="15525" y="1631"/>
                </a:lnTo>
                <a:lnTo>
                  <a:pt x="15817" y="1485"/>
                </a:lnTo>
                <a:close/>
                <a:moveTo>
                  <a:pt x="15963" y="2239"/>
                </a:moveTo>
                <a:lnTo>
                  <a:pt x="15963" y="2774"/>
                </a:lnTo>
                <a:lnTo>
                  <a:pt x="15914" y="2799"/>
                </a:lnTo>
                <a:lnTo>
                  <a:pt x="15695" y="2896"/>
                </a:lnTo>
                <a:lnTo>
                  <a:pt x="15476" y="2993"/>
                </a:lnTo>
                <a:lnTo>
                  <a:pt x="14917" y="3285"/>
                </a:lnTo>
                <a:lnTo>
                  <a:pt x="14941" y="2774"/>
                </a:lnTo>
                <a:lnTo>
                  <a:pt x="15233" y="2604"/>
                </a:lnTo>
                <a:lnTo>
                  <a:pt x="15525" y="2409"/>
                </a:lnTo>
                <a:lnTo>
                  <a:pt x="15744" y="2312"/>
                </a:lnTo>
                <a:lnTo>
                  <a:pt x="15963" y="2239"/>
                </a:lnTo>
                <a:close/>
                <a:moveTo>
                  <a:pt x="15939" y="3115"/>
                </a:moveTo>
                <a:lnTo>
                  <a:pt x="15914" y="3577"/>
                </a:lnTo>
                <a:lnTo>
                  <a:pt x="15647" y="3699"/>
                </a:lnTo>
                <a:lnTo>
                  <a:pt x="15403" y="3821"/>
                </a:lnTo>
                <a:lnTo>
                  <a:pt x="14917" y="4113"/>
                </a:lnTo>
                <a:lnTo>
                  <a:pt x="14917" y="3553"/>
                </a:lnTo>
                <a:lnTo>
                  <a:pt x="15087" y="3504"/>
                </a:lnTo>
                <a:lnTo>
                  <a:pt x="15233" y="3431"/>
                </a:lnTo>
                <a:lnTo>
                  <a:pt x="15549" y="3285"/>
                </a:lnTo>
                <a:lnTo>
                  <a:pt x="15744" y="3212"/>
                </a:lnTo>
                <a:lnTo>
                  <a:pt x="15939" y="3115"/>
                </a:lnTo>
                <a:close/>
                <a:moveTo>
                  <a:pt x="15866" y="3942"/>
                </a:moveTo>
                <a:lnTo>
                  <a:pt x="15841" y="4429"/>
                </a:lnTo>
                <a:lnTo>
                  <a:pt x="15574" y="4575"/>
                </a:lnTo>
                <a:lnTo>
                  <a:pt x="15330" y="4697"/>
                </a:lnTo>
                <a:lnTo>
                  <a:pt x="15136" y="4818"/>
                </a:lnTo>
                <a:lnTo>
                  <a:pt x="14965" y="4964"/>
                </a:lnTo>
                <a:lnTo>
                  <a:pt x="14892" y="5013"/>
                </a:lnTo>
                <a:lnTo>
                  <a:pt x="14917" y="4405"/>
                </a:lnTo>
                <a:lnTo>
                  <a:pt x="15160" y="4307"/>
                </a:lnTo>
                <a:lnTo>
                  <a:pt x="15403" y="4186"/>
                </a:lnTo>
                <a:lnTo>
                  <a:pt x="15647" y="4064"/>
                </a:lnTo>
                <a:lnTo>
                  <a:pt x="15866" y="3942"/>
                </a:lnTo>
                <a:close/>
                <a:moveTo>
                  <a:pt x="15841" y="4794"/>
                </a:moveTo>
                <a:lnTo>
                  <a:pt x="15841" y="5329"/>
                </a:lnTo>
                <a:lnTo>
                  <a:pt x="15525" y="5500"/>
                </a:lnTo>
                <a:lnTo>
                  <a:pt x="15209" y="5670"/>
                </a:lnTo>
                <a:lnTo>
                  <a:pt x="14892" y="5865"/>
                </a:lnTo>
                <a:lnTo>
                  <a:pt x="14892" y="5256"/>
                </a:lnTo>
                <a:lnTo>
                  <a:pt x="15038" y="5208"/>
                </a:lnTo>
                <a:lnTo>
                  <a:pt x="15403" y="5013"/>
                </a:lnTo>
                <a:lnTo>
                  <a:pt x="15622" y="4891"/>
                </a:lnTo>
                <a:lnTo>
                  <a:pt x="15841" y="4794"/>
                </a:lnTo>
                <a:close/>
                <a:moveTo>
                  <a:pt x="15841" y="5694"/>
                </a:moveTo>
                <a:lnTo>
                  <a:pt x="15841" y="6230"/>
                </a:lnTo>
                <a:lnTo>
                  <a:pt x="15598" y="6376"/>
                </a:lnTo>
                <a:lnTo>
                  <a:pt x="15379" y="6497"/>
                </a:lnTo>
                <a:lnTo>
                  <a:pt x="15136" y="6668"/>
                </a:lnTo>
                <a:lnTo>
                  <a:pt x="15014" y="6765"/>
                </a:lnTo>
                <a:lnTo>
                  <a:pt x="14892" y="6862"/>
                </a:lnTo>
                <a:lnTo>
                  <a:pt x="14892" y="6181"/>
                </a:lnTo>
                <a:lnTo>
                  <a:pt x="15087" y="6108"/>
                </a:lnTo>
                <a:lnTo>
                  <a:pt x="15282" y="6011"/>
                </a:lnTo>
                <a:lnTo>
                  <a:pt x="15841" y="5694"/>
                </a:lnTo>
                <a:close/>
                <a:moveTo>
                  <a:pt x="15817" y="6692"/>
                </a:moveTo>
                <a:lnTo>
                  <a:pt x="15817" y="7179"/>
                </a:lnTo>
                <a:lnTo>
                  <a:pt x="15282" y="7422"/>
                </a:lnTo>
                <a:lnTo>
                  <a:pt x="15087" y="7495"/>
                </a:lnTo>
                <a:lnTo>
                  <a:pt x="14892" y="7592"/>
                </a:lnTo>
                <a:lnTo>
                  <a:pt x="14892" y="7057"/>
                </a:lnTo>
                <a:lnTo>
                  <a:pt x="15038" y="7033"/>
                </a:lnTo>
                <a:lnTo>
                  <a:pt x="15184" y="6984"/>
                </a:lnTo>
                <a:lnTo>
                  <a:pt x="15476" y="6838"/>
                </a:lnTo>
                <a:lnTo>
                  <a:pt x="15817" y="6692"/>
                </a:lnTo>
                <a:close/>
                <a:moveTo>
                  <a:pt x="15817" y="7617"/>
                </a:moveTo>
                <a:lnTo>
                  <a:pt x="15817" y="8079"/>
                </a:lnTo>
                <a:lnTo>
                  <a:pt x="15355" y="8298"/>
                </a:lnTo>
                <a:lnTo>
                  <a:pt x="15136" y="8420"/>
                </a:lnTo>
                <a:lnTo>
                  <a:pt x="14917" y="8566"/>
                </a:lnTo>
                <a:lnTo>
                  <a:pt x="14892" y="7933"/>
                </a:lnTo>
                <a:lnTo>
                  <a:pt x="15111" y="7884"/>
                </a:lnTo>
                <a:lnTo>
                  <a:pt x="15330" y="7811"/>
                </a:lnTo>
                <a:lnTo>
                  <a:pt x="15817" y="7617"/>
                </a:lnTo>
                <a:close/>
                <a:moveTo>
                  <a:pt x="15817" y="8420"/>
                </a:moveTo>
                <a:lnTo>
                  <a:pt x="15817" y="8931"/>
                </a:lnTo>
                <a:lnTo>
                  <a:pt x="15720" y="8955"/>
                </a:lnTo>
                <a:lnTo>
                  <a:pt x="15598" y="9004"/>
                </a:lnTo>
                <a:lnTo>
                  <a:pt x="15452" y="9101"/>
                </a:lnTo>
                <a:lnTo>
                  <a:pt x="15184" y="9271"/>
                </a:lnTo>
                <a:lnTo>
                  <a:pt x="15038" y="9368"/>
                </a:lnTo>
                <a:lnTo>
                  <a:pt x="14917" y="9490"/>
                </a:lnTo>
                <a:lnTo>
                  <a:pt x="14917" y="8882"/>
                </a:lnTo>
                <a:lnTo>
                  <a:pt x="15160" y="8760"/>
                </a:lnTo>
                <a:lnTo>
                  <a:pt x="15817" y="8420"/>
                </a:lnTo>
                <a:close/>
                <a:moveTo>
                  <a:pt x="15817" y="9295"/>
                </a:moveTo>
                <a:lnTo>
                  <a:pt x="15817" y="9782"/>
                </a:lnTo>
                <a:lnTo>
                  <a:pt x="15574" y="9904"/>
                </a:lnTo>
                <a:lnTo>
                  <a:pt x="15355" y="10025"/>
                </a:lnTo>
                <a:lnTo>
                  <a:pt x="15136" y="10147"/>
                </a:lnTo>
                <a:lnTo>
                  <a:pt x="14917" y="10269"/>
                </a:lnTo>
                <a:lnTo>
                  <a:pt x="14917" y="9782"/>
                </a:lnTo>
                <a:lnTo>
                  <a:pt x="15111" y="9709"/>
                </a:lnTo>
                <a:lnTo>
                  <a:pt x="15282" y="9612"/>
                </a:lnTo>
                <a:lnTo>
                  <a:pt x="15622" y="9393"/>
                </a:lnTo>
                <a:lnTo>
                  <a:pt x="15817" y="9295"/>
                </a:lnTo>
                <a:close/>
                <a:moveTo>
                  <a:pt x="15817" y="10244"/>
                </a:moveTo>
                <a:lnTo>
                  <a:pt x="15817" y="10634"/>
                </a:lnTo>
                <a:lnTo>
                  <a:pt x="15574" y="10804"/>
                </a:lnTo>
                <a:lnTo>
                  <a:pt x="15403" y="10950"/>
                </a:lnTo>
                <a:lnTo>
                  <a:pt x="14941" y="11242"/>
                </a:lnTo>
                <a:lnTo>
                  <a:pt x="14917" y="10682"/>
                </a:lnTo>
                <a:lnTo>
                  <a:pt x="15087" y="10609"/>
                </a:lnTo>
                <a:lnTo>
                  <a:pt x="15257" y="10536"/>
                </a:lnTo>
                <a:lnTo>
                  <a:pt x="15549" y="10366"/>
                </a:lnTo>
                <a:lnTo>
                  <a:pt x="15817" y="10244"/>
                </a:lnTo>
                <a:close/>
                <a:moveTo>
                  <a:pt x="15817" y="11145"/>
                </a:moveTo>
                <a:lnTo>
                  <a:pt x="15817" y="11850"/>
                </a:lnTo>
                <a:lnTo>
                  <a:pt x="15622" y="11972"/>
                </a:lnTo>
                <a:lnTo>
                  <a:pt x="15501" y="12069"/>
                </a:lnTo>
                <a:lnTo>
                  <a:pt x="14965" y="12459"/>
                </a:lnTo>
                <a:lnTo>
                  <a:pt x="14941" y="11656"/>
                </a:lnTo>
                <a:lnTo>
                  <a:pt x="15111" y="11583"/>
                </a:lnTo>
                <a:lnTo>
                  <a:pt x="15282" y="11485"/>
                </a:lnTo>
                <a:lnTo>
                  <a:pt x="15598" y="11291"/>
                </a:lnTo>
                <a:lnTo>
                  <a:pt x="15817" y="11145"/>
                </a:lnTo>
                <a:close/>
                <a:moveTo>
                  <a:pt x="15817" y="12337"/>
                </a:moveTo>
                <a:lnTo>
                  <a:pt x="15817" y="13091"/>
                </a:lnTo>
                <a:lnTo>
                  <a:pt x="15549" y="13237"/>
                </a:lnTo>
                <a:lnTo>
                  <a:pt x="15282" y="13432"/>
                </a:lnTo>
                <a:lnTo>
                  <a:pt x="15136" y="13529"/>
                </a:lnTo>
                <a:lnTo>
                  <a:pt x="14965" y="13651"/>
                </a:lnTo>
                <a:lnTo>
                  <a:pt x="14965" y="12872"/>
                </a:lnTo>
                <a:lnTo>
                  <a:pt x="15136" y="12775"/>
                </a:lnTo>
                <a:lnTo>
                  <a:pt x="15282" y="12702"/>
                </a:lnTo>
                <a:lnTo>
                  <a:pt x="15574" y="12507"/>
                </a:lnTo>
                <a:lnTo>
                  <a:pt x="15817" y="12337"/>
                </a:lnTo>
                <a:close/>
                <a:moveTo>
                  <a:pt x="15817" y="13481"/>
                </a:moveTo>
                <a:lnTo>
                  <a:pt x="15841" y="13919"/>
                </a:lnTo>
                <a:lnTo>
                  <a:pt x="15452" y="14138"/>
                </a:lnTo>
                <a:lnTo>
                  <a:pt x="15087" y="14405"/>
                </a:lnTo>
                <a:lnTo>
                  <a:pt x="14990" y="14478"/>
                </a:lnTo>
                <a:lnTo>
                  <a:pt x="14965" y="13992"/>
                </a:lnTo>
                <a:lnTo>
                  <a:pt x="15209" y="13870"/>
                </a:lnTo>
                <a:lnTo>
                  <a:pt x="15403" y="13748"/>
                </a:lnTo>
                <a:lnTo>
                  <a:pt x="15817" y="13481"/>
                </a:lnTo>
                <a:close/>
                <a:moveTo>
                  <a:pt x="15841" y="14381"/>
                </a:moveTo>
                <a:lnTo>
                  <a:pt x="15866" y="14795"/>
                </a:lnTo>
                <a:lnTo>
                  <a:pt x="15720" y="14868"/>
                </a:lnTo>
                <a:lnTo>
                  <a:pt x="15598" y="14965"/>
                </a:lnTo>
                <a:lnTo>
                  <a:pt x="15355" y="15135"/>
                </a:lnTo>
                <a:lnTo>
                  <a:pt x="14990" y="15354"/>
                </a:lnTo>
                <a:lnTo>
                  <a:pt x="14990" y="14941"/>
                </a:lnTo>
                <a:lnTo>
                  <a:pt x="15160" y="14843"/>
                </a:lnTo>
                <a:lnTo>
                  <a:pt x="15330" y="14722"/>
                </a:lnTo>
                <a:lnTo>
                  <a:pt x="15622" y="14503"/>
                </a:lnTo>
                <a:lnTo>
                  <a:pt x="15841" y="14381"/>
                </a:lnTo>
                <a:close/>
                <a:moveTo>
                  <a:pt x="15866" y="15330"/>
                </a:moveTo>
                <a:lnTo>
                  <a:pt x="15890" y="15865"/>
                </a:lnTo>
                <a:lnTo>
                  <a:pt x="15866" y="15865"/>
                </a:lnTo>
                <a:lnTo>
                  <a:pt x="15695" y="15914"/>
                </a:lnTo>
                <a:lnTo>
                  <a:pt x="15549" y="15963"/>
                </a:lnTo>
                <a:lnTo>
                  <a:pt x="15257" y="16157"/>
                </a:lnTo>
                <a:lnTo>
                  <a:pt x="15014" y="16279"/>
                </a:lnTo>
                <a:lnTo>
                  <a:pt x="14990" y="15768"/>
                </a:lnTo>
                <a:lnTo>
                  <a:pt x="15136" y="15719"/>
                </a:lnTo>
                <a:lnTo>
                  <a:pt x="15282" y="15646"/>
                </a:lnTo>
                <a:lnTo>
                  <a:pt x="15574" y="15500"/>
                </a:lnTo>
                <a:lnTo>
                  <a:pt x="15866" y="15330"/>
                </a:lnTo>
                <a:close/>
                <a:moveTo>
                  <a:pt x="15890" y="16230"/>
                </a:moveTo>
                <a:lnTo>
                  <a:pt x="15890" y="16644"/>
                </a:lnTo>
                <a:lnTo>
                  <a:pt x="15793" y="16644"/>
                </a:lnTo>
                <a:lnTo>
                  <a:pt x="15598" y="16717"/>
                </a:lnTo>
                <a:lnTo>
                  <a:pt x="15403" y="16790"/>
                </a:lnTo>
                <a:lnTo>
                  <a:pt x="15184" y="16887"/>
                </a:lnTo>
                <a:lnTo>
                  <a:pt x="15014" y="17009"/>
                </a:lnTo>
                <a:lnTo>
                  <a:pt x="15014" y="16644"/>
                </a:lnTo>
                <a:lnTo>
                  <a:pt x="15160" y="16595"/>
                </a:lnTo>
                <a:lnTo>
                  <a:pt x="15306" y="16522"/>
                </a:lnTo>
                <a:lnTo>
                  <a:pt x="15598" y="16401"/>
                </a:lnTo>
                <a:lnTo>
                  <a:pt x="15890" y="16230"/>
                </a:lnTo>
                <a:close/>
                <a:moveTo>
                  <a:pt x="12629" y="2166"/>
                </a:moveTo>
                <a:lnTo>
                  <a:pt x="13627" y="2239"/>
                </a:lnTo>
                <a:lnTo>
                  <a:pt x="14600" y="2239"/>
                </a:lnTo>
                <a:lnTo>
                  <a:pt x="14527" y="3285"/>
                </a:lnTo>
                <a:lnTo>
                  <a:pt x="14479" y="4380"/>
                </a:lnTo>
                <a:lnTo>
                  <a:pt x="14454" y="4380"/>
                </a:lnTo>
                <a:lnTo>
                  <a:pt x="14430" y="4405"/>
                </a:lnTo>
                <a:lnTo>
                  <a:pt x="14454" y="4429"/>
                </a:lnTo>
                <a:lnTo>
                  <a:pt x="14479" y="4429"/>
                </a:lnTo>
                <a:lnTo>
                  <a:pt x="14430" y="6059"/>
                </a:lnTo>
                <a:lnTo>
                  <a:pt x="14430" y="7738"/>
                </a:lnTo>
                <a:lnTo>
                  <a:pt x="14430" y="9441"/>
                </a:lnTo>
                <a:lnTo>
                  <a:pt x="14454" y="11169"/>
                </a:lnTo>
                <a:lnTo>
                  <a:pt x="14527" y="14527"/>
                </a:lnTo>
                <a:lnTo>
                  <a:pt x="14552" y="16109"/>
                </a:lnTo>
                <a:lnTo>
                  <a:pt x="14552" y="17617"/>
                </a:lnTo>
                <a:lnTo>
                  <a:pt x="14138" y="17617"/>
                </a:lnTo>
                <a:lnTo>
                  <a:pt x="13724" y="17593"/>
                </a:lnTo>
                <a:lnTo>
                  <a:pt x="13286" y="17593"/>
                </a:lnTo>
                <a:lnTo>
                  <a:pt x="12873" y="17568"/>
                </a:lnTo>
                <a:lnTo>
                  <a:pt x="9637" y="17593"/>
                </a:lnTo>
                <a:lnTo>
                  <a:pt x="6425" y="17593"/>
                </a:lnTo>
                <a:lnTo>
                  <a:pt x="5232" y="17544"/>
                </a:lnTo>
                <a:lnTo>
                  <a:pt x="4016" y="17520"/>
                </a:lnTo>
                <a:lnTo>
                  <a:pt x="2434" y="17520"/>
                </a:lnTo>
                <a:lnTo>
                  <a:pt x="1899" y="17544"/>
                </a:lnTo>
                <a:lnTo>
                  <a:pt x="1923" y="17495"/>
                </a:lnTo>
                <a:lnTo>
                  <a:pt x="1923" y="17447"/>
                </a:lnTo>
                <a:lnTo>
                  <a:pt x="1899" y="17252"/>
                </a:lnTo>
                <a:lnTo>
                  <a:pt x="1899" y="16936"/>
                </a:lnTo>
                <a:lnTo>
                  <a:pt x="1899" y="16620"/>
                </a:lnTo>
                <a:lnTo>
                  <a:pt x="1972" y="14040"/>
                </a:lnTo>
                <a:lnTo>
                  <a:pt x="2021" y="12751"/>
                </a:lnTo>
                <a:lnTo>
                  <a:pt x="2021" y="11485"/>
                </a:lnTo>
                <a:lnTo>
                  <a:pt x="2045" y="8955"/>
                </a:lnTo>
                <a:lnTo>
                  <a:pt x="2021" y="5208"/>
                </a:lnTo>
                <a:lnTo>
                  <a:pt x="1996" y="3164"/>
                </a:lnTo>
                <a:lnTo>
                  <a:pt x="1972" y="2507"/>
                </a:lnTo>
                <a:lnTo>
                  <a:pt x="1948" y="2190"/>
                </a:lnTo>
                <a:lnTo>
                  <a:pt x="2459" y="2263"/>
                </a:lnTo>
                <a:lnTo>
                  <a:pt x="2970" y="2312"/>
                </a:lnTo>
                <a:lnTo>
                  <a:pt x="3505" y="2336"/>
                </a:lnTo>
                <a:lnTo>
                  <a:pt x="4040" y="2336"/>
                </a:lnTo>
                <a:lnTo>
                  <a:pt x="5111" y="2288"/>
                </a:lnTo>
                <a:lnTo>
                  <a:pt x="6133" y="2239"/>
                </a:lnTo>
                <a:lnTo>
                  <a:pt x="7398" y="2215"/>
                </a:lnTo>
                <a:lnTo>
                  <a:pt x="9393" y="2190"/>
                </a:lnTo>
                <a:lnTo>
                  <a:pt x="11364" y="2166"/>
                </a:lnTo>
                <a:close/>
                <a:moveTo>
                  <a:pt x="15890" y="16912"/>
                </a:moveTo>
                <a:lnTo>
                  <a:pt x="15890" y="16960"/>
                </a:lnTo>
                <a:lnTo>
                  <a:pt x="15890" y="17350"/>
                </a:lnTo>
                <a:lnTo>
                  <a:pt x="15768" y="17350"/>
                </a:lnTo>
                <a:lnTo>
                  <a:pt x="15671" y="17398"/>
                </a:lnTo>
                <a:lnTo>
                  <a:pt x="15452" y="17520"/>
                </a:lnTo>
                <a:lnTo>
                  <a:pt x="15209" y="17666"/>
                </a:lnTo>
                <a:lnTo>
                  <a:pt x="15136" y="17593"/>
                </a:lnTo>
                <a:lnTo>
                  <a:pt x="15087" y="17568"/>
                </a:lnTo>
                <a:lnTo>
                  <a:pt x="15014" y="17544"/>
                </a:lnTo>
                <a:lnTo>
                  <a:pt x="15014" y="17301"/>
                </a:lnTo>
                <a:lnTo>
                  <a:pt x="15233" y="17228"/>
                </a:lnTo>
                <a:lnTo>
                  <a:pt x="15452" y="17131"/>
                </a:lnTo>
                <a:lnTo>
                  <a:pt x="15890" y="16912"/>
                </a:lnTo>
                <a:close/>
                <a:moveTo>
                  <a:pt x="8469" y="18663"/>
                </a:moveTo>
                <a:lnTo>
                  <a:pt x="8590" y="18712"/>
                </a:lnTo>
                <a:lnTo>
                  <a:pt x="8663" y="18809"/>
                </a:lnTo>
                <a:lnTo>
                  <a:pt x="8761" y="18980"/>
                </a:lnTo>
                <a:lnTo>
                  <a:pt x="8785" y="19077"/>
                </a:lnTo>
                <a:lnTo>
                  <a:pt x="8785" y="19199"/>
                </a:lnTo>
                <a:lnTo>
                  <a:pt x="8785" y="19320"/>
                </a:lnTo>
                <a:lnTo>
                  <a:pt x="8785" y="19442"/>
                </a:lnTo>
                <a:lnTo>
                  <a:pt x="8761" y="19539"/>
                </a:lnTo>
                <a:lnTo>
                  <a:pt x="8712" y="19661"/>
                </a:lnTo>
                <a:lnTo>
                  <a:pt x="8639" y="19758"/>
                </a:lnTo>
                <a:lnTo>
                  <a:pt x="8542" y="19831"/>
                </a:lnTo>
                <a:lnTo>
                  <a:pt x="8420" y="19904"/>
                </a:lnTo>
                <a:lnTo>
                  <a:pt x="8274" y="19929"/>
                </a:lnTo>
                <a:lnTo>
                  <a:pt x="8128" y="19929"/>
                </a:lnTo>
                <a:lnTo>
                  <a:pt x="8006" y="19880"/>
                </a:lnTo>
                <a:lnTo>
                  <a:pt x="7860" y="19831"/>
                </a:lnTo>
                <a:lnTo>
                  <a:pt x="7763" y="19734"/>
                </a:lnTo>
                <a:lnTo>
                  <a:pt x="7690" y="19612"/>
                </a:lnTo>
                <a:lnTo>
                  <a:pt x="7641" y="19491"/>
                </a:lnTo>
                <a:lnTo>
                  <a:pt x="7641" y="19345"/>
                </a:lnTo>
                <a:lnTo>
                  <a:pt x="7666" y="19174"/>
                </a:lnTo>
                <a:lnTo>
                  <a:pt x="7714" y="19053"/>
                </a:lnTo>
                <a:lnTo>
                  <a:pt x="7787" y="18907"/>
                </a:lnTo>
                <a:lnTo>
                  <a:pt x="7885" y="18809"/>
                </a:lnTo>
                <a:lnTo>
                  <a:pt x="7958" y="18736"/>
                </a:lnTo>
                <a:lnTo>
                  <a:pt x="8031" y="18761"/>
                </a:lnTo>
                <a:lnTo>
                  <a:pt x="8104" y="18736"/>
                </a:lnTo>
                <a:lnTo>
                  <a:pt x="8201" y="18712"/>
                </a:lnTo>
                <a:lnTo>
                  <a:pt x="8250" y="18712"/>
                </a:lnTo>
                <a:lnTo>
                  <a:pt x="8298" y="18688"/>
                </a:lnTo>
                <a:lnTo>
                  <a:pt x="8323" y="18663"/>
                </a:lnTo>
                <a:close/>
                <a:moveTo>
                  <a:pt x="8347" y="18177"/>
                </a:moveTo>
                <a:lnTo>
                  <a:pt x="8152" y="18201"/>
                </a:lnTo>
                <a:lnTo>
                  <a:pt x="8055" y="18250"/>
                </a:lnTo>
                <a:lnTo>
                  <a:pt x="7982" y="18298"/>
                </a:lnTo>
                <a:lnTo>
                  <a:pt x="7885" y="18323"/>
                </a:lnTo>
                <a:lnTo>
                  <a:pt x="7763" y="18347"/>
                </a:lnTo>
                <a:lnTo>
                  <a:pt x="7666" y="18420"/>
                </a:lnTo>
                <a:lnTo>
                  <a:pt x="7568" y="18469"/>
                </a:lnTo>
                <a:lnTo>
                  <a:pt x="7471" y="18566"/>
                </a:lnTo>
                <a:lnTo>
                  <a:pt x="7398" y="18663"/>
                </a:lnTo>
                <a:lnTo>
                  <a:pt x="7349" y="18761"/>
                </a:lnTo>
                <a:lnTo>
                  <a:pt x="7276" y="18882"/>
                </a:lnTo>
                <a:lnTo>
                  <a:pt x="7228" y="19126"/>
                </a:lnTo>
                <a:lnTo>
                  <a:pt x="7179" y="19369"/>
                </a:lnTo>
                <a:lnTo>
                  <a:pt x="7179" y="19515"/>
                </a:lnTo>
                <a:lnTo>
                  <a:pt x="7203" y="19637"/>
                </a:lnTo>
                <a:lnTo>
                  <a:pt x="7252" y="19758"/>
                </a:lnTo>
                <a:lnTo>
                  <a:pt x="7301" y="19880"/>
                </a:lnTo>
                <a:lnTo>
                  <a:pt x="7349" y="19977"/>
                </a:lnTo>
                <a:lnTo>
                  <a:pt x="7447" y="20075"/>
                </a:lnTo>
                <a:lnTo>
                  <a:pt x="7520" y="20148"/>
                </a:lnTo>
                <a:lnTo>
                  <a:pt x="7641" y="20221"/>
                </a:lnTo>
                <a:lnTo>
                  <a:pt x="7739" y="20294"/>
                </a:lnTo>
                <a:lnTo>
                  <a:pt x="7860" y="20342"/>
                </a:lnTo>
                <a:lnTo>
                  <a:pt x="7982" y="20367"/>
                </a:lnTo>
                <a:lnTo>
                  <a:pt x="8104" y="20391"/>
                </a:lnTo>
                <a:lnTo>
                  <a:pt x="8225" y="20391"/>
                </a:lnTo>
                <a:lnTo>
                  <a:pt x="8371" y="20367"/>
                </a:lnTo>
                <a:lnTo>
                  <a:pt x="8493" y="20342"/>
                </a:lnTo>
                <a:lnTo>
                  <a:pt x="8615" y="20294"/>
                </a:lnTo>
                <a:lnTo>
                  <a:pt x="8809" y="20196"/>
                </a:lnTo>
                <a:lnTo>
                  <a:pt x="8955" y="20050"/>
                </a:lnTo>
                <a:lnTo>
                  <a:pt x="9053" y="19880"/>
                </a:lnTo>
                <a:lnTo>
                  <a:pt x="9150" y="19685"/>
                </a:lnTo>
                <a:lnTo>
                  <a:pt x="9199" y="19491"/>
                </a:lnTo>
                <a:lnTo>
                  <a:pt x="9199" y="19272"/>
                </a:lnTo>
                <a:lnTo>
                  <a:pt x="9199" y="19053"/>
                </a:lnTo>
                <a:lnTo>
                  <a:pt x="9174" y="18858"/>
                </a:lnTo>
                <a:lnTo>
                  <a:pt x="9101" y="18688"/>
                </a:lnTo>
                <a:lnTo>
                  <a:pt x="9004" y="18517"/>
                </a:lnTo>
                <a:lnTo>
                  <a:pt x="8882" y="18371"/>
                </a:lnTo>
                <a:lnTo>
                  <a:pt x="8712" y="18250"/>
                </a:lnTo>
                <a:lnTo>
                  <a:pt x="8542" y="18201"/>
                </a:lnTo>
                <a:lnTo>
                  <a:pt x="8347" y="18177"/>
                </a:lnTo>
                <a:close/>
                <a:moveTo>
                  <a:pt x="2532" y="463"/>
                </a:moveTo>
                <a:lnTo>
                  <a:pt x="3018" y="487"/>
                </a:lnTo>
                <a:lnTo>
                  <a:pt x="3943" y="536"/>
                </a:lnTo>
                <a:lnTo>
                  <a:pt x="4843" y="560"/>
                </a:lnTo>
                <a:lnTo>
                  <a:pt x="8298" y="585"/>
                </a:lnTo>
                <a:lnTo>
                  <a:pt x="11729" y="585"/>
                </a:lnTo>
                <a:lnTo>
                  <a:pt x="13554" y="560"/>
                </a:lnTo>
                <a:lnTo>
                  <a:pt x="13530" y="585"/>
                </a:lnTo>
                <a:lnTo>
                  <a:pt x="13530" y="633"/>
                </a:lnTo>
                <a:lnTo>
                  <a:pt x="13505" y="658"/>
                </a:lnTo>
                <a:lnTo>
                  <a:pt x="13530" y="682"/>
                </a:lnTo>
                <a:lnTo>
                  <a:pt x="13554" y="706"/>
                </a:lnTo>
                <a:lnTo>
                  <a:pt x="13627" y="731"/>
                </a:lnTo>
                <a:lnTo>
                  <a:pt x="13724" y="731"/>
                </a:lnTo>
                <a:lnTo>
                  <a:pt x="13846" y="706"/>
                </a:lnTo>
                <a:lnTo>
                  <a:pt x="14065" y="633"/>
                </a:lnTo>
                <a:lnTo>
                  <a:pt x="14260" y="560"/>
                </a:lnTo>
                <a:lnTo>
                  <a:pt x="14892" y="609"/>
                </a:lnTo>
                <a:lnTo>
                  <a:pt x="14917" y="609"/>
                </a:lnTo>
                <a:lnTo>
                  <a:pt x="15063" y="658"/>
                </a:lnTo>
                <a:lnTo>
                  <a:pt x="14965" y="682"/>
                </a:lnTo>
                <a:lnTo>
                  <a:pt x="14844" y="731"/>
                </a:lnTo>
                <a:lnTo>
                  <a:pt x="14625" y="852"/>
                </a:lnTo>
                <a:lnTo>
                  <a:pt x="14260" y="1096"/>
                </a:lnTo>
                <a:lnTo>
                  <a:pt x="13749" y="1387"/>
                </a:lnTo>
                <a:lnTo>
                  <a:pt x="13505" y="1558"/>
                </a:lnTo>
                <a:lnTo>
                  <a:pt x="13286" y="1728"/>
                </a:lnTo>
                <a:lnTo>
                  <a:pt x="12824" y="1704"/>
                </a:lnTo>
                <a:lnTo>
                  <a:pt x="9564" y="1704"/>
                </a:lnTo>
                <a:lnTo>
                  <a:pt x="7593" y="1728"/>
                </a:lnTo>
                <a:lnTo>
                  <a:pt x="6327" y="1777"/>
                </a:lnTo>
                <a:lnTo>
                  <a:pt x="5135" y="1825"/>
                </a:lnTo>
                <a:lnTo>
                  <a:pt x="3943" y="1850"/>
                </a:lnTo>
                <a:lnTo>
                  <a:pt x="3359" y="1850"/>
                </a:lnTo>
                <a:lnTo>
                  <a:pt x="2751" y="1825"/>
                </a:lnTo>
                <a:lnTo>
                  <a:pt x="2167" y="1777"/>
                </a:lnTo>
                <a:lnTo>
                  <a:pt x="1583" y="1728"/>
                </a:lnTo>
                <a:lnTo>
                  <a:pt x="1510" y="1728"/>
                </a:lnTo>
                <a:lnTo>
                  <a:pt x="1437" y="1752"/>
                </a:lnTo>
                <a:lnTo>
                  <a:pt x="1412" y="1825"/>
                </a:lnTo>
                <a:lnTo>
                  <a:pt x="1388" y="1898"/>
                </a:lnTo>
                <a:lnTo>
                  <a:pt x="1388" y="1971"/>
                </a:lnTo>
                <a:lnTo>
                  <a:pt x="1412" y="2020"/>
                </a:lnTo>
                <a:lnTo>
                  <a:pt x="1461" y="2093"/>
                </a:lnTo>
                <a:lnTo>
                  <a:pt x="1534" y="2117"/>
                </a:lnTo>
                <a:lnTo>
                  <a:pt x="1534" y="2385"/>
                </a:lnTo>
                <a:lnTo>
                  <a:pt x="1558" y="2823"/>
                </a:lnTo>
                <a:lnTo>
                  <a:pt x="1534" y="4015"/>
                </a:lnTo>
                <a:lnTo>
                  <a:pt x="1510" y="5281"/>
                </a:lnTo>
                <a:lnTo>
                  <a:pt x="1485" y="6108"/>
                </a:lnTo>
                <a:lnTo>
                  <a:pt x="1461" y="6668"/>
                </a:lnTo>
                <a:lnTo>
                  <a:pt x="1437" y="7227"/>
                </a:lnTo>
                <a:lnTo>
                  <a:pt x="1461" y="8371"/>
                </a:lnTo>
                <a:lnTo>
                  <a:pt x="1510" y="9490"/>
                </a:lnTo>
                <a:lnTo>
                  <a:pt x="1510" y="10634"/>
                </a:lnTo>
                <a:lnTo>
                  <a:pt x="1485" y="13481"/>
                </a:lnTo>
                <a:lnTo>
                  <a:pt x="1461" y="14965"/>
                </a:lnTo>
                <a:lnTo>
                  <a:pt x="1412" y="16303"/>
                </a:lnTo>
                <a:lnTo>
                  <a:pt x="1339" y="16960"/>
                </a:lnTo>
                <a:lnTo>
                  <a:pt x="1339" y="17131"/>
                </a:lnTo>
                <a:lnTo>
                  <a:pt x="1364" y="17301"/>
                </a:lnTo>
                <a:lnTo>
                  <a:pt x="1388" y="17447"/>
                </a:lnTo>
                <a:lnTo>
                  <a:pt x="1437" y="17568"/>
                </a:lnTo>
                <a:lnTo>
                  <a:pt x="1485" y="17641"/>
                </a:lnTo>
                <a:lnTo>
                  <a:pt x="1437" y="17739"/>
                </a:lnTo>
                <a:lnTo>
                  <a:pt x="1437" y="17836"/>
                </a:lnTo>
                <a:lnTo>
                  <a:pt x="1485" y="17933"/>
                </a:lnTo>
                <a:lnTo>
                  <a:pt x="1510" y="17958"/>
                </a:lnTo>
                <a:lnTo>
                  <a:pt x="1583" y="17982"/>
                </a:lnTo>
                <a:lnTo>
                  <a:pt x="1875" y="18006"/>
                </a:lnTo>
                <a:lnTo>
                  <a:pt x="2167" y="18031"/>
                </a:lnTo>
                <a:lnTo>
                  <a:pt x="2799" y="18055"/>
                </a:lnTo>
                <a:lnTo>
                  <a:pt x="4016" y="18006"/>
                </a:lnTo>
                <a:lnTo>
                  <a:pt x="7252" y="18031"/>
                </a:lnTo>
                <a:lnTo>
                  <a:pt x="9247" y="18055"/>
                </a:lnTo>
                <a:lnTo>
                  <a:pt x="10488" y="18079"/>
                </a:lnTo>
                <a:lnTo>
                  <a:pt x="11145" y="18104"/>
                </a:lnTo>
                <a:lnTo>
                  <a:pt x="11778" y="18104"/>
                </a:lnTo>
                <a:lnTo>
                  <a:pt x="13043" y="18055"/>
                </a:lnTo>
                <a:lnTo>
                  <a:pt x="13481" y="18055"/>
                </a:lnTo>
                <a:lnTo>
                  <a:pt x="13919" y="18079"/>
                </a:lnTo>
                <a:lnTo>
                  <a:pt x="14333" y="18104"/>
                </a:lnTo>
                <a:lnTo>
                  <a:pt x="14771" y="18079"/>
                </a:lnTo>
                <a:lnTo>
                  <a:pt x="14819" y="18079"/>
                </a:lnTo>
                <a:lnTo>
                  <a:pt x="14844" y="18055"/>
                </a:lnTo>
                <a:lnTo>
                  <a:pt x="15063" y="18031"/>
                </a:lnTo>
                <a:lnTo>
                  <a:pt x="15136" y="18006"/>
                </a:lnTo>
                <a:lnTo>
                  <a:pt x="15184" y="17958"/>
                </a:lnTo>
                <a:lnTo>
                  <a:pt x="15209" y="17909"/>
                </a:lnTo>
                <a:lnTo>
                  <a:pt x="15233" y="17860"/>
                </a:lnTo>
                <a:lnTo>
                  <a:pt x="15598" y="17690"/>
                </a:lnTo>
                <a:lnTo>
                  <a:pt x="15744" y="17617"/>
                </a:lnTo>
                <a:lnTo>
                  <a:pt x="15890" y="17520"/>
                </a:lnTo>
                <a:lnTo>
                  <a:pt x="15890" y="17909"/>
                </a:lnTo>
                <a:lnTo>
                  <a:pt x="15744" y="18006"/>
                </a:lnTo>
                <a:lnTo>
                  <a:pt x="15598" y="18104"/>
                </a:lnTo>
                <a:lnTo>
                  <a:pt x="15257" y="18250"/>
                </a:lnTo>
                <a:lnTo>
                  <a:pt x="14917" y="18371"/>
                </a:lnTo>
                <a:lnTo>
                  <a:pt x="14235" y="18566"/>
                </a:lnTo>
                <a:lnTo>
                  <a:pt x="13919" y="18688"/>
                </a:lnTo>
                <a:lnTo>
                  <a:pt x="13773" y="18761"/>
                </a:lnTo>
                <a:lnTo>
                  <a:pt x="13627" y="18858"/>
                </a:lnTo>
                <a:lnTo>
                  <a:pt x="13578" y="18931"/>
                </a:lnTo>
                <a:lnTo>
                  <a:pt x="13578" y="18980"/>
                </a:lnTo>
                <a:lnTo>
                  <a:pt x="13603" y="19053"/>
                </a:lnTo>
                <a:lnTo>
                  <a:pt x="13676" y="19053"/>
                </a:lnTo>
                <a:lnTo>
                  <a:pt x="14016" y="19028"/>
                </a:lnTo>
                <a:lnTo>
                  <a:pt x="14357" y="18980"/>
                </a:lnTo>
                <a:lnTo>
                  <a:pt x="15038" y="18785"/>
                </a:lnTo>
                <a:lnTo>
                  <a:pt x="15476" y="18663"/>
                </a:lnTo>
                <a:lnTo>
                  <a:pt x="15695" y="18566"/>
                </a:lnTo>
                <a:lnTo>
                  <a:pt x="15890" y="18469"/>
                </a:lnTo>
                <a:lnTo>
                  <a:pt x="15890" y="18785"/>
                </a:lnTo>
                <a:lnTo>
                  <a:pt x="15622" y="18858"/>
                </a:lnTo>
                <a:lnTo>
                  <a:pt x="15355" y="18931"/>
                </a:lnTo>
                <a:lnTo>
                  <a:pt x="14844" y="19101"/>
                </a:lnTo>
                <a:lnTo>
                  <a:pt x="14527" y="19223"/>
                </a:lnTo>
                <a:lnTo>
                  <a:pt x="14235" y="19320"/>
                </a:lnTo>
                <a:lnTo>
                  <a:pt x="13943" y="19466"/>
                </a:lnTo>
                <a:lnTo>
                  <a:pt x="13676" y="19637"/>
                </a:lnTo>
                <a:lnTo>
                  <a:pt x="13676" y="19685"/>
                </a:lnTo>
                <a:lnTo>
                  <a:pt x="13676" y="19710"/>
                </a:lnTo>
                <a:lnTo>
                  <a:pt x="13700" y="19734"/>
                </a:lnTo>
                <a:lnTo>
                  <a:pt x="13724" y="19734"/>
                </a:lnTo>
                <a:lnTo>
                  <a:pt x="14041" y="19685"/>
                </a:lnTo>
                <a:lnTo>
                  <a:pt x="14333" y="19612"/>
                </a:lnTo>
                <a:lnTo>
                  <a:pt x="14917" y="19442"/>
                </a:lnTo>
                <a:lnTo>
                  <a:pt x="15403" y="19320"/>
                </a:lnTo>
                <a:lnTo>
                  <a:pt x="15671" y="19247"/>
                </a:lnTo>
                <a:lnTo>
                  <a:pt x="15914" y="19150"/>
                </a:lnTo>
                <a:lnTo>
                  <a:pt x="15914" y="19466"/>
                </a:lnTo>
                <a:lnTo>
                  <a:pt x="15647" y="19515"/>
                </a:lnTo>
                <a:lnTo>
                  <a:pt x="15379" y="19612"/>
                </a:lnTo>
                <a:lnTo>
                  <a:pt x="14892" y="19831"/>
                </a:lnTo>
                <a:lnTo>
                  <a:pt x="14381" y="20050"/>
                </a:lnTo>
                <a:lnTo>
                  <a:pt x="13895" y="20294"/>
                </a:lnTo>
                <a:lnTo>
                  <a:pt x="13895" y="20318"/>
                </a:lnTo>
                <a:lnTo>
                  <a:pt x="13919" y="20342"/>
                </a:lnTo>
                <a:lnTo>
                  <a:pt x="14162" y="20342"/>
                </a:lnTo>
                <a:lnTo>
                  <a:pt x="14430" y="20294"/>
                </a:lnTo>
                <a:lnTo>
                  <a:pt x="14673" y="20245"/>
                </a:lnTo>
                <a:lnTo>
                  <a:pt x="14941" y="20172"/>
                </a:lnTo>
                <a:lnTo>
                  <a:pt x="15428" y="20026"/>
                </a:lnTo>
                <a:lnTo>
                  <a:pt x="15914" y="19831"/>
                </a:lnTo>
                <a:lnTo>
                  <a:pt x="15914" y="19856"/>
                </a:lnTo>
                <a:lnTo>
                  <a:pt x="15817" y="20050"/>
                </a:lnTo>
                <a:lnTo>
                  <a:pt x="15720" y="20196"/>
                </a:lnTo>
                <a:lnTo>
                  <a:pt x="15598" y="20294"/>
                </a:lnTo>
                <a:lnTo>
                  <a:pt x="15452" y="20391"/>
                </a:lnTo>
                <a:lnTo>
                  <a:pt x="15282" y="20440"/>
                </a:lnTo>
                <a:lnTo>
                  <a:pt x="15111" y="20488"/>
                </a:lnTo>
                <a:lnTo>
                  <a:pt x="14746" y="20537"/>
                </a:lnTo>
                <a:lnTo>
                  <a:pt x="14381" y="20561"/>
                </a:lnTo>
                <a:lnTo>
                  <a:pt x="13992" y="20561"/>
                </a:lnTo>
                <a:lnTo>
                  <a:pt x="13213" y="20513"/>
                </a:lnTo>
                <a:lnTo>
                  <a:pt x="12410" y="20513"/>
                </a:lnTo>
                <a:lnTo>
                  <a:pt x="11632" y="20537"/>
                </a:lnTo>
                <a:lnTo>
                  <a:pt x="8006" y="20561"/>
                </a:lnTo>
                <a:lnTo>
                  <a:pt x="4405" y="20561"/>
                </a:lnTo>
                <a:lnTo>
                  <a:pt x="2848" y="20513"/>
                </a:lnTo>
                <a:lnTo>
                  <a:pt x="1753" y="20513"/>
                </a:lnTo>
                <a:lnTo>
                  <a:pt x="1631" y="20464"/>
                </a:lnTo>
                <a:lnTo>
                  <a:pt x="1339" y="20342"/>
                </a:lnTo>
                <a:lnTo>
                  <a:pt x="1169" y="20269"/>
                </a:lnTo>
                <a:lnTo>
                  <a:pt x="1023" y="20172"/>
                </a:lnTo>
                <a:lnTo>
                  <a:pt x="877" y="20050"/>
                </a:lnTo>
                <a:lnTo>
                  <a:pt x="780" y="19929"/>
                </a:lnTo>
                <a:lnTo>
                  <a:pt x="707" y="19807"/>
                </a:lnTo>
                <a:lnTo>
                  <a:pt x="658" y="19661"/>
                </a:lnTo>
                <a:lnTo>
                  <a:pt x="609" y="19393"/>
                </a:lnTo>
                <a:lnTo>
                  <a:pt x="561" y="19101"/>
                </a:lnTo>
                <a:lnTo>
                  <a:pt x="561" y="18834"/>
                </a:lnTo>
                <a:lnTo>
                  <a:pt x="536" y="17131"/>
                </a:lnTo>
                <a:lnTo>
                  <a:pt x="561" y="15427"/>
                </a:lnTo>
                <a:lnTo>
                  <a:pt x="536" y="13091"/>
                </a:lnTo>
                <a:lnTo>
                  <a:pt x="488" y="9247"/>
                </a:lnTo>
                <a:lnTo>
                  <a:pt x="463" y="5402"/>
                </a:lnTo>
                <a:lnTo>
                  <a:pt x="463" y="3967"/>
                </a:lnTo>
                <a:lnTo>
                  <a:pt x="488" y="3139"/>
                </a:lnTo>
                <a:lnTo>
                  <a:pt x="512" y="2653"/>
                </a:lnTo>
                <a:lnTo>
                  <a:pt x="585" y="2142"/>
                </a:lnTo>
                <a:lnTo>
                  <a:pt x="682" y="1655"/>
                </a:lnTo>
                <a:lnTo>
                  <a:pt x="828" y="1168"/>
                </a:lnTo>
                <a:lnTo>
                  <a:pt x="901" y="1023"/>
                </a:lnTo>
                <a:lnTo>
                  <a:pt x="1023" y="852"/>
                </a:lnTo>
                <a:lnTo>
                  <a:pt x="1218" y="731"/>
                </a:lnTo>
                <a:lnTo>
                  <a:pt x="1461" y="609"/>
                </a:lnTo>
                <a:lnTo>
                  <a:pt x="1753" y="536"/>
                </a:lnTo>
                <a:lnTo>
                  <a:pt x="2118" y="487"/>
                </a:lnTo>
                <a:lnTo>
                  <a:pt x="2532" y="463"/>
                </a:lnTo>
                <a:close/>
                <a:moveTo>
                  <a:pt x="2483" y="1"/>
                </a:moveTo>
                <a:lnTo>
                  <a:pt x="2021" y="25"/>
                </a:lnTo>
                <a:lnTo>
                  <a:pt x="1631" y="98"/>
                </a:lnTo>
                <a:lnTo>
                  <a:pt x="1315" y="171"/>
                </a:lnTo>
                <a:lnTo>
                  <a:pt x="1023" y="317"/>
                </a:lnTo>
                <a:lnTo>
                  <a:pt x="804" y="463"/>
                </a:lnTo>
                <a:lnTo>
                  <a:pt x="609" y="633"/>
                </a:lnTo>
                <a:lnTo>
                  <a:pt x="463" y="828"/>
                </a:lnTo>
                <a:lnTo>
                  <a:pt x="366" y="1023"/>
                </a:lnTo>
                <a:lnTo>
                  <a:pt x="269" y="1241"/>
                </a:lnTo>
                <a:lnTo>
                  <a:pt x="220" y="1436"/>
                </a:lnTo>
                <a:lnTo>
                  <a:pt x="196" y="1655"/>
                </a:lnTo>
                <a:lnTo>
                  <a:pt x="147" y="2020"/>
                </a:lnTo>
                <a:lnTo>
                  <a:pt x="123" y="2312"/>
                </a:lnTo>
                <a:lnTo>
                  <a:pt x="74" y="2823"/>
                </a:lnTo>
                <a:lnTo>
                  <a:pt x="25" y="3334"/>
                </a:lnTo>
                <a:lnTo>
                  <a:pt x="1" y="4356"/>
                </a:lnTo>
                <a:lnTo>
                  <a:pt x="1" y="5354"/>
                </a:lnTo>
                <a:lnTo>
                  <a:pt x="25" y="6376"/>
                </a:lnTo>
                <a:lnTo>
                  <a:pt x="50" y="7544"/>
                </a:lnTo>
                <a:lnTo>
                  <a:pt x="25" y="8736"/>
                </a:lnTo>
                <a:lnTo>
                  <a:pt x="1" y="11072"/>
                </a:lnTo>
                <a:lnTo>
                  <a:pt x="1" y="12264"/>
                </a:lnTo>
                <a:lnTo>
                  <a:pt x="50" y="13432"/>
                </a:lnTo>
                <a:lnTo>
                  <a:pt x="74" y="14624"/>
                </a:lnTo>
                <a:lnTo>
                  <a:pt x="98" y="15817"/>
                </a:lnTo>
                <a:lnTo>
                  <a:pt x="74" y="16693"/>
                </a:lnTo>
                <a:lnTo>
                  <a:pt x="98" y="17568"/>
                </a:lnTo>
                <a:lnTo>
                  <a:pt x="123" y="18444"/>
                </a:lnTo>
                <a:lnTo>
                  <a:pt x="171" y="19345"/>
                </a:lnTo>
                <a:lnTo>
                  <a:pt x="196" y="19612"/>
                </a:lnTo>
                <a:lnTo>
                  <a:pt x="244" y="19880"/>
                </a:lnTo>
                <a:lnTo>
                  <a:pt x="342" y="20123"/>
                </a:lnTo>
                <a:lnTo>
                  <a:pt x="463" y="20367"/>
                </a:lnTo>
                <a:lnTo>
                  <a:pt x="609" y="20561"/>
                </a:lnTo>
                <a:lnTo>
                  <a:pt x="804" y="20732"/>
                </a:lnTo>
                <a:lnTo>
                  <a:pt x="926" y="20805"/>
                </a:lnTo>
                <a:lnTo>
                  <a:pt x="1047" y="20853"/>
                </a:lnTo>
                <a:lnTo>
                  <a:pt x="1169" y="20902"/>
                </a:lnTo>
                <a:lnTo>
                  <a:pt x="1315" y="20926"/>
                </a:lnTo>
                <a:lnTo>
                  <a:pt x="2970" y="20951"/>
                </a:lnTo>
                <a:lnTo>
                  <a:pt x="4162" y="20975"/>
                </a:lnTo>
                <a:lnTo>
                  <a:pt x="4965" y="20999"/>
                </a:lnTo>
                <a:lnTo>
                  <a:pt x="5622" y="21024"/>
                </a:lnTo>
                <a:lnTo>
                  <a:pt x="11145" y="21024"/>
                </a:lnTo>
                <a:lnTo>
                  <a:pt x="12727" y="20999"/>
                </a:lnTo>
                <a:lnTo>
                  <a:pt x="13092" y="20999"/>
                </a:lnTo>
                <a:lnTo>
                  <a:pt x="13481" y="21024"/>
                </a:lnTo>
                <a:lnTo>
                  <a:pt x="14260" y="21072"/>
                </a:lnTo>
                <a:lnTo>
                  <a:pt x="14649" y="21072"/>
                </a:lnTo>
                <a:lnTo>
                  <a:pt x="15014" y="21048"/>
                </a:lnTo>
                <a:lnTo>
                  <a:pt x="15209" y="20999"/>
                </a:lnTo>
                <a:lnTo>
                  <a:pt x="15379" y="20951"/>
                </a:lnTo>
                <a:lnTo>
                  <a:pt x="15574" y="20902"/>
                </a:lnTo>
                <a:lnTo>
                  <a:pt x="15744" y="20805"/>
                </a:lnTo>
                <a:lnTo>
                  <a:pt x="15890" y="20683"/>
                </a:lnTo>
                <a:lnTo>
                  <a:pt x="16036" y="20513"/>
                </a:lnTo>
                <a:lnTo>
                  <a:pt x="16158" y="20318"/>
                </a:lnTo>
                <a:lnTo>
                  <a:pt x="16255" y="20075"/>
                </a:lnTo>
                <a:lnTo>
                  <a:pt x="16328" y="19807"/>
                </a:lnTo>
                <a:lnTo>
                  <a:pt x="16377" y="19515"/>
                </a:lnTo>
                <a:lnTo>
                  <a:pt x="16425" y="19223"/>
                </a:lnTo>
                <a:lnTo>
                  <a:pt x="16450" y="18907"/>
                </a:lnTo>
                <a:lnTo>
                  <a:pt x="16474" y="18298"/>
                </a:lnTo>
                <a:lnTo>
                  <a:pt x="16450" y="17739"/>
                </a:lnTo>
                <a:lnTo>
                  <a:pt x="16425" y="16960"/>
                </a:lnTo>
                <a:lnTo>
                  <a:pt x="16425" y="15573"/>
                </a:lnTo>
                <a:lnTo>
                  <a:pt x="16377" y="14186"/>
                </a:lnTo>
                <a:lnTo>
                  <a:pt x="16352" y="13286"/>
                </a:lnTo>
                <a:lnTo>
                  <a:pt x="16352" y="12118"/>
                </a:lnTo>
                <a:lnTo>
                  <a:pt x="16328" y="9441"/>
                </a:lnTo>
                <a:lnTo>
                  <a:pt x="16328" y="6960"/>
                </a:lnTo>
                <a:lnTo>
                  <a:pt x="16328" y="5500"/>
                </a:lnTo>
                <a:lnTo>
                  <a:pt x="16328" y="4794"/>
                </a:lnTo>
                <a:lnTo>
                  <a:pt x="16352" y="4113"/>
                </a:lnTo>
                <a:lnTo>
                  <a:pt x="16401" y="3431"/>
                </a:lnTo>
                <a:lnTo>
                  <a:pt x="16450" y="2726"/>
                </a:lnTo>
                <a:lnTo>
                  <a:pt x="16450" y="2336"/>
                </a:lnTo>
                <a:lnTo>
                  <a:pt x="16401" y="1898"/>
                </a:lnTo>
                <a:lnTo>
                  <a:pt x="16328" y="1509"/>
                </a:lnTo>
                <a:lnTo>
                  <a:pt x="16279" y="1314"/>
                </a:lnTo>
                <a:lnTo>
                  <a:pt x="16206" y="1120"/>
                </a:lnTo>
                <a:lnTo>
                  <a:pt x="16133" y="950"/>
                </a:lnTo>
                <a:lnTo>
                  <a:pt x="16036" y="779"/>
                </a:lnTo>
                <a:lnTo>
                  <a:pt x="15914" y="633"/>
                </a:lnTo>
                <a:lnTo>
                  <a:pt x="15768" y="512"/>
                </a:lnTo>
                <a:lnTo>
                  <a:pt x="15622" y="414"/>
                </a:lnTo>
                <a:lnTo>
                  <a:pt x="15452" y="317"/>
                </a:lnTo>
                <a:lnTo>
                  <a:pt x="15257" y="268"/>
                </a:lnTo>
                <a:lnTo>
                  <a:pt x="15038" y="220"/>
                </a:lnTo>
                <a:lnTo>
                  <a:pt x="14965" y="171"/>
                </a:lnTo>
                <a:lnTo>
                  <a:pt x="14892" y="147"/>
                </a:lnTo>
                <a:lnTo>
                  <a:pt x="14527" y="122"/>
                </a:lnTo>
                <a:lnTo>
                  <a:pt x="14138" y="98"/>
                </a:lnTo>
                <a:lnTo>
                  <a:pt x="13408" y="98"/>
                </a:lnTo>
                <a:lnTo>
                  <a:pt x="11924" y="122"/>
                </a:lnTo>
                <a:lnTo>
                  <a:pt x="8396" y="122"/>
                </a:lnTo>
                <a:lnTo>
                  <a:pt x="4843" y="98"/>
                </a:lnTo>
                <a:lnTo>
                  <a:pt x="3943" y="74"/>
                </a:lnTo>
                <a:lnTo>
                  <a:pt x="3018" y="25"/>
                </a:lnTo>
                <a:lnTo>
                  <a:pt x="2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7"/>
          <p:cNvSpPr/>
          <p:nvPr/>
        </p:nvSpPr>
        <p:spPr>
          <a:xfrm>
            <a:off x="2654979" y="2441702"/>
            <a:ext cx="380423" cy="212322"/>
          </a:xfrm>
          <a:custGeom>
            <a:avLst/>
            <a:gdLst/>
            <a:ahLst/>
            <a:cxnLst/>
            <a:rect l="l" t="t" r="r" b="b"/>
            <a:pathLst>
              <a:path w="19881" h="11096" extrusionOk="0">
                <a:moveTo>
                  <a:pt x="9636" y="1120"/>
                </a:moveTo>
                <a:lnTo>
                  <a:pt x="10099" y="1144"/>
                </a:lnTo>
                <a:lnTo>
                  <a:pt x="10561" y="1168"/>
                </a:lnTo>
                <a:lnTo>
                  <a:pt x="10537" y="1412"/>
                </a:lnTo>
                <a:lnTo>
                  <a:pt x="10512" y="1631"/>
                </a:lnTo>
                <a:lnTo>
                  <a:pt x="9685" y="1631"/>
                </a:lnTo>
                <a:lnTo>
                  <a:pt x="9661" y="1387"/>
                </a:lnTo>
                <a:lnTo>
                  <a:pt x="9636" y="1120"/>
                </a:lnTo>
                <a:close/>
                <a:moveTo>
                  <a:pt x="9198" y="1120"/>
                </a:moveTo>
                <a:lnTo>
                  <a:pt x="9223" y="1217"/>
                </a:lnTo>
                <a:lnTo>
                  <a:pt x="9223" y="1436"/>
                </a:lnTo>
                <a:lnTo>
                  <a:pt x="9223" y="1679"/>
                </a:lnTo>
                <a:lnTo>
                  <a:pt x="8785" y="1752"/>
                </a:lnTo>
                <a:lnTo>
                  <a:pt x="8347" y="1825"/>
                </a:lnTo>
                <a:lnTo>
                  <a:pt x="8298" y="1825"/>
                </a:lnTo>
                <a:lnTo>
                  <a:pt x="8225" y="1801"/>
                </a:lnTo>
                <a:lnTo>
                  <a:pt x="8128" y="1509"/>
                </a:lnTo>
                <a:lnTo>
                  <a:pt x="8055" y="1241"/>
                </a:lnTo>
                <a:lnTo>
                  <a:pt x="8468" y="1193"/>
                </a:lnTo>
                <a:lnTo>
                  <a:pt x="8882" y="1144"/>
                </a:lnTo>
                <a:lnTo>
                  <a:pt x="9198" y="1120"/>
                </a:lnTo>
                <a:close/>
                <a:moveTo>
                  <a:pt x="11023" y="1217"/>
                </a:moveTo>
                <a:lnTo>
                  <a:pt x="11583" y="1290"/>
                </a:lnTo>
                <a:lnTo>
                  <a:pt x="12118" y="1412"/>
                </a:lnTo>
                <a:lnTo>
                  <a:pt x="12045" y="1655"/>
                </a:lnTo>
                <a:lnTo>
                  <a:pt x="11997" y="1850"/>
                </a:lnTo>
                <a:lnTo>
                  <a:pt x="11486" y="1752"/>
                </a:lnTo>
                <a:lnTo>
                  <a:pt x="10975" y="1679"/>
                </a:lnTo>
                <a:lnTo>
                  <a:pt x="10999" y="1436"/>
                </a:lnTo>
                <a:lnTo>
                  <a:pt x="11023" y="1217"/>
                </a:lnTo>
                <a:close/>
                <a:moveTo>
                  <a:pt x="7665" y="1339"/>
                </a:moveTo>
                <a:lnTo>
                  <a:pt x="7714" y="1655"/>
                </a:lnTo>
                <a:lnTo>
                  <a:pt x="7811" y="1996"/>
                </a:lnTo>
                <a:lnTo>
                  <a:pt x="7446" y="2117"/>
                </a:lnTo>
                <a:lnTo>
                  <a:pt x="7082" y="2263"/>
                </a:lnTo>
                <a:lnTo>
                  <a:pt x="6984" y="2117"/>
                </a:lnTo>
                <a:lnTo>
                  <a:pt x="6887" y="1971"/>
                </a:lnTo>
                <a:lnTo>
                  <a:pt x="6765" y="1825"/>
                </a:lnTo>
                <a:lnTo>
                  <a:pt x="6668" y="1679"/>
                </a:lnTo>
                <a:lnTo>
                  <a:pt x="6644" y="1631"/>
                </a:lnTo>
                <a:lnTo>
                  <a:pt x="7155" y="1460"/>
                </a:lnTo>
                <a:lnTo>
                  <a:pt x="7665" y="1339"/>
                </a:lnTo>
                <a:close/>
                <a:moveTo>
                  <a:pt x="12532" y="1509"/>
                </a:moveTo>
                <a:lnTo>
                  <a:pt x="13067" y="1655"/>
                </a:lnTo>
                <a:lnTo>
                  <a:pt x="13627" y="1825"/>
                </a:lnTo>
                <a:lnTo>
                  <a:pt x="14211" y="2044"/>
                </a:lnTo>
                <a:lnTo>
                  <a:pt x="14065" y="2263"/>
                </a:lnTo>
                <a:lnTo>
                  <a:pt x="13870" y="2555"/>
                </a:lnTo>
                <a:lnTo>
                  <a:pt x="13262" y="2263"/>
                </a:lnTo>
                <a:lnTo>
                  <a:pt x="13165" y="2215"/>
                </a:lnTo>
                <a:lnTo>
                  <a:pt x="12824" y="2093"/>
                </a:lnTo>
                <a:lnTo>
                  <a:pt x="12459" y="1996"/>
                </a:lnTo>
                <a:lnTo>
                  <a:pt x="12483" y="1655"/>
                </a:lnTo>
                <a:lnTo>
                  <a:pt x="12532" y="1509"/>
                </a:lnTo>
                <a:close/>
                <a:moveTo>
                  <a:pt x="6254" y="1777"/>
                </a:moveTo>
                <a:lnTo>
                  <a:pt x="6425" y="2117"/>
                </a:lnTo>
                <a:lnTo>
                  <a:pt x="6522" y="2288"/>
                </a:lnTo>
                <a:lnTo>
                  <a:pt x="6668" y="2458"/>
                </a:lnTo>
                <a:lnTo>
                  <a:pt x="6035" y="2774"/>
                </a:lnTo>
                <a:lnTo>
                  <a:pt x="5427" y="3115"/>
                </a:lnTo>
                <a:lnTo>
                  <a:pt x="5305" y="3018"/>
                </a:lnTo>
                <a:lnTo>
                  <a:pt x="5184" y="2896"/>
                </a:lnTo>
                <a:lnTo>
                  <a:pt x="5086" y="2774"/>
                </a:lnTo>
                <a:lnTo>
                  <a:pt x="4989" y="2653"/>
                </a:lnTo>
                <a:lnTo>
                  <a:pt x="4843" y="2385"/>
                </a:lnTo>
                <a:lnTo>
                  <a:pt x="5476" y="2093"/>
                </a:lnTo>
                <a:lnTo>
                  <a:pt x="6254" y="1777"/>
                </a:lnTo>
                <a:close/>
                <a:moveTo>
                  <a:pt x="14503" y="2166"/>
                </a:moveTo>
                <a:lnTo>
                  <a:pt x="15087" y="2434"/>
                </a:lnTo>
                <a:lnTo>
                  <a:pt x="15671" y="2726"/>
                </a:lnTo>
                <a:lnTo>
                  <a:pt x="15622" y="2774"/>
                </a:lnTo>
                <a:lnTo>
                  <a:pt x="15427" y="3018"/>
                </a:lnTo>
                <a:lnTo>
                  <a:pt x="15306" y="3164"/>
                </a:lnTo>
                <a:lnTo>
                  <a:pt x="15209" y="3310"/>
                </a:lnTo>
                <a:lnTo>
                  <a:pt x="14698" y="2993"/>
                </a:lnTo>
                <a:lnTo>
                  <a:pt x="14187" y="2701"/>
                </a:lnTo>
                <a:lnTo>
                  <a:pt x="14406" y="2336"/>
                </a:lnTo>
                <a:lnTo>
                  <a:pt x="14503" y="2166"/>
                </a:lnTo>
                <a:close/>
                <a:moveTo>
                  <a:pt x="4502" y="2555"/>
                </a:moveTo>
                <a:lnTo>
                  <a:pt x="4624" y="2847"/>
                </a:lnTo>
                <a:lnTo>
                  <a:pt x="4794" y="3115"/>
                </a:lnTo>
                <a:lnTo>
                  <a:pt x="4916" y="3237"/>
                </a:lnTo>
                <a:lnTo>
                  <a:pt x="5038" y="3358"/>
                </a:lnTo>
                <a:lnTo>
                  <a:pt x="4381" y="3821"/>
                </a:lnTo>
                <a:lnTo>
                  <a:pt x="4332" y="3869"/>
                </a:lnTo>
                <a:lnTo>
                  <a:pt x="4259" y="3821"/>
                </a:lnTo>
                <a:lnTo>
                  <a:pt x="3943" y="3626"/>
                </a:lnTo>
                <a:lnTo>
                  <a:pt x="3675" y="3407"/>
                </a:lnTo>
                <a:lnTo>
                  <a:pt x="3529" y="3237"/>
                </a:lnTo>
                <a:lnTo>
                  <a:pt x="3821" y="2993"/>
                </a:lnTo>
                <a:lnTo>
                  <a:pt x="4162" y="2774"/>
                </a:lnTo>
                <a:lnTo>
                  <a:pt x="4502" y="2555"/>
                </a:lnTo>
                <a:close/>
                <a:moveTo>
                  <a:pt x="16036" y="2945"/>
                </a:moveTo>
                <a:lnTo>
                  <a:pt x="16547" y="3237"/>
                </a:lnTo>
                <a:lnTo>
                  <a:pt x="17033" y="3577"/>
                </a:lnTo>
                <a:lnTo>
                  <a:pt x="16766" y="3796"/>
                </a:lnTo>
                <a:lnTo>
                  <a:pt x="16571" y="3967"/>
                </a:lnTo>
                <a:lnTo>
                  <a:pt x="16352" y="4186"/>
                </a:lnTo>
                <a:lnTo>
                  <a:pt x="15963" y="3869"/>
                </a:lnTo>
                <a:lnTo>
                  <a:pt x="15573" y="3577"/>
                </a:lnTo>
                <a:lnTo>
                  <a:pt x="15744" y="3310"/>
                </a:lnTo>
                <a:lnTo>
                  <a:pt x="15938" y="3066"/>
                </a:lnTo>
                <a:lnTo>
                  <a:pt x="16036" y="2945"/>
                </a:lnTo>
                <a:close/>
                <a:moveTo>
                  <a:pt x="8736" y="5645"/>
                </a:moveTo>
                <a:lnTo>
                  <a:pt x="8833" y="5743"/>
                </a:lnTo>
                <a:lnTo>
                  <a:pt x="8809" y="5791"/>
                </a:lnTo>
                <a:lnTo>
                  <a:pt x="8736" y="5645"/>
                </a:lnTo>
                <a:close/>
                <a:moveTo>
                  <a:pt x="9831" y="3407"/>
                </a:moveTo>
                <a:lnTo>
                  <a:pt x="9588" y="3431"/>
                </a:lnTo>
                <a:lnTo>
                  <a:pt x="9369" y="3456"/>
                </a:lnTo>
                <a:lnTo>
                  <a:pt x="9150" y="3529"/>
                </a:lnTo>
                <a:lnTo>
                  <a:pt x="8931" y="3602"/>
                </a:lnTo>
                <a:lnTo>
                  <a:pt x="8736" y="3723"/>
                </a:lnTo>
                <a:lnTo>
                  <a:pt x="8517" y="3894"/>
                </a:lnTo>
                <a:lnTo>
                  <a:pt x="8298" y="4113"/>
                </a:lnTo>
                <a:lnTo>
                  <a:pt x="8128" y="4356"/>
                </a:lnTo>
                <a:lnTo>
                  <a:pt x="7982" y="4648"/>
                </a:lnTo>
                <a:lnTo>
                  <a:pt x="7884" y="4940"/>
                </a:lnTo>
                <a:lnTo>
                  <a:pt x="7811" y="5232"/>
                </a:lnTo>
                <a:lnTo>
                  <a:pt x="7787" y="5524"/>
                </a:lnTo>
                <a:lnTo>
                  <a:pt x="7811" y="5791"/>
                </a:lnTo>
                <a:lnTo>
                  <a:pt x="7909" y="6035"/>
                </a:lnTo>
                <a:lnTo>
                  <a:pt x="8006" y="6254"/>
                </a:lnTo>
                <a:lnTo>
                  <a:pt x="8152" y="6424"/>
                </a:lnTo>
                <a:lnTo>
                  <a:pt x="8322" y="6594"/>
                </a:lnTo>
                <a:lnTo>
                  <a:pt x="8420" y="6740"/>
                </a:lnTo>
                <a:lnTo>
                  <a:pt x="8541" y="6862"/>
                </a:lnTo>
                <a:lnTo>
                  <a:pt x="8663" y="6959"/>
                </a:lnTo>
                <a:lnTo>
                  <a:pt x="8809" y="7057"/>
                </a:lnTo>
                <a:lnTo>
                  <a:pt x="8955" y="7130"/>
                </a:lnTo>
                <a:lnTo>
                  <a:pt x="9125" y="7203"/>
                </a:lnTo>
                <a:lnTo>
                  <a:pt x="9296" y="7251"/>
                </a:lnTo>
                <a:lnTo>
                  <a:pt x="9466" y="7276"/>
                </a:lnTo>
                <a:lnTo>
                  <a:pt x="9636" y="7276"/>
                </a:lnTo>
                <a:lnTo>
                  <a:pt x="9807" y="7251"/>
                </a:lnTo>
                <a:lnTo>
                  <a:pt x="9953" y="7227"/>
                </a:lnTo>
                <a:lnTo>
                  <a:pt x="10099" y="7178"/>
                </a:lnTo>
                <a:lnTo>
                  <a:pt x="10245" y="7105"/>
                </a:lnTo>
                <a:lnTo>
                  <a:pt x="10391" y="7032"/>
                </a:lnTo>
                <a:lnTo>
                  <a:pt x="10512" y="6959"/>
                </a:lnTo>
                <a:lnTo>
                  <a:pt x="10634" y="6838"/>
                </a:lnTo>
                <a:lnTo>
                  <a:pt x="10683" y="6838"/>
                </a:lnTo>
                <a:lnTo>
                  <a:pt x="10902" y="6667"/>
                </a:lnTo>
                <a:lnTo>
                  <a:pt x="11121" y="6473"/>
                </a:lnTo>
                <a:lnTo>
                  <a:pt x="11291" y="6254"/>
                </a:lnTo>
                <a:lnTo>
                  <a:pt x="11413" y="5986"/>
                </a:lnTo>
                <a:lnTo>
                  <a:pt x="11510" y="5718"/>
                </a:lnTo>
                <a:lnTo>
                  <a:pt x="11583" y="5427"/>
                </a:lnTo>
                <a:lnTo>
                  <a:pt x="11607" y="5159"/>
                </a:lnTo>
                <a:lnTo>
                  <a:pt x="11583" y="4891"/>
                </a:lnTo>
                <a:lnTo>
                  <a:pt x="11559" y="4697"/>
                </a:lnTo>
                <a:lnTo>
                  <a:pt x="11534" y="4745"/>
                </a:lnTo>
                <a:lnTo>
                  <a:pt x="11486" y="4818"/>
                </a:lnTo>
                <a:lnTo>
                  <a:pt x="11413" y="4891"/>
                </a:lnTo>
                <a:lnTo>
                  <a:pt x="11340" y="4964"/>
                </a:lnTo>
                <a:lnTo>
                  <a:pt x="11242" y="5013"/>
                </a:lnTo>
                <a:lnTo>
                  <a:pt x="11145" y="5062"/>
                </a:lnTo>
                <a:lnTo>
                  <a:pt x="11048" y="5086"/>
                </a:lnTo>
                <a:lnTo>
                  <a:pt x="10950" y="5086"/>
                </a:lnTo>
                <a:lnTo>
                  <a:pt x="10780" y="5062"/>
                </a:lnTo>
                <a:lnTo>
                  <a:pt x="10610" y="5013"/>
                </a:lnTo>
                <a:lnTo>
                  <a:pt x="10537" y="4964"/>
                </a:lnTo>
                <a:lnTo>
                  <a:pt x="10488" y="4916"/>
                </a:lnTo>
                <a:lnTo>
                  <a:pt x="10391" y="4770"/>
                </a:lnTo>
                <a:lnTo>
                  <a:pt x="10318" y="4624"/>
                </a:lnTo>
                <a:lnTo>
                  <a:pt x="10293" y="4453"/>
                </a:lnTo>
                <a:lnTo>
                  <a:pt x="10293" y="4356"/>
                </a:lnTo>
                <a:lnTo>
                  <a:pt x="10318" y="4259"/>
                </a:lnTo>
                <a:lnTo>
                  <a:pt x="10366" y="4161"/>
                </a:lnTo>
                <a:lnTo>
                  <a:pt x="10415" y="4088"/>
                </a:lnTo>
                <a:lnTo>
                  <a:pt x="10561" y="3942"/>
                </a:lnTo>
                <a:lnTo>
                  <a:pt x="10731" y="3845"/>
                </a:lnTo>
                <a:lnTo>
                  <a:pt x="10756" y="3821"/>
                </a:lnTo>
                <a:lnTo>
                  <a:pt x="10829" y="3772"/>
                </a:lnTo>
                <a:lnTo>
                  <a:pt x="10877" y="3748"/>
                </a:lnTo>
                <a:lnTo>
                  <a:pt x="10707" y="3650"/>
                </a:lnTo>
                <a:lnTo>
                  <a:pt x="10512" y="3553"/>
                </a:lnTo>
                <a:lnTo>
                  <a:pt x="10269" y="3480"/>
                </a:lnTo>
                <a:lnTo>
                  <a:pt x="10050" y="3431"/>
                </a:lnTo>
                <a:lnTo>
                  <a:pt x="9831" y="3407"/>
                </a:lnTo>
                <a:close/>
                <a:moveTo>
                  <a:pt x="10050" y="2215"/>
                </a:moveTo>
                <a:lnTo>
                  <a:pt x="10391" y="2239"/>
                </a:lnTo>
                <a:lnTo>
                  <a:pt x="10439" y="2385"/>
                </a:lnTo>
                <a:lnTo>
                  <a:pt x="10488" y="2580"/>
                </a:lnTo>
                <a:lnTo>
                  <a:pt x="10512" y="2677"/>
                </a:lnTo>
                <a:lnTo>
                  <a:pt x="10585" y="2774"/>
                </a:lnTo>
                <a:lnTo>
                  <a:pt x="10610" y="2799"/>
                </a:lnTo>
                <a:lnTo>
                  <a:pt x="10683" y="2799"/>
                </a:lnTo>
                <a:lnTo>
                  <a:pt x="10707" y="2774"/>
                </a:lnTo>
                <a:lnTo>
                  <a:pt x="10780" y="2653"/>
                </a:lnTo>
                <a:lnTo>
                  <a:pt x="10829" y="2531"/>
                </a:lnTo>
                <a:lnTo>
                  <a:pt x="10829" y="2409"/>
                </a:lnTo>
                <a:lnTo>
                  <a:pt x="10829" y="2263"/>
                </a:lnTo>
                <a:lnTo>
                  <a:pt x="11291" y="2336"/>
                </a:lnTo>
                <a:lnTo>
                  <a:pt x="11315" y="2482"/>
                </a:lnTo>
                <a:lnTo>
                  <a:pt x="11388" y="2604"/>
                </a:lnTo>
                <a:lnTo>
                  <a:pt x="11461" y="2653"/>
                </a:lnTo>
                <a:lnTo>
                  <a:pt x="11559" y="2677"/>
                </a:lnTo>
                <a:lnTo>
                  <a:pt x="11607" y="2677"/>
                </a:lnTo>
                <a:lnTo>
                  <a:pt x="11656" y="2653"/>
                </a:lnTo>
                <a:lnTo>
                  <a:pt x="11680" y="2604"/>
                </a:lnTo>
                <a:lnTo>
                  <a:pt x="11705" y="2555"/>
                </a:lnTo>
                <a:lnTo>
                  <a:pt x="11729" y="2434"/>
                </a:lnTo>
                <a:lnTo>
                  <a:pt x="12264" y="2580"/>
                </a:lnTo>
                <a:lnTo>
                  <a:pt x="12191" y="2677"/>
                </a:lnTo>
                <a:lnTo>
                  <a:pt x="12143" y="2774"/>
                </a:lnTo>
                <a:lnTo>
                  <a:pt x="12118" y="2896"/>
                </a:lnTo>
                <a:lnTo>
                  <a:pt x="12118" y="2969"/>
                </a:lnTo>
                <a:lnTo>
                  <a:pt x="12118" y="3018"/>
                </a:lnTo>
                <a:lnTo>
                  <a:pt x="12143" y="3066"/>
                </a:lnTo>
                <a:lnTo>
                  <a:pt x="12216" y="3091"/>
                </a:lnTo>
                <a:lnTo>
                  <a:pt x="12264" y="3091"/>
                </a:lnTo>
                <a:lnTo>
                  <a:pt x="12289" y="3066"/>
                </a:lnTo>
                <a:lnTo>
                  <a:pt x="12362" y="2993"/>
                </a:lnTo>
                <a:lnTo>
                  <a:pt x="12483" y="2847"/>
                </a:lnTo>
                <a:lnTo>
                  <a:pt x="12581" y="2726"/>
                </a:lnTo>
                <a:lnTo>
                  <a:pt x="12654" y="2750"/>
                </a:lnTo>
                <a:lnTo>
                  <a:pt x="12800" y="2750"/>
                </a:lnTo>
                <a:lnTo>
                  <a:pt x="13092" y="2872"/>
                </a:lnTo>
                <a:lnTo>
                  <a:pt x="13165" y="2945"/>
                </a:lnTo>
                <a:lnTo>
                  <a:pt x="12946" y="3066"/>
                </a:lnTo>
                <a:lnTo>
                  <a:pt x="12751" y="3212"/>
                </a:lnTo>
                <a:lnTo>
                  <a:pt x="12581" y="3383"/>
                </a:lnTo>
                <a:lnTo>
                  <a:pt x="12508" y="3480"/>
                </a:lnTo>
                <a:lnTo>
                  <a:pt x="12483" y="3577"/>
                </a:lnTo>
                <a:lnTo>
                  <a:pt x="12483" y="3650"/>
                </a:lnTo>
                <a:lnTo>
                  <a:pt x="12508" y="3699"/>
                </a:lnTo>
                <a:lnTo>
                  <a:pt x="12556" y="3748"/>
                </a:lnTo>
                <a:lnTo>
                  <a:pt x="12629" y="3748"/>
                </a:lnTo>
                <a:lnTo>
                  <a:pt x="12727" y="3699"/>
                </a:lnTo>
                <a:lnTo>
                  <a:pt x="12824" y="3650"/>
                </a:lnTo>
                <a:lnTo>
                  <a:pt x="12994" y="3529"/>
                </a:lnTo>
                <a:lnTo>
                  <a:pt x="13335" y="3310"/>
                </a:lnTo>
                <a:lnTo>
                  <a:pt x="13408" y="3602"/>
                </a:lnTo>
                <a:lnTo>
                  <a:pt x="13457" y="3845"/>
                </a:lnTo>
                <a:lnTo>
                  <a:pt x="13481" y="3991"/>
                </a:lnTo>
                <a:lnTo>
                  <a:pt x="13213" y="4015"/>
                </a:lnTo>
                <a:lnTo>
                  <a:pt x="12970" y="4064"/>
                </a:lnTo>
                <a:lnTo>
                  <a:pt x="12873" y="4137"/>
                </a:lnTo>
                <a:lnTo>
                  <a:pt x="12775" y="4186"/>
                </a:lnTo>
                <a:lnTo>
                  <a:pt x="12702" y="4283"/>
                </a:lnTo>
                <a:lnTo>
                  <a:pt x="12678" y="4380"/>
                </a:lnTo>
                <a:lnTo>
                  <a:pt x="12678" y="4429"/>
                </a:lnTo>
                <a:lnTo>
                  <a:pt x="12702" y="4453"/>
                </a:lnTo>
                <a:lnTo>
                  <a:pt x="12800" y="4502"/>
                </a:lnTo>
                <a:lnTo>
                  <a:pt x="12897" y="4502"/>
                </a:lnTo>
                <a:lnTo>
                  <a:pt x="13116" y="4478"/>
                </a:lnTo>
                <a:lnTo>
                  <a:pt x="13530" y="4429"/>
                </a:lnTo>
                <a:lnTo>
                  <a:pt x="13554" y="4891"/>
                </a:lnTo>
                <a:lnTo>
                  <a:pt x="13554" y="5354"/>
                </a:lnTo>
                <a:lnTo>
                  <a:pt x="13432" y="5354"/>
                </a:lnTo>
                <a:lnTo>
                  <a:pt x="13092" y="5329"/>
                </a:lnTo>
                <a:lnTo>
                  <a:pt x="12897" y="5305"/>
                </a:lnTo>
                <a:lnTo>
                  <a:pt x="12727" y="5329"/>
                </a:lnTo>
                <a:lnTo>
                  <a:pt x="12654" y="5354"/>
                </a:lnTo>
                <a:lnTo>
                  <a:pt x="12629" y="5402"/>
                </a:lnTo>
                <a:lnTo>
                  <a:pt x="12605" y="5451"/>
                </a:lnTo>
                <a:lnTo>
                  <a:pt x="12654" y="5524"/>
                </a:lnTo>
                <a:lnTo>
                  <a:pt x="12800" y="5621"/>
                </a:lnTo>
                <a:lnTo>
                  <a:pt x="12946" y="5670"/>
                </a:lnTo>
                <a:lnTo>
                  <a:pt x="13116" y="5718"/>
                </a:lnTo>
                <a:lnTo>
                  <a:pt x="13286" y="5743"/>
                </a:lnTo>
                <a:lnTo>
                  <a:pt x="13530" y="5767"/>
                </a:lnTo>
                <a:lnTo>
                  <a:pt x="13505" y="6059"/>
                </a:lnTo>
                <a:lnTo>
                  <a:pt x="13457" y="6424"/>
                </a:lnTo>
                <a:lnTo>
                  <a:pt x="13189" y="6302"/>
                </a:lnTo>
                <a:lnTo>
                  <a:pt x="12897" y="6205"/>
                </a:lnTo>
                <a:lnTo>
                  <a:pt x="12727" y="6181"/>
                </a:lnTo>
                <a:lnTo>
                  <a:pt x="12459" y="6181"/>
                </a:lnTo>
                <a:lnTo>
                  <a:pt x="12313" y="6205"/>
                </a:lnTo>
                <a:lnTo>
                  <a:pt x="12264" y="6254"/>
                </a:lnTo>
                <a:lnTo>
                  <a:pt x="12264" y="6302"/>
                </a:lnTo>
                <a:lnTo>
                  <a:pt x="12289" y="6327"/>
                </a:lnTo>
                <a:lnTo>
                  <a:pt x="12435" y="6424"/>
                </a:lnTo>
                <a:lnTo>
                  <a:pt x="12581" y="6497"/>
                </a:lnTo>
                <a:lnTo>
                  <a:pt x="12873" y="6667"/>
                </a:lnTo>
                <a:lnTo>
                  <a:pt x="13116" y="6765"/>
                </a:lnTo>
                <a:lnTo>
                  <a:pt x="13359" y="6862"/>
                </a:lnTo>
                <a:lnTo>
                  <a:pt x="13213" y="7203"/>
                </a:lnTo>
                <a:lnTo>
                  <a:pt x="13067" y="7519"/>
                </a:lnTo>
                <a:lnTo>
                  <a:pt x="12824" y="7397"/>
                </a:lnTo>
                <a:lnTo>
                  <a:pt x="12581" y="7300"/>
                </a:lnTo>
                <a:lnTo>
                  <a:pt x="12264" y="7130"/>
                </a:lnTo>
                <a:lnTo>
                  <a:pt x="11972" y="6984"/>
                </a:lnTo>
                <a:lnTo>
                  <a:pt x="11924" y="6984"/>
                </a:lnTo>
                <a:lnTo>
                  <a:pt x="11899" y="7008"/>
                </a:lnTo>
                <a:lnTo>
                  <a:pt x="11875" y="7057"/>
                </a:lnTo>
                <a:lnTo>
                  <a:pt x="11899" y="7081"/>
                </a:lnTo>
                <a:lnTo>
                  <a:pt x="11972" y="7251"/>
                </a:lnTo>
                <a:lnTo>
                  <a:pt x="12070" y="7373"/>
                </a:lnTo>
                <a:lnTo>
                  <a:pt x="12191" y="7470"/>
                </a:lnTo>
                <a:lnTo>
                  <a:pt x="12337" y="7592"/>
                </a:lnTo>
                <a:lnTo>
                  <a:pt x="12556" y="7738"/>
                </a:lnTo>
                <a:lnTo>
                  <a:pt x="12824" y="7884"/>
                </a:lnTo>
                <a:lnTo>
                  <a:pt x="12605" y="8127"/>
                </a:lnTo>
                <a:lnTo>
                  <a:pt x="12410" y="8322"/>
                </a:lnTo>
                <a:lnTo>
                  <a:pt x="12410" y="8225"/>
                </a:lnTo>
                <a:lnTo>
                  <a:pt x="12386" y="8176"/>
                </a:lnTo>
                <a:lnTo>
                  <a:pt x="12313" y="8103"/>
                </a:lnTo>
                <a:lnTo>
                  <a:pt x="12045" y="7933"/>
                </a:lnTo>
                <a:lnTo>
                  <a:pt x="11899" y="7835"/>
                </a:lnTo>
                <a:lnTo>
                  <a:pt x="11778" y="7738"/>
                </a:lnTo>
                <a:lnTo>
                  <a:pt x="11680" y="7616"/>
                </a:lnTo>
                <a:lnTo>
                  <a:pt x="11583" y="7519"/>
                </a:lnTo>
                <a:lnTo>
                  <a:pt x="11437" y="7446"/>
                </a:lnTo>
                <a:lnTo>
                  <a:pt x="11388" y="7422"/>
                </a:lnTo>
                <a:lnTo>
                  <a:pt x="11291" y="7422"/>
                </a:lnTo>
                <a:lnTo>
                  <a:pt x="11267" y="7446"/>
                </a:lnTo>
                <a:lnTo>
                  <a:pt x="11267" y="7519"/>
                </a:lnTo>
                <a:lnTo>
                  <a:pt x="11267" y="7592"/>
                </a:lnTo>
                <a:lnTo>
                  <a:pt x="11340" y="7738"/>
                </a:lnTo>
                <a:lnTo>
                  <a:pt x="11437" y="7860"/>
                </a:lnTo>
                <a:lnTo>
                  <a:pt x="11534" y="7981"/>
                </a:lnTo>
                <a:lnTo>
                  <a:pt x="11656" y="8127"/>
                </a:lnTo>
                <a:lnTo>
                  <a:pt x="11826" y="8273"/>
                </a:lnTo>
                <a:lnTo>
                  <a:pt x="11972" y="8371"/>
                </a:lnTo>
                <a:lnTo>
                  <a:pt x="12167" y="8444"/>
                </a:lnTo>
                <a:lnTo>
                  <a:pt x="12240" y="8468"/>
                </a:lnTo>
                <a:lnTo>
                  <a:pt x="12289" y="8444"/>
                </a:lnTo>
                <a:lnTo>
                  <a:pt x="12021" y="8663"/>
                </a:lnTo>
                <a:lnTo>
                  <a:pt x="11705" y="8833"/>
                </a:lnTo>
                <a:lnTo>
                  <a:pt x="11388" y="9003"/>
                </a:lnTo>
                <a:lnTo>
                  <a:pt x="11048" y="9125"/>
                </a:lnTo>
                <a:lnTo>
                  <a:pt x="11072" y="9028"/>
                </a:lnTo>
                <a:lnTo>
                  <a:pt x="11072" y="8979"/>
                </a:lnTo>
                <a:lnTo>
                  <a:pt x="11048" y="8906"/>
                </a:lnTo>
                <a:lnTo>
                  <a:pt x="10999" y="8736"/>
                </a:lnTo>
                <a:lnTo>
                  <a:pt x="10926" y="8565"/>
                </a:lnTo>
                <a:lnTo>
                  <a:pt x="10853" y="8225"/>
                </a:lnTo>
                <a:lnTo>
                  <a:pt x="10780" y="7957"/>
                </a:lnTo>
                <a:lnTo>
                  <a:pt x="10731" y="7835"/>
                </a:lnTo>
                <a:lnTo>
                  <a:pt x="10683" y="7811"/>
                </a:lnTo>
                <a:lnTo>
                  <a:pt x="10634" y="7762"/>
                </a:lnTo>
                <a:lnTo>
                  <a:pt x="10585" y="7762"/>
                </a:lnTo>
                <a:lnTo>
                  <a:pt x="10537" y="7787"/>
                </a:lnTo>
                <a:lnTo>
                  <a:pt x="10488" y="7835"/>
                </a:lnTo>
                <a:lnTo>
                  <a:pt x="10464" y="7908"/>
                </a:lnTo>
                <a:lnTo>
                  <a:pt x="10439" y="8030"/>
                </a:lnTo>
                <a:lnTo>
                  <a:pt x="10464" y="8176"/>
                </a:lnTo>
                <a:lnTo>
                  <a:pt x="10464" y="8322"/>
                </a:lnTo>
                <a:lnTo>
                  <a:pt x="10561" y="8736"/>
                </a:lnTo>
                <a:lnTo>
                  <a:pt x="10610" y="8930"/>
                </a:lnTo>
                <a:lnTo>
                  <a:pt x="10707" y="9125"/>
                </a:lnTo>
                <a:lnTo>
                  <a:pt x="10731" y="9174"/>
                </a:lnTo>
                <a:lnTo>
                  <a:pt x="10780" y="9198"/>
                </a:lnTo>
                <a:lnTo>
                  <a:pt x="10391" y="9247"/>
                </a:lnTo>
                <a:lnTo>
                  <a:pt x="10147" y="9271"/>
                </a:lnTo>
                <a:lnTo>
                  <a:pt x="9636" y="9271"/>
                </a:lnTo>
                <a:lnTo>
                  <a:pt x="9393" y="9247"/>
                </a:lnTo>
                <a:lnTo>
                  <a:pt x="9442" y="9198"/>
                </a:lnTo>
                <a:lnTo>
                  <a:pt x="9490" y="9149"/>
                </a:lnTo>
                <a:lnTo>
                  <a:pt x="9588" y="8833"/>
                </a:lnTo>
                <a:lnTo>
                  <a:pt x="9661" y="8517"/>
                </a:lnTo>
                <a:lnTo>
                  <a:pt x="9685" y="8371"/>
                </a:lnTo>
                <a:lnTo>
                  <a:pt x="9661" y="8225"/>
                </a:lnTo>
                <a:lnTo>
                  <a:pt x="9612" y="7957"/>
                </a:lnTo>
                <a:lnTo>
                  <a:pt x="9588" y="7908"/>
                </a:lnTo>
                <a:lnTo>
                  <a:pt x="9515" y="7908"/>
                </a:lnTo>
                <a:lnTo>
                  <a:pt x="9490" y="7957"/>
                </a:lnTo>
                <a:lnTo>
                  <a:pt x="9442" y="8054"/>
                </a:lnTo>
                <a:lnTo>
                  <a:pt x="9393" y="8176"/>
                </a:lnTo>
                <a:lnTo>
                  <a:pt x="9296" y="8419"/>
                </a:lnTo>
                <a:lnTo>
                  <a:pt x="9198" y="8711"/>
                </a:lnTo>
                <a:lnTo>
                  <a:pt x="9125" y="9003"/>
                </a:lnTo>
                <a:lnTo>
                  <a:pt x="9125" y="9052"/>
                </a:lnTo>
                <a:lnTo>
                  <a:pt x="9150" y="9125"/>
                </a:lnTo>
                <a:lnTo>
                  <a:pt x="9174" y="9174"/>
                </a:lnTo>
                <a:lnTo>
                  <a:pt x="9223" y="9222"/>
                </a:lnTo>
                <a:lnTo>
                  <a:pt x="8931" y="9149"/>
                </a:lnTo>
                <a:lnTo>
                  <a:pt x="8614" y="9052"/>
                </a:lnTo>
                <a:lnTo>
                  <a:pt x="8322" y="8930"/>
                </a:lnTo>
                <a:lnTo>
                  <a:pt x="8055" y="8809"/>
                </a:lnTo>
                <a:lnTo>
                  <a:pt x="8103" y="8663"/>
                </a:lnTo>
                <a:lnTo>
                  <a:pt x="8152" y="8492"/>
                </a:lnTo>
                <a:lnTo>
                  <a:pt x="8249" y="8346"/>
                </a:lnTo>
                <a:lnTo>
                  <a:pt x="8347" y="8200"/>
                </a:lnTo>
                <a:lnTo>
                  <a:pt x="8541" y="7884"/>
                </a:lnTo>
                <a:lnTo>
                  <a:pt x="8541" y="7835"/>
                </a:lnTo>
                <a:lnTo>
                  <a:pt x="8517" y="7762"/>
                </a:lnTo>
                <a:lnTo>
                  <a:pt x="8468" y="7738"/>
                </a:lnTo>
                <a:lnTo>
                  <a:pt x="8420" y="7738"/>
                </a:lnTo>
                <a:lnTo>
                  <a:pt x="8249" y="7811"/>
                </a:lnTo>
                <a:lnTo>
                  <a:pt x="8128" y="7933"/>
                </a:lnTo>
                <a:lnTo>
                  <a:pt x="8006" y="8054"/>
                </a:lnTo>
                <a:lnTo>
                  <a:pt x="7909" y="8200"/>
                </a:lnTo>
                <a:lnTo>
                  <a:pt x="7787" y="8371"/>
                </a:lnTo>
                <a:lnTo>
                  <a:pt x="7690" y="8590"/>
                </a:lnTo>
                <a:lnTo>
                  <a:pt x="7446" y="8419"/>
                </a:lnTo>
                <a:lnTo>
                  <a:pt x="7203" y="8200"/>
                </a:lnTo>
                <a:lnTo>
                  <a:pt x="7276" y="8030"/>
                </a:lnTo>
                <a:lnTo>
                  <a:pt x="7398" y="7884"/>
                </a:lnTo>
                <a:lnTo>
                  <a:pt x="7592" y="7592"/>
                </a:lnTo>
                <a:lnTo>
                  <a:pt x="7811" y="7300"/>
                </a:lnTo>
                <a:lnTo>
                  <a:pt x="7811" y="7251"/>
                </a:lnTo>
                <a:lnTo>
                  <a:pt x="7811" y="7203"/>
                </a:lnTo>
                <a:lnTo>
                  <a:pt x="7763" y="7154"/>
                </a:lnTo>
                <a:lnTo>
                  <a:pt x="7714" y="7154"/>
                </a:lnTo>
                <a:lnTo>
                  <a:pt x="7519" y="7251"/>
                </a:lnTo>
                <a:lnTo>
                  <a:pt x="7349" y="7349"/>
                </a:lnTo>
                <a:lnTo>
                  <a:pt x="7203" y="7470"/>
                </a:lnTo>
                <a:lnTo>
                  <a:pt x="7057" y="7616"/>
                </a:lnTo>
                <a:lnTo>
                  <a:pt x="6984" y="7738"/>
                </a:lnTo>
                <a:lnTo>
                  <a:pt x="6887" y="7860"/>
                </a:lnTo>
                <a:lnTo>
                  <a:pt x="6717" y="7616"/>
                </a:lnTo>
                <a:lnTo>
                  <a:pt x="6571" y="7349"/>
                </a:lnTo>
                <a:lnTo>
                  <a:pt x="6790" y="7154"/>
                </a:lnTo>
                <a:lnTo>
                  <a:pt x="7057" y="6935"/>
                </a:lnTo>
                <a:lnTo>
                  <a:pt x="7203" y="6813"/>
                </a:lnTo>
                <a:lnTo>
                  <a:pt x="7301" y="6692"/>
                </a:lnTo>
                <a:lnTo>
                  <a:pt x="7301" y="6643"/>
                </a:lnTo>
                <a:lnTo>
                  <a:pt x="7082" y="6643"/>
                </a:lnTo>
                <a:lnTo>
                  <a:pt x="6863" y="6716"/>
                </a:lnTo>
                <a:lnTo>
                  <a:pt x="6668" y="6789"/>
                </a:lnTo>
                <a:lnTo>
                  <a:pt x="6498" y="6886"/>
                </a:lnTo>
                <a:lnTo>
                  <a:pt x="6425" y="6935"/>
                </a:lnTo>
                <a:lnTo>
                  <a:pt x="6400" y="6862"/>
                </a:lnTo>
                <a:lnTo>
                  <a:pt x="6327" y="6473"/>
                </a:lnTo>
                <a:lnTo>
                  <a:pt x="6644" y="6278"/>
                </a:lnTo>
                <a:lnTo>
                  <a:pt x="6936" y="6083"/>
                </a:lnTo>
                <a:lnTo>
                  <a:pt x="7082" y="5986"/>
                </a:lnTo>
                <a:lnTo>
                  <a:pt x="7179" y="5840"/>
                </a:lnTo>
                <a:lnTo>
                  <a:pt x="7179" y="5791"/>
                </a:lnTo>
                <a:lnTo>
                  <a:pt x="6960" y="5791"/>
                </a:lnTo>
                <a:lnTo>
                  <a:pt x="6790" y="5816"/>
                </a:lnTo>
                <a:lnTo>
                  <a:pt x="6619" y="5864"/>
                </a:lnTo>
                <a:lnTo>
                  <a:pt x="6449" y="5937"/>
                </a:lnTo>
                <a:lnTo>
                  <a:pt x="6279" y="5986"/>
                </a:lnTo>
                <a:lnTo>
                  <a:pt x="6279" y="5718"/>
                </a:lnTo>
                <a:lnTo>
                  <a:pt x="6303" y="5451"/>
                </a:lnTo>
                <a:lnTo>
                  <a:pt x="6498" y="5329"/>
                </a:lnTo>
                <a:lnTo>
                  <a:pt x="6692" y="5232"/>
                </a:lnTo>
                <a:lnTo>
                  <a:pt x="6984" y="5062"/>
                </a:lnTo>
                <a:lnTo>
                  <a:pt x="7106" y="4964"/>
                </a:lnTo>
                <a:lnTo>
                  <a:pt x="7203" y="4818"/>
                </a:lnTo>
                <a:lnTo>
                  <a:pt x="7228" y="4794"/>
                </a:lnTo>
                <a:lnTo>
                  <a:pt x="7203" y="4770"/>
                </a:lnTo>
                <a:lnTo>
                  <a:pt x="7203" y="4721"/>
                </a:lnTo>
                <a:lnTo>
                  <a:pt x="7155" y="4721"/>
                </a:lnTo>
                <a:lnTo>
                  <a:pt x="7009" y="4697"/>
                </a:lnTo>
                <a:lnTo>
                  <a:pt x="6838" y="4721"/>
                </a:lnTo>
                <a:lnTo>
                  <a:pt x="6692" y="4770"/>
                </a:lnTo>
                <a:lnTo>
                  <a:pt x="6546" y="4818"/>
                </a:lnTo>
                <a:lnTo>
                  <a:pt x="6376" y="4891"/>
                </a:lnTo>
                <a:lnTo>
                  <a:pt x="6522" y="4356"/>
                </a:lnTo>
                <a:lnTo>
                  <a:pt x="6522" y="4332"/>
                </a:lnTo>
                <a:lnTo>
                  <a:pt x="6741" y="4283"/>
                </a:lnTo>
                <a:lnTo>
                  <a:pt x="7057" y="4210"/>
                </a:lnTo>
                <a:lnTo>
                  <a:pt x="7203" y="4161"/>
                </a:lnTo>
                <a:lnTo>
                  <a:pt x="7276" y="4113"/>
                </a:lnTo>
                <a:lnTo>
                  <a:pt x="7325" y="4064"/>
                </a:lnTo>
                <a:lnTo>
                  <a:pt x="7349" y="4015"/>
                </a:lnTo>
                <a:lnTo>
                  <a:pt x="7325" y="3942"/>
                </a:lnTo>
                <a:lnTo>
                  <a:pt x="7276" y="3894"/>
                </a:lnTo>
                <a:lnTo>
                  <a:pt x="7203" y="3869"/>
                </a:lnTo>
                <a:lnTo>
                  <a:pt x="7057" y="3845"/>
                </a:lnTo>
                <a:lnTo>
                  <a:pt x="6717" y="3845"/>
                </a:lnTo>
                <a:lnTo>
                  <a:pt x="6887" y="3577"/>
                </a:lnTo>
                <a:lnTo>
                  <a:pt x="7106" y="3310"/>
                </a:lnTo>
                <a:lnTo>
                  <a:pt x="7203" y="3188"/>
                </a:lnTo>
                <a:lnTo>
                  <a:pt x="7228" y="3188"/>
                </a:lnTo>
                <a:lnTo>
                  <a:pt x="7398" y="3237"/>
                </a:lnTo>
                <a:lnTo>
                  <a:pt x="7568" y="3285"/>
                </a:lnTo>
                <a:lnTo>
                  <a:pt x="7738" y="3310"/>
                </a:lnTo>
                <a:lnTo>
                  <a:pt x="7933" y="3334"/>
                </a:lnTo>
                <a:lnTo>
                  <a:pt x="7982" y="3310"/>
                </a:lnTo>
                <a:lnTo>
                  <a:pt x="8006" y="3285"/>
                </a:lnTo>
                <a:lnTo>
                  <a:pt x="8030" y="3237"/>
                </a:lnTo>
                <a:lnTo>
                  <a:pt x="8006" y="3164"/>
                </a:lnTo>
                <a:lnTo>
                  <a:pt x="7933" y="3091"/>
                </a:lnTo>
                <a:lnTo>
                  <a:pt x="7860" y="2993"/>
                </a:lnTo>
                <a:lnTo>
                  <a:pt x="7763" y="2920"/>
                </a:lnTo>
                <a:lnTo>
                  <a:pt x="7641" y="2872"/>
                </a:lnTo>
                <a:lnTo>
                  <a:pt x="7982" y="2653"/>
                </a:lnTo>
                <a:lnTo>
                  <a:pt x="8006" y="2604"/>
                </a:lnTo>
                <a:lnTo>
                  <a:pt x="8006" y="2555"/>
                </a:lnTo>
                <a:lnTo>
                  <a:pt x="8322" y="2458"/>
                </a:lnTo>
                <a:lnTo>
                  <a:pt x="8371" y="2531"/>
                </a:lnTo>
                <a:lnTo>
                  <a:pt x="8468" y="2628"/>
                </a:lnTo>
                <a:lnTo>
                  <a:pt x="8590" y="2701"/>
                </a:lnTo>
                <a:lnTo>
                  <a:pt x="8687" y="2750"/>
                </a:lnTo>
                <a:lnTo>
                  <a:pt x="8809" y="2823"/>
                </a:lnTo>
                <a:lnTo>
                  <a:pt x="8833" y="2823"/>
                </a:lnTo>
                <a:lnTo>
                  <a:pt x="8858" y="2799"/>
                </a:lnTo>
                <a:lnTo>
                  <a:pt x="8882" y="2774"/>
                </a:lnTo>
                <a:lnTo>
                  <a:pt x="8882" y="2750"/>
                </a:lnTo>
                <a:lnTo>
                  <a:pt x="8833" y="2653"/>
                </a:lnTo>
                <a:lnTo>
                  <a:pt x="8809" y="2531"/>
                </a:lnTo>
                <a:lnTo>
                  <a:pt x="8712" y="2361"/>
                </a:lnTo>
                <a:lnTo>
                  <a:pt x="9296" y="2263"/>
                </a:lnTo>
                <a:lnTo>
                  <a:pt x="9296" y="2288"/>
                </a:lnTo>
                <a:lnTo>
                  <a:pt x="9369" y="2482"/>
                </a:lnTo>
                <a:lnTo>
                  <a:pt x="9393" y="2555"/>
                </a:lnTo>
                <a:lnTo>
                  <a:pt x="9466" y="2628"/>
                </a:lnTo>
                <a:lnTo>
                  <a:pt x="9563" y="2677"/>
                </a:lnTo>
                <a:lnTo>
                  <a:pt x="9636" y="2653"/>
                </a:lnTo>
                <a:lnTo>
                  <a:pt x="9709" y="2604"/>
                </a:lnTo>
                <a:lnTo>
                  <a:pt x="9734" y="2531"/>
                </a:lnTo>
                <a:lnTo>
                  <a:pt x="9734" y="2385"/>
                </a:lnTo>
                <a:lnTo>
                  <a:pt x="9709" y="2239"/>
                </a:lnTo>
                <a:lnTo>
                  <a:pt x="10050" y="2215"/>
                </a:lnTo>
                <a:close/>
                <a:moveTo>
                  <a:pt x="6595" y="3139"/>
                </a:moveTo>
                <a:lnTo>
                  <a:pt x="6449" y="3334"/>
                </a:lnTo>
                <a:lnTo>
                  <a:pt x="6327" y="3529"/>
                </a:lnTo>
                <a:lnTo>
                  <a:pt x="6206" y="3772"/>
                </a:lnTo>
                <a:lnTo>
                  <a:pt x="6084" y="4015"/>
                </a:lnTo>
                <a:lnTo>
                  <a:pt x="6035" y="4064"/>
                </a:lnTo>
                <a:lnTo>
                  <a:pt x="6011" y="4113"/>
                </a:lnTo>
                <a:lnTo>
                  <a:pt x="5987" y="4186"/>
                </a:lnTo>
                <a:lnTo>
                  <a:pt x="6011" y="4234"/>
                </a:lnTo>
                <a:lnTo>
                  <a:pt x="5889" y="4648"/>
                </a:lnTo>
                <a:lnTo>
                  <a:pt x="5816" y="5086"/>
                </a:lnTo>
                <a:lnTo>
                  <a:pt x="5768" y="5500"/>
                </a:lnTo>
                <a:lnTo>
                  <a:pt x="5743" y="5937"/>
                </a:lnTo>
                <a:lnTo>
                  <a:pt x="5768" y="6327"/>
                </a:lnTo>
                <a:lnTo>
                  <a:pt x="5816" y="6692"/>
                </a:lnTo>
                <a:lnTo>
                  <a:pt x="5889" y="7081"/>
                </a:lnTo>
                <a:lnTo>
                  <a:pt x="6011" y="7446"/>
                </a:lnTo>
                <a:lnTo>
                  <a:pt x="6011" y="7470"/>
                </a:lnTo>
                <a:lnTo>
                  <a:pt x="6011" y="7543"/>
                </a:lnTo>
                <a:lnTo>
                  <a:pt x="6084" y="7616"/>
                </a:lnTo>
                <a:lnTo>
                  <a:pt x="6206" y="7860"/>
                </a:lnTo>
                <a:lnTo>
                  <a:pt x="6352" y="8103"/>
                </a:lnTo>
                <a:lnTo>
                  <a:pt x="6571" y="8371"/>
                </a:lnTo>
                <a:lnTo>
                  <a:pt x="6790" y="8614"/>
                </a:lnTo>
                <a:lnTo>
                  <a:pt x="7057" y="8809"/>
                </a:lnTo>
                <a:lnTo>
                  <a:pt x="7325" y="9028"/>
                </a:lnTo>
                <a:lnTo>
                  <a:pt x="7617" y="9198"/>
                </a:lnTo>
                <a:lnTo>
                  <a:pt x="7909" y="9344"/>
                </a:lnTo>
                <a:lnTo>
                  <a:pt x="8201" y="9490"/>
                </a:lnTo>
                <a:lnTo>
                  <a:pt x="8517" y="9612"/>
                </a:lnTo>
                <a:lnTo>
                  <a:pt x="8833" y="9709"/>
                </a:lnTo>
                <a:lnTo>
                  <a:pt x="9150" y="9782"/>
                </a:lnTo>
                <a:lnTo>
                  <a:pt x="9466" y="9831"/>
                </a:lnTo>
                <a:lnTo>
                  <a:pt x="10123" y="9831"/>
                </a:lnTo>
                <a:lnTo>
                  <a:pt x="10439" y="9806"/>
                </a:lnTo>
                <a:lnTo>
                  <a:pt x="10756" y="9758"/>
                </a:lnTo>
                <a:lnTo>
                  <a:pt x="11072" y="9685"/>
                </a:lnTo>
                <a:lnTo>
                  <a:pt x="11388" y="9612"/>
                </a:lnTo>
                <a:lnTo>
                  <a:pt x="11680" y="9490"/>
                </a:lnTo>
                <a:lnTo>
                  <a:pt x="11972" y="9344"/>
                </a:lnTo>
                <a:lnTo>
                  <a:pt x="12264" y="9174"/>
                </a:lnTo>
                <a:lnTo>
                  <a:pt x="12532" y="9003"/>
                </a:lnTo>
                <a:lnTo>
                  <a:pt x="12775" y="8784"/>
                </a:lnTo>
                <a:lnTo>
                  <a:pt x="13019" y="8565"/>
                </a:lnTo>
                <a:lnTo>
                  <a:pt x="13213" y="8298"/>
                </a:lnTo>
                <a:lnTo>
                  <a:pt x="13432" y="8006"/>
                </a:lnTo>
                <a:lnTo>
                  <a:pt x="13627" y="7689"/>
                </a:lnTo>
                <a:lnTo>
                  <a:pt x="13773" y="7373"/>
                </a:lnTo>
                <a:lnTo>
                  <a:pt x="13895" y="7032"/>
                </a:lnTo>
                <a:lnTo>
                  <a:pt x="13968" y="6667"/>
                </a:lnTo>
                <a:lnTo>
                  <a:pt x="14041" y="6327"/>
                </a:lnTo>
                <a:lnTo>
                  <a:pt x="14089" y="5962"/>
                </a:lnTo>
                <a:lnTo>
                  <a:pt x="14114" y="5597"/>
                </a:lnTo>
                <a:lnTo>
                  <a:pt x="14114" y="5524"/>
                </a:lnTo>
                <a:lnTo>
                  <a:pt x="14114" y="5159"/>
                </a:lnTo>
                <a:lnTo>
                  <a:pt x="14114" y="4794"/>
                </a:lnTo>
                <a:lnTo>
                  <a:pt x="14041" y="4040"/>
                </a:lnTo>
                <a:lnTo>
                  <a:pt x="13992" y="3699"/>
                </a:lnTo>
                <a:lnTo>
                  <a:pt x="13895" y="3310"/>
                </a:lnTo>
                <a:lnTo>
                  <a:pt x="13968" y="3285"/>
                </a:lnTo>
                <a:lnTo>
                  <a:pt x="14649" y="3650"/>
                </a:lnTo>
                <a:lnTo>
                  <a:pt x="15184" y="3991"/>
                </a:lnTo>
                <a:lnTo>
                  <a:pt x="15671" y="4356"/>
                </a:lnTo>
                <a:lnTo>
                  <a:pt x="16157" y="4770"/>
                </a:lnTo>
                <a:lnTo>
                  <a:pt x="16620" y="5183"/>
                </a:lnTo>
                <a:lnTo>
                  <a:pt x="17058" y="5645"/>
                </a:lnTo>
                <a:lnTo>
                  <a:pt x="17471" y="6108"/>
                </a:lnTo>
                <a:lnTo>
                  <a:pt x="17861" y="6594"/>
                </a:lnTo>
                <a:lnTo>
                  <a:pt x="18226" y="7081"/>
                </a:lnTo>
                <a:lnTo>
                  <a:pt x="17788" y="7519"/>
                </a:lnTo>
                <a:lnTo>
                  <a:pt x="17350" y="7933"/>
                </a:lnTo>
                <a:lnTo>
                  <a:pt x="16887" y="8322"/>
                </a:lnTo>
                <a:lnTo>
                  <a:pt x="16425" y="8687"/>
                </a:lnTo>
                <a:lnTo>
                  <a:pt x="15938" y="9052"/>
                </a:lnTo>
                <a:lnTo>
                  <a:pt x="15427" y="9368"/>
                </a:lnTo>
                <a:lnTo>
                  <a:pt x="14892" y="9660"/>
                </a:lnTo>
                <a:lnTo>
                  <a:pt x="14333" y="9904"/>
                </a:lnTo>
                <a:lnTo>
                  <a:pt x="13773" y="10098"/>
                </a:lnTo>
                <a:lnTo>
                  <a:pt x="13213" y="10244"/>
                </a:lnTo>
                <a:lnTo>
                  <a:pt x="12654" y="10366"/>
                </a:lnTo>
                <a:lnTo>
                  <a:pt x="12070" y="10463"/>
                </a:lnTo>
                <a:lnTo>
                  <a:pt x="11510" y="10536"/>
                </a:lnTo>
                <a:lnTo>
                  <a:pt x="10926" y="10561"/>
                </a:lnTo>
                <a:lnTo>
                  <a:pt x="10342" y="10585"/>
                </a:lnTo>
                <a:lnTo>
                  <a:pt x="9758" y="10561"/>
                </a:lnTo>
                <a:lnTo>
                  <a:pt x="9174" y="10536"/>
                </a:lnTo>
                <a:lnTo>
                  <a:pt x="8614" y="10463"/>
                </a:lnTo>
                <a:lnTo>
                  <a:pt x="8030" y="10366"/>
                </a:lnTo>
                <a:lnTo>
                  <a:pt x="7471" y="10244"/>
                </a:lnTo>
                <a:lnTo>
                  <a:pt x="6911" y="10098"/>
                </a:lnTo>
                <a:lnTo>
                  <a:pt x="6352" y="9952"/>
                </a:lnTo>
                <a:lnTo>
                  <a:pt x="5792" y="9758"/>
                </a:lnTo>
                <a:lnTo>
                  <a:pt x="5257" y="9563"/>
                </a:lnTo>
                <a:lnTo>
                  <a:pt x="4648" y="9320"/>
                </a:lnTo>
                <a:lnTo>
                  <a:pt x="4040" y="9028"/>
                </a:lnTo>
                <a:lnTo>
                  <a:pt x="3748" y="8857"/>
                </a:lnTo>
                <a:lnTo>
                  <a:pt x="3456" y="8687"/>
                </a:lnTo>
                <a:lnTo>
                  <a:pt x="3188" y="8492"/>
                </a:lnTo>
                <a:lnTo>
                  <a:pt x="2921" y="8298"/>
                </a:lnTo>
                <a:lnTo>
                  <a:pt x="2750" y="8152"/>
                </a:lnTo>
                <a:lnTo>
                  <a:pt x="2604" y="8006"/>
                </a:lnTo>
                <a:lnTo>
                  <a:pt x="2337" y="7665"/>
                </a:lnTo>
                <a:lnTo>
                  <a:pt x="2069" y="7324"/>
                </a:lnTo>
                <a:lnTo>
                  <a:pt x="1899" y="7178"/>
                </a:lnTo>
                <a:lnTo>
                  <a:pt x="1753" y="7057"/>
                </a:lnTo>
                <a:lnTo>
                  <a:pt x="1874" y="7008"/>
                </a:lnTo>
                <a:lnTo>
                  <a:pt x="1972" y="6935"/>
                </a:lnTo>
                <a:lnTo>
                  <a:pt x="1996" y="6911"/>
                </a:lnTo>
                <a:lnTo>
                  <a:pt x="1996" y="6862"/>
                </a:lnTo>
                <a:lnTo>
                  <a:pt x="1996" y="6813"/>
                </a:lnTo>
                <a:lnTo>
                  <a:pt x="1972" y="6789"/>
                </a:lnTo>
                <a:lnTo>
                  <a:pt x="1947" y="6765"/>
                </a:lnTo>
                <a:lnTo>
                  <a:pt x="2239" y="6400"/>
                </a:lnTo>
                <a:lnTo>
                  <a:pt x="2531" y="6083"/>
                </a:lnTo>
                <a:lnTo>
                  <a:pt x="2872" y="5743"/>
                </a:lnTo>
                <a:lnTo>
                  <a:pt x="3213" y="5451"/>
                </a:lnTo>
                <a:lnTo>
                  <a:pt x="3943" y="4867"/>
                </a:lnTo>
                <a:lnTo>
                  <a:pt x="4673" y="4332"/>
                </a:lnTo>
                <a:lnTo>
                  <a:pt x="5135" y="4015"/>
                </a:lnTo>
                <a:lnTo>
                  <a:pt x="5622" y="3699"/>
                </a:lnTo>
                <a:lnTo>
                  <a:pt x="6108" y="3407"/>
                </a:lnTo>
                <a:lnTo>
                  <a:pt x="6595" y="3139"/>
                </a:lnTo>
                <a:close/>
                <a:moveTo>
                  <a:pt x="10853" y="0"/>
                </a:moveTo>
                <a:lnTo>
                  <a:pt x="10780" y="49"/>
                </a:lnTo>
                <a:lnTo>
                  <a:pt x="10707" y="171"/>
                </a:lnTo>
                <a:lnTo>
                  <a:pt x="10658" y="317"/>
                </a:lnTo>
                <a:lnTo>
                  <a:pt x="10634" y="487"/>
                </a:lnTo>
                <a:lnTo>
                  <a:pt x="10634" y="657"/>
                </a:lnTo>
                <a:lnTo>
                  <a:pt x="10099" y="633"/>
                </a:lnTo>
                <a:lnTo>
                  <a:pt x="9588" y="633"/>
                </a:lnTo>
                <a:lnTo>
                  <a:pt x="9539" y="390"/>
                </a:lnTo>
                <a:lnTo>
                  <a:pt x="9442" y="195"/>
                </a:lnTo>
                <a:lnTo>
                  <a:pt x="9393" y="146"/>
                </a:lnTo>
                <a:lnTo>
                  <a:pt x="9344" y="146"/>
                </a:lnTo>
                <a:lnTo>
                  <a:pt x="9271" y="171"/>
                </a:lnTo>
                <a:lnTo>
                  <a:pt x="9247" y="219"/>
                </a:lnTo>
                <a:lnTo>
                  <a:pt x="9198" y="414"/>
                </a:lnTo>
                <a:lnTo>
                  <a:pt x="9198" y="633"/>
                </a:lnTo>
                <a:lnTo>
                  <a:pt x="8687" y="657"/>
                </a:lnTo>
                <a:lnTo>
                  <a:pt x="8298" y="706"/>
                </a:lnTo>
                <a:lnTo>
                  <a:pt x="7933" y="779"/>
                </a:lnTo>
                <a:lnTo>
                  <a:pt x="7763" y="171"/>
                </a:lnTo>
                <a:lnTo>
                  <a:pt x="7763" y="146"/>
                </a:lnTo>
                <a:lnTo>
                  <a:pt x="7690" y="146"/>
                </a:lnTo>
                <a:lnTo>
                  <a:pt x="7617" y="317"/>
                </a:lnTo>
                <a:lnTo>
                  <a:pt x="7568" y="487"/>
                </a:lnTo>
                <a:lnTo>
                  <a:pt x="7568" y="657"/>
                </a:lnTo>
                <a:lnTo>
                  <a:pt x="7592" y="852"/>
                </a:lnTo>
                <a:lnTo>
                  <a:pt x="7009" y="998"/>
                </a:lnTo>
                <a:lnTo>
                  <a:pt x="6449" y="1168"/>
                </a:lnTo>
                <a:lnTo>
                  <a:pt x="6376" y="925"/>
                </a:lnTo>
                <a:lnTo>
                  <a:pt x="6327" y="682"/>
                </a:lnTo>
                <a:lnTo>
                  <a:pt x="6303" y="633"/>
                </a:lnTo>
                <a:lnTo>
                  <a:pt x="6230" y="609"/>
                </a:lnTo>
                <a:lnTo>
                  <a:pt x="6181" y="633"/>
                </a:lnTo>
                <a:lnTo>
                  <a:pt x="6157" y="682"/>
                </a:lnTo>
                <a:lnTo>
                  <a:pt x="6108" y="828"/>
                </a:lnTo>
                <a:lnTo>
                  <a:pt x="6084" y="998"/>
                </a:lnTo>
                <a:lnTo>
                  <a:pt x="6084" y="1144"/>
                </a:lnTo>
                <a:lnTo>
                  <a:pt x="6108" y="1290"/>
                </a:lnTo>
                <a:lnTo>
                  <a:pt x="5597" y="1509"/>
                </a:lnTo>
                <a:lnTo>
                  <a:pt x="5111" y="1728"/>
                </a:lnTo>
                <a:lnTo>
                  <a:pt x="4673" y="1947"/>
                </a:lnTo>
                <a:lnTo>
                  <a:pt x="4527" y="1631"/>
                </a:lnTo>
                <a:lnTo>
                  <a:pt x="4502" y="1631"/>
                </a:lnTo>
                <a:lnTo>
                  <a:pt x="4478" y="1606"/>
                </a:lnTo>
                <a:lnTo>
                  <a:pt x="4454" y="1631"/>
                </a:lnTo>
                <a:lnTo>
                  <a:pt x="4429" y="1655"/>
                </a:lnTo>
                <a:lnTo>
                  <a:pt x="4405" y="1874"/>
                </a:lnTo>
                <a:lnTo>
                  <a:pt x="4405" y="2093"/>
                </a:lnTo>
                <a:lnTo>
                  <a:pt x="3918" y="2385"/>
                </a:lnTo>
                <a:lnTo>
                  <a:pt x="3480" y="2701"/>
                </a:lnTo>
                <a:lnTo>
                  <a:pt x="3286" y="2872"/>
                </a:lnTo>
                <a:lnTo>
                  <a:pt x="3188" y="2628"/>
                </a:lnTo>
                <a:lnTo>
                  <a:pt x="3140" y="2531"/>
                </a:lnTo>
                <a:lnTo>
                  <a:pt x="3067" y="2434"/>
                </a:lnTo>
                <a:lnTo>
                  <a:pt x="3042" y="2434"/>
                </a:lnTo>
                <a:lnTo>
                  <a:pt x="2969" y="2482"/>
                </a:lnTo>
                <a:lnTo>
                  <a:pt x="2896" y="2555"/>
                </a:lnTo>
                <a:lnTo>
                  <a:pt x="2872" y="2653"/>
                </a:lnTo>
                <a:lnTo>
                  <a:pt x="2848" y="2726"/>
                </a:lnTo>
                <a:lnTo>
                  <a:pt x="2872" y="2823"/>
                </a:lnTo>
                <a:lnTo>
                  <a:pt x="2896" y="2920"/>
                </a:lnTo>
                <a:lnTo>
                  <a:pt x="2969" y="3139"/>
                </a:lnTo>
                <a:lnTo>
                  <a:pt x="2823" y="3285"/>
                </a:lnTo>
                <a:lnTo>
                  <a:pt x="2702" y="3456"/>
                </a:lnTo>
                <a:lnTo>
                  <a:pt x="2604" y="3650"/>
                </a:lnTo>
                <a:lnTo>
                  <a:pt x="2531" y="3845"/>
                </a:lnTo>
                <a:lnTo>
                  <a:pt x="2531" y="3894"/>
                </a:lnTo>
                <a:lnTo>
                  <a:pt x="2556" y="3942"/>
                </a:lnTo>
                <a:lnTo>
                  <a:pt x="2604" y="3991"/>
                </a:lnTo>
                <a:lnTo>
                  <a:pt x="2677" y="4015"/>
                </a:lnTo>
                <a:lnTo>
                  <a:pt x="2726" y="3991"/>
                </a:lnTo>
                <a:lnTo>
                  <a:pt x="2775" y="3967"/>
                </a:lnTo>
                <a:lnTo>
                  <a:pt x="3213" y="3529"/>
                </a:lnTo>
                <a:lnTo>
                  <a:pt x="3237" y="3577"/>
                </a:lnTo>
                <a:lnTo>
                  <a:pt x="3359" y="3723"/>
                </a:lnTo>
                <a:lnTo>
                  <a:pt x="3529" y="3869"/>
                </a:lnTo>
                <a:lnTo>
                  <a:pt x="3699" y="4040"/>
                </a:lnTo>
                <a:lnTo>
                  <a:pt x="3918" y="4161"/>
                </a:lnTo>
                <a:lnTo>
                  <a:pt x="3261" y="4672"/>
                </a:lnTo>
                <a:lnTo>
                  <a:pt x="3213" y="4648"/>
                </a:lnTo>
                <a:lnTo>
                  <a:pt x="2945" y="4575"/>
                </a:lnTo>
                <a:lnTo>
                  <a:pt x="2702" y="4478"/>
                </a:lnTo>
                <a:lnTo>
                  <a:pt x="2458" y="4356"/>
                </a:lnTo>
                <a:lnTo>
                  <a:pt x="2239" y="4186"/>
                </a:lnTo>
                <a:lnTo>
                  <a:pt x="2020" y="3991"/>
                </a:lnTo>
                <a:lnTo>
                  <a:pt x="1874" y="3772"/>
                </a:lnTo>
                <a:lnTo>
                  <a:pt x="1728" y="3529"/>
                </a:lnTo>
                <a:lnTo>
                  <a:pt x="1631" y="3285"/>
                </a:lnTo>
                <a:lnTo>
                  <a:pt x="1607" y="3237"/>
                </a:lnTo>
                <a:lnTo>
                  <a:pt x="1534" y="3237"/>
                </a:lnTo>
                <a:lnTo>
                  <a:pt x="1509" y="3285"/>
                </a:lnTo>
                <a:lnTo>
                  <a:pt x="1485" y="3407"/>
                </a:lnTo>
                <a:lnTo>
                  <a:pt x="1461" y="3553"/>
                </a:lnTo>
                <a:lnTo>
                  <a:pt x="1485" y="3699"/>
                </a:lnTo>
                <a:lnTo>
                  <a:pt x="1534" y="3845"/>
                </a:lnTo>
                <a:lnTo>
                  <a:pt x="1582" y="3967"/>
                </a:lnTo>
                <a:lnTo>
                  <a:pt x="1655" y="4113"/>
                </a:lnTo>
                <a:lnTo>
                  <a:pt x="1826" y="4380"/>
                </a:lnTo>
                <a:lnTo>
                  <a:pt x="2045" y="4599"/>
                </a:lnTo>
                <a:lnTo>
                  <a:pt x="2288" y="4794"/>
                </a:lnTo>
                <a:lnTo>
                  <a:pt x="2580" y="4940"/>
                </a:lnTo>
                <a:lnTo>
                  <a:pt x="2702" y="4989"/>
                </a:lnTo>
                <a:lnTo>
                  <a:pt x="2848" y="5037"/>
                </a:lnTo>
                <a:lnTo>
                  <a:pt x="2410" y="5427"/>
                </a:lnTo>
                <a:lnTo>
                  <a:pt x="2239" y="5621"/>
                </a:lnTo>
                <a:lnTo>
                  <a:pt x="2142" y="5573"/>
                </a:lnTo>
                <a:lnTo>
                  <a:pt x="2045" y="5524"/>
                </a:lnTo>
                <a:lnTo>
                  <a:pt x="1850" y="5475"/>
                </a:lnTo>
                <a:lnTo>
                  <a:pt x="1631" y="5451"/>
                </a:lnTo>
                <a:lnTo>
                  <a:pt x="1436" y="5402"/>
                </a:lnTo>
                <a:lnTo>
                  <a:pt x="1144" y="5305"/>
                </a:lnTo>
                <a:lnTo>
                  <a:pt x="877" y="5159"/>
                </a:lnTo>
                <a:lnTo>
                  <a:pt x="779" y="5062"/>
                </a:lnTo>
                <a:lnTo>
                  <a:pt x="682" y="4964"/>
                </a:lnTo>
                <a:lnTo>
                  <a:pt x="585" y="4891"/>
                </a:lnTo>
                <a:lnTo>
                  <a:pt x="487" y="4818"/>
                </a:lnTo>
                <a:lnTo>
                  <a:pt x="414" y="4818"/>
                </a:lnTo>
                <a:lnTo>
                  <a:pt x="390" y="4891"/>
                </a:lnTo>
                <a:lnTo>
                  <a:pt x="390" y="4964"/>
                </a:lnTo>
                <a:lnTo>
                  <a:pt x="390" y="5110"/>
                </a:lnTo>
                <a:lnTo>
                  <a:pt x="439" y="5232"/>
                </a:lnTo>
                <a:lnTo>
                  <a:pt x="536" y="5354"/>
                </a:lnTo>
                <a:lnTo>
                  <a:pt x="658" y="5475"/>
                </a:lnTo>
                <a:lnTo>
                  <a:pt x="779" y="5573"/>
                </a:lnTo>
                <a:lnTo>
                  <a:pt x="1023" y="5718"/>
                </a:lnTo>
                <a:lnTo>
                  <a:pt x="1193" y="5791"/>
                </a:lnTo>
                <a:lnTo>
                  <a:pt x="1412" y="5864"/>
                </a:lnTo>
                <a:lnTo>
                  <a:pt x="1655" y="5937"/>
                </a:lnTo>
                <a:lnTo>
                  <a:pt x="1899" y="5962"/>
                </a:lnTo>
                <a:lnTo>
                  <a:pt x="1777" y="6108"/>
                </a:lnTo>
                <a:lnTo>
                  <a:pt x="1655" y="6278"/>
                </a:lnTo>
                <a:lnTo>
                  <a:pt x="1558" y="6473"/>
                </a:lnTo>
                <a:lnTo>
                  <a:pt x="1485" y="6643"/>
                </a:lnTo>
                <a:lnTo>
                  <a:pt x="1144" y="6643"/>
                </a:lnTo>
                <a:lnTo>
                  <a:pt x="877" y="6594"/>
                </a:lnTo>
                <a:lnTo>
                  <a:pt x="609" y="6521"/>
                </a:lnTo>
                <a:lnTo>
                  <a:pt x="366" y="6400"/>
                </a:lnTo>
                <a:lnTo>
                  <a:pt x="122" y="6229"/>
                </a:lnTo>
                <a:lnTo>
                  <a:pt x="49" y="6229"/>
                </a:lnTo>
                <a:lnTo>
                  <a:pt x="1" y="6254"/>
                </a:lnTo>
                <a:lnTo>
                  <a:pt x="1" y="6302"/>
                </a:lnTo>
                <a:lnTo>
                  <a:pt x="74" y="6424"/>
                </a:lnTo>
                <a:lnTo>
                  <a:pt x="147" y="6546"/>
                </a:lnTo>
                <a:lnTo>
                  <a:pt x="220" y="6643"/>
                </a:lnTo>
                <a:lnTo>
                  <a:pt x="317" y="6740"/>
                </a:lnTo>
                <a:lnTo>
                  <a:pt x="439" y="6813"/>
                </a:lnTo>
                <a:lnTo>
                  <a:pt x="560" y="6862"/>
                </a:lnTo>
                <a:lnTo>
                  <a:pt x="804" y="6984"/>
                </a:lnTo>
                <a:lnTo>
                  <a:pt x="1071" y="7032"/>
                </a:lnTo>
                <a:lnTo>
                  <a:pt x="1363" y="7081"/>
                </a:lnTo>
                <a:lnTo>
                  <a:pt x="1680" y="7568"/>
                </a:lnTo>
                <a:lnTo>
                  <a:pt x="2020" y="8006"/>
                </a:lnTo>
                <a:lnTo>
                  <a:pt x="2410" y="8419"/>
                </a:lnTo>
                <a:lnTo>
                  <a:pt x="2848" y="8784"/>
                </a:lnTo>
                <a:lnTo>
                  <a:pt x="3286" y="9125"/>
                </a:lnTo>
                <a:lnTo>
                  <a:pt x="3772" y="9417"/>
                </a:lnTo>
                <a:lnTo>
                  <a:pt x="4283" y="9685"/>
                </a:lnTo>
                <a:lnTo>
                  <a:pt x="4819" y="9928"/>
                </a:lnTo>
                <a:lnTo>
                  <a:pt x="5403" y="10147"/>
                </a:lnTo>
                <a:lnTo>
                  <a:pt x="5987" y="10342"/>
                </a:lnTo>
                <a:lnTo>
                  <a:pt x="6571" y="10536"/>
                </a:lnTo>
                <a:lnTo>
                  <a:pt x="7155" y="10682"/>
                </a:lnTo>
                <a:lnTo>
                  <a:pt x="7763" y="10828"/>
                </a:lnTo>
                <a:lnTo>
                  <a:pt x="8371" y="10926"/>
                </a:lnTo>
                <a:lnTo>
                  <a:pt x="8979" y="11023"/>
                </a:lnTo>
                <a:lnTo>
                  <a:pt x="9612" y="11072"/>
                </a:lnTo>
                <a:lnTo>
                  <a:pt x="10220" y="11096"/>
                </a:lnTo>
                <a:lnTo>
                  <a:pt x="10829" y="11072"/>
                </a:lnTo>
                <a:lnTo>
                  <a:pt x="11461" y="11047"/>
                </a:lnTo>
                <a:lnTo>
                  <a:pt x="12070" y="10974"/>
                </a:lnTo>
                <a:lnTo>
                  <a:pt x="12678" y="10877"/>
                </a:lnTo>
                <a:lnTo>
                  <a:pt x="13286" y="10755"/>
                </a:lnTo>
                <a:lnTo>
                  <a:pt x="13870" y="10585"/>
                </a:lnTo>
                <a:lnTo>
                  <a:pt x="14454" y="10390"/>
                </a:lnTo>
                <a:lnTo>
                  <a:pt x="15063" y="10147"/>
                </a:lnTo>
                <a:lnTo>
                  <a:pt x="15622" y="9831"/>
                </a:lnTo>
                <a:lnTo>
                  <a:pt x="16182" y="9514"/>
                </a:lnTo>
                <a:lnTo>
                  <a:pt x="16693" y="9149"/>
                </a:lnTo>
                <a:lnTo>
                  <a:pt x="17204" y="8736"/>
                </a:lnTo>
                <a:lnTo>
                  <a:pt x="17690" y="8322"/>
                </a:lnTo>
                <a:lnTo>
                  <a:pt x="18153" y="7884"/>
                </a:lnTo>
                <a:lnTo>
                  <a:pt x="18615" y="7446"/>
                </a:lnTo>
                <a:lnTo>
                  <a:pt x="18639" y="7397"/>
                </a:lnTo>
                <a:lnTo>
                  <a:pt x="18761" y="7373"/>
                </a:lnTo>
                <a:lnTo>
                  <a:pt x="18858" y="7300"/>
                </a:lnTo>
                <a:lnTo>
                  <a:pt x="19029" y="7300"/>
                </a:lnTo>
                <a:lnTo>
                  <a:pt x="19175" y="7276"/>
                </a:lnTo>
                <a:lnTo>
                  <a:pt x="19321" y="7227"/>
                </a:lnTo>
                <a:lnTo>
                  <a:pt x="19467" y="7178"/>
                </a:lnTo>
                <a:lnTo>
                  <a:pt x="19613" y="7105"/>
                </a:lnTo>
                <a:lnTo>
                  <a:pt x="19734" y="7008"/>
                </a:lnTo>
                <a:lnTo>
                  <a:pt x="19807" y="6886"/>
                </a:lnTo>
                <a:lnTo>
                  <a:pt x="19880" y="6765"/>
                </a:lnTo>
                <a:lnTo>
                  <a:pt x="19880" y="6716"/>
                </a:lnTo>
                <a:lnTo>
                  <a:pt x="19880" y="6667"/>
                </a:lnTo>
                <a:lnTo>
                  <a:pt x="19832" y="6619"/>
                </a:lnTo>
                <a:lnTo>
                  <a:pt x="19807" y="6570"/>
                </a:lnTo>
                <a:lnTo>
                  <a:pt x="19710" y="6546"/>
                </a:lnTo>
                <a:lnTo>
                  <a:pt x="19661" y="6546"/>
                </a:lnTo>
                <a:lnTo>
                  <a:pt x="19613" y="6570"/>
                </a:lnTo>
                <a:lnTo>
                  <a:pt x="19467" y="6643"/>
                </a:lnTo>
                <a:lnTo>
                  <a:pt x="19369" y="6716"/>
                </a:lnTo>
                <a:lnTo>
                  <a:pt x="19248" y="6789"/>
                </a:lnTo>
                <a:lnTo>
                  <a:pt x="19102" y="6862"/>
                </a:lnTo>
                <a:lnTo>
                  <a:pt x="18858" y="6911"/>
                </a:lnTo>
                <a:lnTo>
                  <a:pt x="18566" y="6521"/>
                </a:lnTo>
                <a:lnTo>
                  <a:pt x="18250" y="6132"/>
                </a:lnTo>
                <a:lnTo>
                  <a:pt x="18420" y="6108"/>
                </a:lnTo>
                <a:lnTo>
                  <a:pt x="18664" y="6059"/>
                </a:lnTo>
                <a:lnTo>
                  <a:pt x="18956" y="5962"/>
                </a:lnTo>
                <a:lnTo>
                  <a:pt x="19077" y="5889"/>
                </a:lnTo>
                <a:lnTo>
                  <a:pt x="19199" y="5816"/>
                </a:lnTo>
                <a:lnTo>
                  <a:pt x="19272" y="5718"/>
                </a:lnTo>
                <a:lnTo>
                  <a:pt x="19321" y="5597"/>
                </a:lnTo>
                <a:lnTo>
                  <a:pt x="19321" y="5548"/>
                </a:lnTo>
                <a:lnTo>
                  <a:pt x="19321" y="5500"/>
                </a:lnTo>
                <a:lnTo>
                  <a:pt x="19296" y="5475"/>
                </a:lnTo>
                <a:lnTo>
                  <a:pt x="19248" y="5451"/>
                </a:lnTo>
                <a:lnTo>
                  <a:pt x="19150" y="5451"/>
                </a:lnTo>
                <a:lnTo>
                  <a:pt x="19053" y="5475"/>
                </a:lnTo>
                <a:lnTo>
                  <a:pt x="18858" y="5548"/>
                </a:lnTo>
                <a:lnTo>
                  <a:pt x="18688" y="5621"/>
                </a:lnTo>
                <a:lnTo>
                  <a:pt x="18493" y="5718"/>
                </a:lnTo>
                <a:lnTo>
                  <a:pt x="18226" y="5767"/>
                </a:lnTo>
                <a:lnTo>
                  <a:pt x="17958" y="5791"/>
                </a:lnTo>
                <a:lnTo>
                  <a:pt x="17496" y="5281"/>
                </a:lnTo>
                <a:lnTo>
                  <a:pt x="17690" y="5281"/>
                </a:lnTo>
                <a:lnTo>
                  <a:pt x="17885" y="5256"/>
                </a:lnTo>
                <a:lnTo>
                  <a:pt x="18080" y="5208"/>
                </a:lnTo>
                <a:lnTo>
                  <a:pt x="18274" y="5135"/>
                </a:lnTo>
                <a:lnTo>
                  <a:pt x="18591" y="4964"/>
                </a:lnTo>
                <a:lnTo>
                  <a:pt x="18761" y="4867"/>
                </a:lnTo>
                <a:lnTo>
                  <a:pt x="18931" y="4745"/>
                </a:lnTo>
                <a:lnTo>
                  <a:pt x="19077" y="4599"/>
                </a:lnTo>
                <a:lnTo>
                  <a:pt x="19199" y="4453"/>
                </a:lnTo>
                <a:lnTo>
                  <a:pt x="19272" y="4307"/>
                </a:lnTo>
                <a:lnTo>
                  <a:pt x="19296" y="4234"/>
                </a:lnTo>
                <a:lnTo>
                  <a:pt x="19296" y="4137"/>
                </a:lnTo>
                <a:lnTo>
                  <a:pt x="19296" y="4088"/>
                </a:lnTo>
                <a:lnTo>
                  <a:pt x="19272" y="4064"/>
                </a:lnTo>
                <a:lnTo>
                  <a:pt x="19199" y="4064"/>
                </a:lnTo>
                <a:lnTo>
                  <a:pt x="19077" y="4088"/>
                </a:lnTo>
                <a:lnTo>
                  <a:pt x="18956" y="4137"/>
                </a:lnTo>
                <a:lnTo>
                  <a:pt x="18737" y="4307"/>
                </a:lnTo>
                <a:lnTo>
                  <a:pt x="18518" y="4478"/>
                </a:lnTo>
                <a:lnTo>
                  <a:pt x="18323" y="4648"/>
                </a:lnTo>
                <a:lnTo>
                  <a:pt x="18031" y="4794"/>
                </a:lnTo>
                <a:lnTo>
                  <a:pt x="17763" y="4867"/>
                </a:lnTo>
                <a:lnTo>
                  <a:pt x="17447" y="4916"/>
                </a:lnTo>
                <a:lnTo>
                  <a:pt x="17155" y="4916"/>
                </a:lnTo>
                <a:lnTo>
                  <a:pt x="16620" y="4429"/>
                </a:lnTo>
                <a:lnTo>
                  <a:pt x="16839" y="4186"/>
                </a:lnTo>
                <a:lnTo>
                  <a:pt x="17058" y="3967"/>
                </a:lnTo>
                <a:lnTo>
                  <a:pt x="17277" y="3748"/>
                </a:lnTo>
                <a:lnTo>
                  <a:pt x="17593" y="3918"/>
                </a:lnTo>
                <a:lnTo>
                  <a:pt x="17909" y="4088"/>
                </a:lnTo>
                <a:lnTo>
                  <a:pt x="18031" y="4113"/>
                </a:lnTo>
                <a:lnTo>
                  <a:pt x="18128" y="4113"/>
                </a:lnTo>
                <a:lnTo>
                  <a:pt x="18201" y="4040"/>
                </a:lnTo>
                <a:lnTo>
                  <a:pt x="18274" y="3967"/>
                </a:lnTo>
                <a:lnTo>
                  <a:pt x="18299" y="3894"/>
                </a:lnTo>
                <a:lnTo>
                  <a:pt x="18299" y="3796"/>
                </a:lnTo>
                <a:lnTo>
                  <a:pt x="18250" y="3723"/>
                </a:lnTo>
                <a:lnTo>
                  <a:pt x="18177" y="3650"/>
                </a:lnTo>
                <a:lnTo>
                  <a:pt x="17885" y="3504"/>
                </a:lnTo>
                <a:lnTo>
                  <a:pt x="17593" y="3358"/>
                </a:lnTo>
                <a:lnTo>
                  <a:pt x="17690" y="3212"/>
                </a:lnTo>
                <a:lnTo>
                  <a:pt x="17763" y="3042"/>
                </a:lnTo>
                <a:lnTo>
                  <a:pt x="17763" y="3018"/>
                </a:lnTo>
                <a:lnTo>
                  <a:pt x="17739" y="2993"/>
                </a:lnTo>
                <a:lnTo>
                  <a:pt x="17690" y="2993"/>
                </a:lnTo>
                <a:lnTo>
                  <a:pt x="17423" y="3237"/>
                </a:lnTo>
                <a:lnTo>
                  <a:pt x="16376" y="2555"/>
                </a:lnTo>
                <a:lnTo>
                  <a:pt x="16693" y="2190"/>
                </a:lnTo>
                <a:lnTo>
                  <a:pt x="16717" y="2142"/>
                </a:lnTo>
                <a:lnTo>
                  <a:pt x="16693" y="2069"/>
                </a:lnTo>
                <a:lnTo>
                  <a:pt x="16668" y="2044"/>
                </a:lnTo>
                <a:lnTo>
                  <a:pt x="16595" y="2020"/>
                </a:lnTo>
                <a:lnTo>
                  <a:pt x="16449" y="2093"/>
                </a:lnTo>
                <a:lnTo>
                  <a:pt x="16303" y="2166"/>
                </a:lnTo>
                <a:lnTo>
                  <a:pt x="16036" y="2361"/>
                </a:lnTo>
                <a:lnTo>
                  <a:pt x="15914" y="2288"/>
                </a:lnTo>
                <a:lnTo>
                  <a:pt x="15354" y="2020"/>
                </a:lnTo>
                <a:lnTo>
                  <a:pt x="14795" y="1752"/>
                </a:lnTo>
                <a:lnTo>
                  <a:pt x="15087" y="1290"/>
                </a:lnTo>
                <a:lnTo>
                  <a:pt x="15087" y="1266"/>
                </a:lnTo>
                <a:lnTo>
                  <a:pt x="15063" y="1266"/>
                </a:lnTo>
                <a:lnTo>
                  <a:pt x="14795" y="1436"/>
                </a:lnTo>
                <a:lnTo>
                  <a:pt x="14552" y="1655"/>
                </a:lnTo>
                <a:lnTo>
                  <a:pt x="14089" y="1460"/>
                </a:lnTo>
                <a:lnTo>
                  <a:pt x="13603" y="1290"/>
                </a:lnTo>
                <a:lnTo>
                  <a:pt x="13140" y="1144"/>
                </a:lnTo>
                <a:lnTo>
                  <a:pt x="12702" y="1022"/>
                </a:lnTo>
                <a:lnTo>
                  <a:pt x="12775" y="706"/>
                </a:lnTo>
                <a:lnTo>
                  <a:pt x="12800" y="536"/>
                </a:lnTo>
                <a:lnTo>
                  <a:pt x="12800" y="365"/>
                </a:lnTo>
                <a:lnTo>
                  <a:pt x="12775" y="317"/>
                </a:lnTo>
                <a:lnTo>
                  <a:pt x="12751" y="292"/>
                </a:lnTo>
                <a:lnTo>
                  <a:pt x="12702" y="292"/>
                </a:lnTo>
                <a:lnTo>
                  <a:pt x="12654" y="341"/>
                </a:lnTo>
                <a:lnTo>
                  <a:pt x="12532" y="560"/>
                </a:lnTo>
                <a:lnTo>
                  <a:pt x="12337" y="925"/>
                </a:lnTo>
                <a:lnTo>
                  <a:pt x="11705" y="803"/>
                </a:lnTo>
                <a:lnTo>
                  <a:pt x="11072" y="706"/>
                </a:lnTo>
                <a:lnTo>
                  <a:pt x="11072" y="511"/>
                </a:lnTo>
                <a:lnTo>
                  <a:pt x="11072" y="317"/>
                </a:lnTo>
                <a:lnTo>
                  <a:pt x="11072" y="244"/>
                </a:lnTo>
                <a:lnTo>
                  <a:pt x="11048" y="146"/>
                </a:lnTo>
                <a:lnTo>
                  <a:pt x="10999" y="73"/>
                </a:lnTo>
                <a:lnTo>
                  <a:pt x="10950" y="25"/>
                </a:lnTo>
                <a:lnTo>
                  <a:pt x="109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7"/>
          <p:cNvSpPr/>
          <p:nvPr/>
        </p:nvSpPr>
        <p:spPr>
          <a:xfrm>
            <a:off x="2147947" y="2397462"/>
            <a:ext cx="369248" cy="349233"/>
          </a:xfrm>
          <a:custGeom>
            <a:avLst/>
            <a:gdLst/>
            <a:ahLst/>
            <a:cxnLst/>
            <a:rect l="l" t="t" r="r" b="b"/>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7"/>
          <p:cNvSpPr/>
          <p:nvPr/>
        </p:nvSpPr>
        <p:spPr>
          <a:xfrm>
            <a:off x="3196472" y="2406322"/>
            <a:ext cx="326864" cy="329658"/>
          </a:xfrm>
          <a:custGeom>
            <a:avLst/>
            <a:gdLst/>
            <a:ahLst/>
            <a:cxnLst/>
            <a:rect l="l" t="t" r="r" b="b"/>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7"/>
          <p:cNvSpPr/>
          <p:nvPr/>
        </p:nvSpPr>
        <p:spPr>
          <a:xfrm>
            <a:off x="3709550" y="2409115"/>
            <a:ext cx="331055" cy="329658"/>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7"/>
          <p:cNvSpPr/>
          <p:nvPr/>
        </p:nvSpPr>
        <p:spPr>
          <a:xfrm>
            <a:off x="4178408" y="2409115"/>
            <a:ext cx="431150" cy="348755"/>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7"/>
          <p:cNvSpPr/>
          <p:nvPr/>
        </p:nvSpPr>
        <p:spPr>
          <a:xfrm>
            <a:off x="4773900" y="2395147"/>
            <a:ext cx="259356" cy="360848"/>
          </a:xfrm>
          <a:custGeom>
            <a:avLst/>
            <a:gdLst/>
            <a:ahLst/>
            <a:cxnLst/>
            <a:rect l="l" t="t" r="r" b="b"/>
            <a:pathLst>
              <a:path w="13554" h="18858" extrusionOk="0">
                <a:moveTo>
                  <a:pt x="7032" y="462"/>
                </a:moveTo>
                <a:lnTo>
                  <a:pt x="7300" y="487"/>
                </a:lnTo>
                <a:lnTo>
                  <a:pt x="7592" y="511"/>
                </a:lnTo>
                <a:lnTo>
                  <a:pt x="7860" y="560"/>
                </a:lnTo>
                <a:lnTo>
                  <a:pt x="8127" y="633"/>
                </a:lnTo>
                <a:lnTo>
                  <a:pt x="8395" y="706"/>
                </a:lnTo>
                <a:lnTo>
                  <a:pt x="8662" y="803"/>
                </a:lnTo>
                <a:lnTo>
                  <a:pt x="8906" y="925"/>
                </a:lnTo>
                <a:lnTo>
                  <a:pt x="9173" y="1046"/>
                </a:lnTo>
                <a:lnTo>
                  <a:pt x="9417" y="1168"/>
                </a:lnTo>
                <a:lnTo>
                  <a:pt x="9636" y="1338"/>
                </a:lnTo>
                <a:lnTo>
                  <a:pt x="9879" y="1484"/>
                </a:lnTo>
                <a:lnTo>
                  <a:pt x="10074" y="1679"/>
                </a:lnTo>
                <a:lnTo>
                  <a:pt x="10293" y="1849"/>
                </a:lnTo>
                <a:lnTo>
                  <a:pt x="10487" y="2068"/>
                </a:lnTo>
                <a:lnTo>
                  <a:pt x="10731" y="2336"/>
                </a:lnTo>
                <a:lnTo>
                  <a:pt x="10950" y="2652"/>
                </a:lnTo>
                <a:lnTo>
                  <a:pt x="11144" y="2969"/>
                </a:lnTo>
                <a:lnTo>
                  <a:pt x="11290" y="3285"/>
                </a:lnTo>
                <a:lnTo>
                  <a:pt x="11412" y="3626"/>
                </a:lnTo>
                <a:lnTo>
                  <a:pt x="11509" y="3966"/>
                </a:lnTo>
                <a:lnTo>
                  <a:pt x="11582" y="4331"/>
                </a:lnTo>
                <a:lnTo>
                  <a:pt x="11607" y="4721"/>
                </a:lnTo>
                <a:lnTo>
                  <a:pt x="11631" y="5378"/>
                </a:lnTo>
                <a:lnTo>
                  <a:pt x="11655" y="6059"/>
                </a:lnTo>
                <a:lnTo>
                  <a:pt x="11680" y="6716"/>
                </a:lnTo>
                <a:lnTo>
                  <a:pt x="11704" y="7057"/>
                </a:lnTo>
                <a:lnTo>
                  <a:pt x="11753" y="7397"/>
                </a:lnTo>
                <a:lnTo>
                  <a:pt x="10706" y="7397"/>
                </a:lnTo>
                <a:lnTo>
                  <a:pt x="10682" y="6327"/>
                </a:lnTo>
                <a:lnTo>
                  <a:pt x="10682" y="5767"/>
                </a:lnTo>
                <a:lnTo>
                  <a:pt x="10658" y="5232"/>
                </a:lnTo>
                <a:lnTo>
                  <a:pt x="10585" y="4672"/>
                </a:lnTo>
                <a:lnTo>
                  <a:pt x="10512" y="4429"/>
                </a:lnTo>
                <a:lnTo>
                  <a:pt x="10463" y="4161"/>
                </a:lnTo>
                <a:lnTo>
                  <a:pt x="10366" y="3893"/>
                </a:lnTo>
                <a:lnTo>
                  <a:pt x="10268" y="3650"/>
                </a:lnTo>
                <a:lnTo>
                  <a:pt x="10147" y="3407"/>
                </a:lnTo>
                <a:lnTo>
                  <a:pt x="10001" y="3163"/>
                </a:lnTo>
                <a:lnTo>
                  <a:pt x="9879" y="2993"/>
                </a:lnTo>
                <a:lnTo>
                  <a:pt x="9733" y="2823"/>
                </a:lnTo>
                <a:lnTo>
                  <a:pt x="9587" y="2652"/>
                </a:lnTo>
                <a:lnTo>
                  <a:pt x="9417" y="2506"/>
                </a:lnTo>
                <a:lnTo>
                  <a:pt x="9052" y="2263"/>
                </a:lnTo>
                <a:lnTo>
                  <a:pt x="8662" y="2044"/>
                </a:lnTo>
                <a:lnTo>
                  <a:pt x="8273" y="1874"/>
                </a:lnTo>
                <a:lnTo>
                  <a:pt x="7835" y="1728"/>
                </a:lnTo>
                <a:lnTo>
                  <a:pt x="7397" y="1630"/>
                </a:lnTo>
                <a:lnTo>
                  <a:pt x="6959" y="1582"/>
                </a:lnTo>
                <a:lnTo>
                  <a:pt x="6521" y="1582"/>
                </a:lnTo>
                <a:lnTo>
                  <a:pt x="6083" y="1630"/>
                </a:lnTo>
                <a:lnTo>
                  <a:pt x="5670" y="1728"/>
                </a:lnTo>
                <a:lnTo>
                  <a:pt x="5232" y="1898"/>
                </a:lnTo>
                <a:lnTo>
                  <a:pt x="4842" y="2093"/>
                </a:lnTo>
                <a:lnTo>
                  <a:pt x="4477" y="2336"/>
                </a:lnTo>
                <a:lnTo>
                  <a:pt x="4307" y="2482"/>
                </a:lnTo>
                <a:lnTo>
                  <a:pt x="4161" y="2628"/>
                </a:lnTo>
                <a:lnTo>
                  <a:pt x="4015" y="2798"/>
                </a:lnTo>
                <a:lnTo>
                  <a:pt x="3869" y="2969"/>
                </a:lnTo>
                <a:lnTo>
                  <a:pt x="3723" y="3212"/>
                </a:lnTo>
                <a:lnTo>
                  <a:pt x="3577" y="3455"/>
                </a:lnTo>
                <a:lnTo>
                  <a:pt x="3455" y="3699"/>
                </a:lnTo>
                <a:lnTo>
                  <a:pt x="3358" y="3966"/>
                </a:lnTo>
                <a:lnTo>
                  <a:pt x="3261" y="4234"/>
                </a:lnTo>
                <a:lnTo>
                  <a:pt x="3188" y="4502"/>
                </a:lnTo>
                <a:lnTo>
                  <a:pt x="3090" y="5086"/>
                </a:lnTo>
                <a:lnTo>
                  <a:pt x="3017" y="5645"/>
                </a:lnTo>
                <a:lnTo>
                  <a:pt x="2993" y="6229"/>
                </a:lnTo>
                <a:lnTo>
                  <a:pt x="2969" y="6789"/>
                </a:lnTo>
                <a:lnTo>
                  <a:pt x="2993" y="7349"/>
                </a:lnTo>
                <a:lnTo>
                  <a:pt x="2993" y="7397"/>
                </a:lnTo>
                <a:lnTo>
                  <a:pt x="2385" y="7373"/>
                </a:lnTo>
                <a:lnTo>
                  <a:pt x="1776" y="7397"/>
                </a:lnTo>
                <a:lnTo>
                  <a:pt x="1801" y="7324"/>
                </a:lnTo>
                <a:lnTo>
                  <a:pt x="1825" y="7227"/>
                </a:lnTo>
                <a:lnTo>
                  <a:pt x="1752" y="6692"/>
                </a:lnTo>
                <a:lnTo>
                  <a:pt x="1752" y="6132"/>
                </a:lnTo>
                <a:lnTo>
                  <a:pt x="1801" y="5572"/>
                </a:lnTo>
                <a:lnTo>
                  <a:pt x="1874" y="5037"/>
                </a:lnTo>
                <a:lnTo>
                  <a:pt x="1995" y="4477"/>
                </a:lnTo>
                <a:lnTo>
                  <a:pt x="2141" y="3942"/>
                </a:lnTo>
                <a:lnTo>
                  <a:pt x="2336" y="3431"/>
                </a:lnTo>
                <a:lnTo>
                  <a:pt x="2555" y="2944"/>
                </a:lnTo>
                <a:lnTo>
                  <a:pt x="2701" y="2652"/>
                </a:lnTo>
                <a:lnTo>
                  <a:pt x="2871" y="2409"/>
                </a:lnTo>
                <a:lnTo>
                  <a:pt x="3066" y="2166"/>
                </a:lnTo>
                <a:lnTo>
                  <a:pt x="3261" y="1922"/>
                </a:lnTo>
                <a:lnTo>
                  <a:pt x="3455" y="1728"/>
                </a:lnTo>
                <a:lnTo>
                  <a:pt x="3699" y="1533"/>
                </a:lnTo>
                <a:lnTo>
                  <a:pt x="3918" y="1363"/>
                </a:lnTo>
                <a:lnTo>
                  <a:pt x="4185" y="1192"/>
                </a:lnTo>
                <a:lnTo>
                  <a:pt x="4429" y="1046"/>
                </a:lnTo>
                <a:lnTo>
                  <a:pt x="4696" y="925"/>
                </a:lnTo>
                <a:lnTo>
                  <a:pt x="4988" y="803"/>
                </a:lnTo>
                <a:lnTo>
                  <a:pt x="5280" y="706"/>
                </a:lnTo>
                <a:lnTo>
                  <a:pt x="5572" y="633"/>
                </a:lnTo>
                <a:lnTo>
                  <a:pt x="5864" y="560"/>
                </a:lnTo>
                <a:lnTo>
                  <a:pt x="6156" y="511"/>
                </a:lnTo>
                <a:lnTo>
                  <a:pt x="6473" y="487"/>
                </a:lnTo>
                <a:lnTo>
                  <a:pt x="6740" y="462"/>
                </a:lnTo>
                <a:close/>
                <a:moveTo>
                  <a:pt x="6838" y="2020"/>
                </a:moveTo>
                <a:lnTo>
                  <a:pt x="7251" y="2044"/>
                </a:lnTo>
                <a:lnTo>
                  <a:pt x="7665" y="2117"/>
                </a:lnTo>
                <a:lnTo>
                  <a:pt x="8054" y="2239"/>
                </a:lnTo>
                <a:lnTo>
                  <a:pt x="8443" y="2409"/>
                </a:lnTo>
                <a:lnTo>
                  <a:pt x="8808" y="2628"/>
                </a:lnTo>
                <a:lnTo>
                  <a:pt x="9149" y="2871"/>
                </a:lnTo>
                <a:lnTo>
                  <a:pt x="9441" y="3163"/>
                </a:lnTo>
                <a:lnTo>
                  <a:pt x="9587" y="3334"/>
                </a:lnTo>
                <a:lnTo>
                  <a:pt x="9709" y="3504"/>
                </a:lnTo>
                <a:lnTo>
                  <a:pt x="9830" y="3723"/>
                </a:lnTo>
                <a:lnTo>
                  <a:pt x="9928" y="3942"/>
                </a:lnTo>
                <a:lnTo>
                  <a:pt x="10025" y="4161"/>
                </a:lnTo>
                <a:lnTo>
                  <a:pt x="10098" y="4404"/>
                </a:lnTo>
                <a:lnTo>
                  <a:pt x="10195" y="4891"/>
                </a:lnTo>
                <a:lnTo>
                  <a:pt x="10244" y="5402"/>
                </a:lnTo>
                <a:lnTo>
                  <a:pt x="10268" y="5913"/>
                </a:lnTo>
                <a:lnTo>
                  <a:pt x="10268" y="6424"/>
                </a:lnTo>
                <a:lnTo>
                  <a:pt x="10268" y="7422"/>
                </a:lnTo>
                <a:lnTo>
                  <a:pt x="6862" y="7422"/>
                </a:lnTo>
                <a:lnTo>
                  <a:pt x="5402" y="7397"/>
                </a:lnTo>
                <a:lnTo>
                  <a:pt x="3309" y="7397"/>
                </a:lnTo>
                <a:lnTo>
                  <a:pt x="3382" y="6911"/>
                </a:lnTo>
                <a:lnTo>
                  <a:pt x="3455" y="6400"/>
                </a:lnTo>
                <a:lnTo>
                  <a:pt x="3528" y="5426"/>
                </a:lnTo>
                <a:lnTo>
                  <a:pt x="3577" y="4940"/>
                </a:lnTo>
                <a:lnTo>
                  <a:pt x="3674" y="4453"/>
                </a:lnTo>
                <a:lnTo>
                  <a:pt x="3747" y="4234"/>
                </a:lnTo>
                <a:lnTo>
                  <a:pt x="3820" y="3991"/>
                </a:lnTo>
                <a:lnTo>
                  <a:pt x="3918" y="3747"/>
                </a:lnTo>
                <a:lnTo>
                  <a:pt x="4039" y="3528"/>
                </a:lnTo>
                <a:lnTo>
                  <a:pt x="4137" y="3334"/>
                </a:lnTo>
                <a:lnTo>
                  <a:pt x="4258" y="3163"/>
                </a:lnTo>
                <a:lnTo>
                  <a:pt x="4404" y="3017"/>
                </a:lnTo>
                <a:lnTo>
                  <a:pt x="4550" y="2871"/>
                </a:lnTo>
                <a:lnTo>
                  <a:pt x="4696" y="2725"/>
                </a:lnTo>
                <a:lnTo>
                  <a:pt x="4867" y="2604"/>
                </a:lnTo>
                <a:lnTo>
                  <a:pt x="5232" y="2385"/>
                </a:lnTo>
                <a:lnTo>
                  <a:pt x="5597" y="2214"/>
                </a:lnTo>
                <a:lnTo>
                  <a:pt x="6010" y="2093"/>
                </a:lnTo>
                <a:lnTo>
                  <a:pt x="6424" y="2044"/>
                </a:lnTo>
                <a:lnTo>
                  <a:pt x="6838" y="2020"/>
                </a:lnTo>
                <a:close/>
                <a:moveTo>
                  <a:pt x="6984" y="11388"/>
                </a:moveTo>
                <a:lnTo>
                  <a:pt x="6497" y="11631"/>
                </a:lnTo>
                <a:lnTo>
                  <a:pt x="6302" y="11728"/>
                </a:lnTo>
                <a:lnTo>
                  <a:pt x="6083" y="11826"/>
                </a:lnTo>
                <a:lnTo>
                  <a:pt x="6083" y="11826"/>
                </a:lnTo>
                <a:lnTo>
                  <a:pt x="6132" y="11704"/>
                </a:lnTo>
                <a:lnTo>
                  <a:pt x="6205" y="11607"/>
                </a:lnTo>
                <a:lnTo>
                  <a:pt x="6302" y="11534"/>
                </a:lnTo>
                <a:lnTo>
                  <a:pt x="6400" y="11485"/>
                </a:lnTo>
                <a:lnTo>
                  <a:pt x="6497" y="11436"/>
                </a:lnTo>
                <a:lnTo>
                  <a:pt x="6740" y="11388"/>
                </a:lnTo>
                <a:close/>
                <a:moveTo>
                  <a:pt x="7762" y="11899"/>
                </a:moveTo>
                <a:lnTo>
                  <a:pt x="7811" y="12045"/>
                </a:lnTo>
                <a:lnTo>
                  <a:pt x="7835" y="12191"/>
                </a:lnTo>
                <a:lnTo>
                  <a:pt x="7835" y="12191"/>
                </a:lnTo>
                <a:lnTo>
                  <a:pt x="7787" y="12166"/>
                </a:lnTo>
                <a:lnTo>
                  <a:pt x="7738" y="12142"/>
                </a:lnTo>
                <a:lnTo>
                  <a:pt x="7592" y="12166"/>
                </a:lnTo>
                <a:lnTo>
                  <a:pt x="7470" y="12191"/>
                </a:lnTo>
                <a:lnTo>
                  <a:pt x="7470" y="12191"/>
                </a:lnTo>
                <a:lnTo>
                  <a:pt x="7616" y="12093"/>
                </a:lnTo>
                <a:lnTo>
                  <a:pt x="7714" y="11996"/>
                </a:lnTo>
                <a:lnTo>
                  <a:pt x="7762" y="11899"/>
                </a:lnTo>
                <a:close/>
                <a:moveTo>
                  <a:pt x="7422" y="11534"/>
                </a:moveTo>
                <a:lnTo>
                  <a:pt x="7519" y="11582"/>
                </a:lnTo>
                <a:lnTo>
                  <a:pt x="7592" y="11680"/>
                </a:lnTo>
                <a:lnTo>
                  <a:pt x="7543" y="11680"/>
                </a:lnTo>
                <a:lnTo>
                  <a:pt x="7251" y="11826"/>
                </a:lnTo>
                <a:lnTo>
                  <a:pt x="6935" y="11947"/>
                </a:lnTo>
                <a:lnTo>
                  <a:pt x="6351" y="12239"/>
                </a:lnTo>
                <a:lnTo>
                  <a:pt x="6132" y="12337"/>
                </a:lnTo>
                <a:lnTo>
                  <a:pt x="5986" y="12410"/>
                </a:lnTo>
                <a:lnTo>
                  <a:pt x="5864" y="12507"/>
                </a:lnTo>
                <a:lnTo>
                  <a:pt x="5864" y="12507"/>
                </a:lnTo>
                <a:lnTo>
                  <a:pt x="5889" y="12337"/>
                </a:lnTo>
                <a:lnTo>
                  <a:pt x="5913" y="12191"/>
                </a:lnTo>
                <a:lnTo>
                  <a:pt x="6059" y="12191"/>
                </a:lnTo>
                <a:lnTo>
                  <a:pt x="6205" y="12142"/>
                </a:lnTo>
                <a:lnTo>
                  <a:pt x="6473" y="12020"/>
                </a:lnTo>
                <a:lnTo>
                  <a:pt x="6911" y="11801"/>
                </a:lnTo>
                <a:lnTo>
                  <a:pt x="7349" y="11582"/>
                </a:lnTo>
                <a:lnTo>
                  <a:pt x="7422" y="11534"/>
                </a:lnTo>
                <a:close/>
                <a:moveTo>
                  <a:pt x="5864" y="12653"/>
                </a:moveTo>
                <a:lnTo>
                  <a:pt x="5937" y="12702"/>
                </a:lnTo>
                <a:lnTo>
                  <a:pt x="6059" y="12726"/>
                </a:lnTo>
                <a:lnTo>
                  <a:pt x="6205" y="12702"/>
                </a:lnTo>
                <a:lnTo>
                  <a:pt x="6327" y="12653"/>
                </a:lnTo>
                <a:lnTo>
                  <a:pt x="6132" y="12799"/>
                </a:lnTo>
                <a:lnTo>
                  <a:pt x="6059" y="12872"/>
                </a:lnTo>
                <a:lnTo>
                  <a:pt x="5986" y="12969"/>
                </a:lnTo>
                <a:lnTo>
                  <a:pt x="5986" y="12994"/>
                </a:lnTo>
                <a:lnTo>
                  <a:pt x="5937" y="12945"/>
                </a:lnTo>
                <a:lnTo>
                  <a:pt x="5889" y="12872"/>
                </a:lnTo>
                <a:lnTo>
                  <a:pt x="5864" y="12799"/>
                </a:lnTo>
                <a:lnTo>
                  <a:pt x="5864" y="12677"/>
                </a:lnTo>
                <a:lnTo>
                  <a:pt x="5864" y="12653"/>
                </a:lnTo>
                <a:close/>
                <a:moveTo>
                  <a:pt x="7811" y="12458"/>
                </a:moveTo>
                <a:lnTo>
                  <a:pt x="7738" y="12629"/>
                </a:lnTo>
                <a:lnTo>
                  <a:pt x="7641" y="12799"/>
                </a:lnTo>
                <a:lnTo>
                  <a:pt x="7623" y="12828"/>
                </a:lnTo>
                <a:lnTo>
                  <a:pt x="7623" y="12828"/>
                </a:lnTo>
                <a:lnTo>
                  <a:pt x="7641" y="12775"/>
                </a:lnTo>
                <a:lnTo>
                  <a:pt x="7641" y="12726"/>
                </a:lnTo>
                <a:lnTo>
                  <a:pt x="7592" y="12677"/>
                </a:lnTo>
                <a:lnTo>
                  <a:pt x="7519" y="12653"/>
                </a:lnTo>
                <a:lnTo>
                  <a:pt x="7446" y="12653"/>
                </a:lnTo>
                <a:lnTo>
                  <a:pt x="7349" y="12677"/>
                </a:lnTo>
                <a:lnTo>
                  <a:pt x="7178" y="12726"/>
                </a:lnTo>
                <a:lnTo>
                  <a:pt x="6862" y="12921"/>
                </a:lnTo>
                <a:lnTo>
                  <a:pt x="6521" y="13140"/>
                </a:lnTo>
                <a:lnTo>
                  <a:pt x="6351" y="13237"/>
                </a:lnTo>
                <a:lnTo>
                  <a:pt x="6327" y="13213"/>
                </a:lnTo>
                <a:lnTo>
                  <a:pt x="6059" y="13067"/>
                </a:lnTo>
                <a:lnTo>
                  <a:pt x="6229" y="13067"/>
                </a:lnTo>
                <a:lnTo>
                  <a:pt x="6375" y="13018"/>
                </a:lnTo>
                <a:lnTo>
                  <a:pt x="6546" y="12969"/>
                </a:lnTo>
                <a:lnTo>
                  <a:pt x="6692" y="12896"/>
                </a:lnTo>
                <a:lnTo>
                  <a:pt x="6959" y="12775"/>
                </a:lnTo>
                <a:lnTo>
                  <a:pt x="7227" y="12677"/>
                </a:lnTo>
                <a:lnTo>
                  <a:pt x="7762" y="12483"/>
                </a:lnTo>
                <a:lnTo>
                  <a:pt x="7811" y="12458"/>
                </a:lnTo>
                <a:close/>
                <a:moveTo>
                  <a:pt x="7602" y="12862"/>
                </a:moveTo>
                <a:lnTo>
                  <a:pt x="7446" y="13115"/>
                </a:lnTo>
                <a:lnTo>
                  <a:pt x="7397" y="13115"/>
                </a:lnTo>
                <a:lnTo>
                  <a:pt x="7349" y="13140"/>
                </a:lnTo>
                <a:lnTo>
                  <a:pt x="7300" y="13164"/>
                </a:lnTo>
                <a:lnTo>
                  <a:pt x="7276" y="13213"/>
                </a:lnTo>
                <a:lnTo>
                  <a:pt x="7276" y="13261"/>
                </a:lnTo>
                <a:lnTo>
                  <a:pt x="7227" y="13237"/>
                </a:lnTo>
                <a:lnTo>
                  <a:pt x="7057" y="13237"/>
                </a:lnTo>
                <a:lnTo>
                  <a:pt x="6959" y="13286"/>
                </a:lnTo>
                <a:lnTo>
                  <a:pt x="6765" y="13383"/>
                </a:lnTo>
                <a:lnTo>
                  <a:pt x="6546" y="13505"/>
                </a:lnTo>
                <a:lnTo>
                  <a:pt x="6327" y="13602"/>
                </a:lnTo>
                <a:lnTo>
                  <a:pt x="6302" y="13407"/>
                </a:lnTo>
                <a:lnTo>
                  <a:pt x="6448" y="13407"/>
                </a:lnTo>
                <a:lnTo>
                  <a:pt x="6594" y="13383"/>
                </a:lnTo>
                <a:lnTo>
                  <a:pt x="6740" y="13334"/>
                </a:lnTo>
                <a:lnTo>
                  <a:pt x="6862" y="13261"/>
                </a:lnTo>
                <a:lnTo>
                  <a:pt x="7276" y="13091"/>
                </a:lnTo>
                <a:lnTo>
                  <a:pt x="7470" y="12994"/>
                </a:lnTo>
                <a:lnTo>
                  <a:pt x="7543" y="12921"/>
                </a:lnTo>
                <a:lnTo>
                  <a:pt x="7602" y="12862"/>
                </a:lnTo>
                <a:close/>
                <a:moveTo>
                  <a:pt x="7276" y="13529"/>
                </a:moveTo>
                <a:lnTo>
                  <a:pt x="7276" y="13797"/>
                </a:lnTo>
                <a:lnTo>
                  <a:pt x="7203" y="13772"/>
                </a:lnTo>
                <a:lnTo>
                  <a:pt x="7130" y="13797"/>
                </a:lnTo>
                <a:lnTo>
                  <a:pt x="6959" y="13845"/>
                </a:lnTo>
                <a:lnTo>
                  <a:pt x="6667" y="13991"/>
                </a:lnTo>
                <a:lnTo>
                  <a:pt x="6473" y="14113"/>
                </a:lnTo>
                <a:lnTo>
                  <a:pt x="6302" y="14259"/>
                </a:lnTo>
                <a:lnTo>
                  <a:pt x="6327" y="13870"/>
                </a:lnTo>
                <a:lnTo>
                  <a:pt x="6570" y="13870"/>
                </a:lnTo>
                <a:lnTo>
                  <a:pt x="6692" y="13821"/>
                </a:lnTo>
                <a:lnTo>
                  <a:pt x="6789" y="13772"/>
                </a:lnTo>
                <a:lnTo>
                  <a:pt x="7032" y="13675"/>
                </a:lnTo>
                <a:lnTo>
                  <a:pt x="7154" y="13602"/>
                </a:lnTo>
                <a:lnTo>
                  <a:pt x="7276" y="13529"/>
                </a:lnTo>
                <a:close/>
                <a:moveTo>
                  <a:pt x="7276" y="14819"/>
                </a:moveTo>
                <a:lnTo>
                  <a:pt x="7276" y="14989"/>
                </a:lnTo>
                <a:lnTo>
                  <a:pt x="6889" y="15012"/>
                </a:lnTo>
                <a:lnTo>
                  <a:pt x="6889" y="15012"/>
                </a:lnTo>
                <a:lnTo>
                  <a:pt x="7081" y="14916"/>
                </a:lnTo>
                <a:lnTo>
                  <a:pt x="7276" y="14819"/>
                </a:lnTo>
                <a:close/>
                <a:moveTo>
                  <a:pt x="7300" y="14089"/>
                </a:moveTo>
                <a:lnTo>
                  <a:pt x="7300" y="14162"/>
                </a:lnTo>
                <a:lnTo>
                  <a:pt x="7300" y="14210"/>
                </a:lnTo>
                <a:lnTo>
                  <a:pt x="7227" y="14186"/>
                </a:lnTo>
                <a:lnTo>
                  <a:pt x="7154" y="14210"/>
                </a:lnTo>
                <a:lnTo>
                  <a:pt x="6911" y="14332"/>
                </a:lnTo>
                <a:lnTo>
                  <a:pt x="6692" y="14502"/>
                </a:lnTo>
                <a:lnTo>
                  <a:pt x="6594" y="14575"/>
                </a:lnTo>
                <a:lnTo>
                  <a:pt x="6497" y="14673"/>
                </a:lnTo>
                <a:lnTo>
                  <a:pt x="6400" y="14770"/>
                </a:lnTo>
                <a:lnTo>
                  <a:pt x="6278" y="14843"/>
                </a:lnTo>
                <a:lnTo>
                  <a:pt x="6278" y="14867"/>
                </a:lnTo>
                <a:lnTo>
                  <a:pt x="6278" y="14892"/>
                </a:lnTo>
                <a:lnTo>
                  <a:pt x="6302" y="14892"/>
                </a:lnTo>
                <a:lnTo>
                  <a:pt x="6546" y="14867"/>
                </a:lnTo>
                <a:lnTo>
                  <a:pt x="6667" y="14843"/>
                </a:lnTo>
                <a:lnTo>
                  <a:pt x="6789" y="14794"/>
                </a:lnTo>
                <a:lnTo>
                  <a:pt x="7300" y="14527"/>
                </a:lnTo>
                <a:lnTo>
                  <a:pt x="7300" y="14551"/>
                </a:lnTo>
                <a:lnTo>
                  <a:pt x="7276" y="14551"/>
                </a:lnTo>
                <a:lnTo>
                  <a:pt x="7130" y="14624"/>
                </a:lnTo>
                <a:lnTo>
                  <a:pt x="7032" y="14697"/>
                </a:lnTo>
                <a:lnTo>
                  <a:pt x="6813" y="14867"/>
                </a:lnTo>
                <a:lnTo>
                  <a:pt x="6789" y="14916"/>
                </a:lnTo>
                <a:lnTo>
                  <a:pt x="6789" y="14965"/>
                </a:lnTo>
                <a:lnTo>
                  <a:pt x="6813" y="14989"/>
                </a:lnTo>
                <a:lnTo>
                  <a:pt x="6838" y="15013"/>
                </a:lnTo>
                <a:lnTo>
                  <a:pt x="6229" y="15013"/>
                </a:lnTo>
                <a:lnTo>
                  <a:pt x="6254" y="14746"/>
                </a:lnTo>
                <a:lnTo>
                  <a:pt x="6278" y="14502"/>
                </a:lnTo>
                <a:lnTo>
                  <a:pt x="6400" y="14478"/>
                </a:lnTo>
                <a:lnTo>
                  <a:pt x="6521" y="14454"/>
                </a:lnTo>
                <a:lnTo>
                  <a:pt x="6765" y="14332"/>
                </a:lnTo>
                <a:lnTo>
                  <a:pt x="7130" y="14186"/>
                </a:lnTo>
                <a:lnTo>
                  <a:pt x="7300" y="14089"/>
                </a:lnTo>
                <a:close/>
                <a:moveTo>
                  <a:pt x="6838" y="10925"/>
                </a:moveTo>
                <a:lnTo>
                  <a:pt x="6594" y="10950"/>
                </a:lnTo>
                <a:lnTo>
                  <a:pt x="6351" y="11023"/>
                </a:lnTo>
                <a:lnTo>
                  <a:pt x="6132" y="11144"/>
                </a:lnTo>
                <a:lnTo>
                  <a:pt x="5913" y="11290"/>
                </a:lnTo>
                <a:lnTo>
                  <a:pt x="5791" y="11436"/>
                </a:lnTo>
                <a:lnTo>
                  <a:pt x="5670" y="11607"/>
                </a:lnTo>
                <a:lnTo>
                  <a:pt x="5597" y="11801"/>
                </a:lnTo>
                <a:lnTo>
                  <a:pt x="5524" y="11996"/>
                </a:lnTo>
                <a:lnTo>
                  <a:pt x="5475" y="12191"/>
                </a:lnTo>
                <a:lnTo>
                  <a:pt x="5426" y="12410"/>
                </a:lnTo>
                <a:lnTo>
                  <a:pt x="5426" y="12604"/>
                </a:lnTo>
                <a:lnTo>
                  <a:pt x="5451" y="12799"/>
                </a:lnTo>
                <a:lnTo>
                  <a:pt x="5475" y="12921"/>
                </a:lnTo>
                <a:lnTo>
                  <a:pt x="5499" y="13042"/>
                </a:lnTo>
                <a:lnTo>
                  <a:pt x="5572" y="13140"/>
                </a:lnTo>
                <a:lnTo>
                  <a:pt x="5645" y="13237"/>
                </a:lnTo>
                <a:lnTo>
                  <a:pt x="5718" y="13334"/>
                </a:lnTo>
                <a:lnTo>
                  <a:pt x="5816" y="13383"/>
                </a:lnTo>
                <a:lnTo>
                  <a:pt x="5889" y="13456"/>
                </a:lnTo>
                <a:lnTo>
                  <a:pt x="6010" y="13480"/>
                </a:lnTo>
                <a:lnTo>
                  <a:pt x="5962" y="13675"/>
                </a:lnTo>
                <a:lnTo>
                  <a:pt x="5937" y="13894"/>
                </a:lnTo>
                <a:lnTo>
                  <a:pt x="5913" y="14332"/>
                </a:lnTo>
                <a:lnTo>
                  <a:pt x="5816" y="14794"/>
                </a:lnTo>
                <a:lnTo>
                  <a:pt x="5816" y="15038"/>
                </a:lnTo>
                <a:lnTo>
                  <a:pt x="5816" y="15159"/>
                </a:lnTo>
                <a:lnTo>
                  <a:pt x="5840" y="15281"/>
                </a:lnTo>
                <a:lnTo>
                  <a:pt x="5889" y="15330"/>
                </a:lnTo>
                <a:lnTo>
                  <a:pt x="5962" y="15378"/>
                </a:lnTo>
                <a:lnTo>
                  <a:pt x="6035" y="15403"/>
                </a:lnTo>
                <a:lnTo>
                  <a:pt x="6108" y="15378"/>
                </a:lnTo>
                <a:lnTo>
                  <a:pt x="6254" y="15403"/>
                </a:lnTo>
                <a:lnTo>
                  <a:pt x="6424" y="15427"/>
                </a:lnTo>
                <a:lnTo>
                  <a:pt x="6789" y="15427"/>
                </a:lnTo>
                <a:lnTo>
                  <a:pt x="7130" y="15403"/>
                </a:lnTo>
                <a:lnTo>
                  <a:pt x="7470" y="15378"/>
                </a:lnTo>
                <a:lnTo>
                  <a:pt x="7543" y="15354"/>
                </a:lnTo>
                <a:lnTo>
                  <a:pt x="7592" y="15330"/>
                </a:lnTo>
                <a:lnTo>
                  <a:pt x="7616" y="15281"/>
                </a:lnTo>
                <a:lnTo>
                  <a:pt x="7665" y="15232"/>
                </a:lnTo>
                <a:lnTo>
                  <a:pt x="7665" y="15159"/>
                </a:lnTo>
                <a:lnTo>
                  <a:pt x="7665" y="15111"/>
                </a:lnTo>
                <a:lnTo>
                  <a:pt x="7689" y="14308"/>
                </a:lnTo>
                <a:lnTo>
                  <a:pt x="7689" y="13894"/>
                </a:lnTo>
                <a:lnTo>
                  <a:pt x="7665" y="13699"/>
                </a:lnTo>
                <a:lnTo>
                  <a:pt x="7616" y="13505"/>
                </a:lnTo>
                <a:lnTo>
                  <a:pt x="7714" y="13456"/>
                </a:lnTo>
                <a:lnTo>
                  <a:pt x="7787" y="13407"/>
                </a:lnTo>
                <a:lnTo>
                  <a:pt x="7932" y="13164"/>
                </a:lnTo>
                <a:lnTo>
                  <a:pt x="8103" y="12896"/>
                </a:lnTo>
                <a:lnTo>
                  <a:pt x="8224" y="12629"/>
                </a:lnTo>
                <a:lnTo>
                  <a:pt x="8249" y="12483"/>
                </a:lnTo>
                <a:lnTo>
                  <a:pt x="8273" y="12337"/>
                </a:lnTo>
                <a:lnTo>
                  <a:pt x="8273" y="12191"/>
                </a:lnTo>
                <a:lnTo>
                  <a:pt x="8249" y="12020"/>
                </a:lnTo>
                <a:lnTo>
                  <a:pt x="8224" y="11874"/>
                </a:lnTo>
                <a:lnTo>
                  <a:pt x="8151" y="11728"/>
                </a:lnTo>
                <a:lnTo>
                  <a:pt x="8103" y="11607"/>
                </a:lnTo>
                <a:lnTo>
                  <a:pt x="8005" y="11485"/>
                </a:lnTo>
                <a:lnTo>
                  <a:pt x="7908" y="11363"/>
                </a:lnTo>
                <a:lnTo>
                  <a:pt x="7787" y="11242"/>
                </a:lnTo>
                <a:lnTo>
                  <a:pt x="7592" y="11120"/>
                </a:lnTo>
                <a:lnTo>
                  <a:pt x="7349" y="10998"/>
                </a:lnTo>
                <a:lnTo>
                  <a:pt x="7105" y="10950"/>
                </a:lnTo>
                <a:lnTo>
                  <a:pt x="6838" y="10925"/>
                </a:lnTo>
                <a:close/>
                <a:moveTo>
                  <a:pt x="12726" y="7811"/>
                </a:moveTo>
                <a:lnTo>
                  <a:pt x="12872" y="7860"/>
                </a:lnTo>
                <a:lnTo>
                  <a:pt x="12921" y="7884"/>
                </a:lnTo>
                <a:lnTo>
                  <a:pt x="12969" y="7933"/>
                </a:lnTo>
                <a:lnTo>
                  <a:pt x="12994" y="7981"/>
                </a:lnTo>
                <a:lnTo>
                  <a:pt x="13018" y="8078"/>
                </a:lnTo>
                <a:lnTo>
                  <a:pt x="13018" y="8103"/>
                </a:lnTo>
                <a:lnTo>
                  <a:pt x="12069" y="8103"/>
                </a:lnTo>
                <a:lnTo>
                  <a:pt x="11607" y="8151"/>
                </a:lnTo>
                <a:lnTo>
                  <a:pt x="11144" y="8200"/>
                </a:lnTo>
                <a:lnTo>
                  <a:pt x="10390" y="8200"/>
                </a:lnTo>
                <a:lnTo>
                  <a:pt x="10195" y="8224"/>
                </a:lnTo>
                <a:lnTo>
                  <a:pt x="10025" y="8273"/>
                </a:lnTo>
                <a:lnTo>
                  <a:pt x="9879" y="8346"/>
                </a:lnTo>
                <a:lnTo>
                  <a:pt x="9806" y="8395"/>
                </a:lnTo>
                <a:lnTo>
                  <a:pt x="9782" y="8443"/>
                </a:lnTo>
                <a:lnTo>
                  <a:pt x="9782" y="8492"/>
                </a:lnTo>
                <a:lnTo>
                  <a:pt x="9806" y="8541"/>
                </a:lnTo>
                <a:lnTo>
                  <a:pt x="9903" y="8589"/>
                </a:lnTo>
                <a:lnTo>
                  <a:pt x="11193" y="8589"/>
                </a:lnTo>
                <a:lnTo>
                  <a:pt x="11655" y="8565"/>
                </a:lnTo>
                <a:lnTo>
                  <a:pt x="12118" y="8589"/>
                </a:lnTo>
                <a:lnTo>
                  <a:pt x="12580" y="8589"/>
                </a:lnTo>
                <a:lnTo>
                  <a:pt x="12799" y="8565"/>
                </a:lnTo>
                <a:lnTo>
                  <a:pt x="13042" y="8541"/>
                </a:lnTo>
                <a:lnTo>
                  <a:pt x="13042" y="8735"/>
                </a:lnTo>
                <a:lnTo>
                  <a:pt x="13042" y="8979"/>
                </a:lnTo>
                <a:lnTo>
                  <a:pt x="12264" y="8979"/>
                </a:lnTo>
                <a:lnTo>
                  <a:pt x="11485" y="9003"/>
                </a:lnTo>
                <a:lnTo>
                  <a:pt x="11096" y="9027"/>
                </a:lnTo>
                <a:lnTo>
                  <a:pt x="10706" y="9052"/>
                </a:lnTo>
                <a:lnTo>
                  <a:pt x="10341" y="9125"/>
                </a:lnTo>
                <a:lnTo>
                  <a:pt x="10147" y="9173"/>
                </a:lnTo>
                <a:lnTo>
                  <a:pt x="9976" y="9246"/>
                </a:lnTo>
                <a:lnTo>
                  <a:pt x="9952" y="9295"/>
                </a:lnTo>
                <a:lnTo>
                  <a:pt x="9928" y="9344"/>
                </a:lnTo>
                <a:lnTo>
                  <a:pt x="9952" y="9392"/>
                </a:lnTo>
                <a:lnTo>
                  <a:pt x="10001" y="9417"/>
                </a:lnTo>
                <a:lnTo>
                  <a:pt x="10171" y="9441"/>
                </a:lnTo>
                <a:lnTo>
                  <a:pt x="10731" y="9441"/>
                </a:lnTo>
                <a:lnTo>
                  <a:pt x="11485" y="9368"/>
                </a:lnTo>
                <a:lnTo>
                  <a:pt x="12264" y="9368"/>
                </a:lnTo>
                <a:lnTo>
                  <a:pt x="13042" y="9344"/>
                </a:lnTo>
                <a:lnTo>
                  <a:pt x="13067" y="9733"/>
                </a:lnTo>
                <a:lnTo>
                  <a:pt x="12994" y="9684"/>
                </a:lnTo>
                <a:lnTo>
                  <a:pt x="12921" y="9660"/>
                </a:lnTo>
                <a:lnTo>
                  <a:pt x="12118" y="9709"/>
                </a:lnTo>
                <a:lnTo>
                  <a:pt x="11290" y="9757"/>
                </a:lnTo>
                <a:lnTo>
                  <a:pt x="10950" y="9782"/>
                </a:lnTo>
                <a:lnTo>
                  <a:pt x="10366" y="9782"/>
                </a:lnTo>
                <a:lnTo>
                  <a:pt x="10195" y="9830"/>
                </a:lnTo>
                <a:lnTo>
                  <a:pt x="10001" y="9879"/>
                </a:lnTo>
                <a:lnTo>
                  <a:pt x="9855" y="9952"/>
                </a:lnTo>
                <a:lnTo>
                  <a:pt x="9830" y="9976"/>
                </a:lnTo>
                <a:lnTo>
                  <a:pt x="9830" y="10001"/>
                </a:lnTo>
                <a:lnTo>
                  <a:pt x="9830" y="10049"/>
                </a:lnTo>
                <a:lnTo>
                  <a:pt x="9855" y="10074"/>
                </a:lnTo>
                <a:lnTo>
                  <a:pt x="10001" y="10147"/>
                </a:lnTo>
                <a:lnTo>
                  <a:pt x="10171" y="10195"/>
                </a:lnTo>
                <a:lnTo>
                  <a:pt x="10366" y="10220"/>
                </a:lnTo>
                <a:lnTo>
                  <a:pt x="10560" y="10220"/>
                </a:lnTo>
                <a:lnTo>
                  <a:pt x="10950" y="10195"/>
                </a:lnTo>
                <a:lnTo>
                  <a:pt x="11290" y="10171"/>
                </a:lnTo>
                <a:lnTo>
                  <a:pt x="12118" y="10122"/>
                </a:lnTo>
                <a:lnTo>
                  <a:pt x="12921" y="10098"/>
                </a:lnTo>
                <a:lnTo>
                  <a:pt x="13018" y="10074"/>
                </a:lnTo>
                <a:lnTo>
                  <a:pt x="13091" y="10001"/>
                </a:lnTo>
                <a:lnTo>
                  <a:pt x="13091" y="10390"/>
                </a:lnTo>
                <a:lnTo>
                  <a:pt x="13091" y="10633"/>
                </a:lnTo>
                <a:lnTo>
                  <a:pt x="12921" y="10609"/>
                </a:lnTo>
                <a:lnTo>
                  <a:pt x="12775" y="10585"/>
                </a:lnTo>
                <a:lnTo>
                  <a:pt x="12410" y="10585"/>
                </a:lnTo>
                <a:lnTo>
                  <a:pt x="12069" y="10609"/>
                </a:lnTo>
                <a:lnTo>
                  <a:pt x="11728" y="10609"/>
                </a:lnTo>
                <a:lnTo>
                  <a:pt x="11266" y="10585"/>
                </a:lnTo>
                <a:lnTo>
                  <a:pt x="10779" y="10560"/>
                </a:lnTo>
                <a:lnTo>
                  <a:pt x="10536" y="10585"/>
                </a:lnTo>
                <a:lnTo>
                  <a:pt x="10317" y="10633"/>
                </a:lnTo>
                <a:lnTo>
                  <a:pt x="10098" y="10706"/>
                </a:lnTo>
                <a:lnTo>
                  <a:pt x="9903" y="10828"/>
                </a:lnTo>
                <a:lnTo>
                  <a:pt x="9903" y="10852"/>
                </a:lnTo>
                <a:lnTo>
                  <a:pt x="9928" y="10877"/>
                </a:lnTo>
                <a:lnTo>
                  <a:pt x="10147" y="10950"/>
                </a:lnTo>
                <a:lnTo>
                  <a:pt x="10390" y="10974"/>
                </a:lnTo>
                <a:lnTo>
                  <a:pt x="10901" y="10998"/>
                </a:lnTo>
                <a:lnTo>
                  <a:pt x="11899" y="10998"/>
                </a:lnTo>
                <a:lnTo>
                  <a:pt x="12483" y="11047"/>
                </a:lnTo>
                <a:lnTo>
                  <a:pt x="12799" y="11047"/>
                </a:lnTo>
                <a:lnTo>
                  <a:pt x="13091" y="10998"/>
                </a:lnTo>
                <a:lnTo>
                  <a:pt x="13067" y="11363"/>
                </a:lnTo>
                <a:lnTo>
                  <a:pt x="12239" y="11388"/>
                </a:lnTo>
                <a:lnTo>
                  <a:pt x="11412" y="11461"/>
                </a:lnTo>
                <a:lnTo>
                  <a:pt x="11071" y="11485"/>
                </a:lnTo>
                <a:lnTo>
                  <a:pt x="10682" y="11509"/>
                </a:lnTo>
                <a:lnTo>
                  <a:pt x="10487" y="11534"/>
                </a:lnTo>
                <a:lnTo>
                  <a:pt x="10293" y="11558"/>
                </a:lnTo>
                <a:lnTo>
                  <a:pt x="10122" y="11607"/>
                </a:lnTo>
                <a:lnTo>
                  <a:pt x="9976" y="11680"/>
                </a:lnTo>
                <a:lnTo>
                  <a:pt x="9952" y="11704"/>
                </a:lnTo>
                <a:lnTo>
                  <a:pt x="9952" y="11728"/>
                </a:lnTo>
                <a:lnTo>
                  <a:pt x="9952" y="11753"/>
                </a:lnTo>
                <a:lnTo>
                  <a:pt x="9976" y="11777"/>
                </a:lnTo>
                <a:lnTo>
                  <a:pt x="10122" y="11850"/>
                </a:lnTo>
                <a:lnTo>
                  <a:pt x="10317" y="11874"/>
                </a:lnTo>
                <a:lnTo>
                  <a:pt x="10487" y="11899"/>
                </a:lnTo>
                <a:lnTo>
                  <a:pt x="10682" y="11899"/>
                </a:lnTo>
                <a:lnTo>
                  <a:pt x="11071" y="11874"/>
                </a:lnTo>
                <a:lnTo>
                  <a:pt x="11412" y="11826"/>
                </a:lnTo>
                <a:lnTo>
                  <a:pt x="12239" y="11777"/>
                </a:lnTo>
                <a:lnTo>
                  <a:pt x="13067" y="11728"/>
                </a:lnTo>
                <a:lnTo>
                  <a:pt x="13042" y="12312"/>
                </a:lnTo>
                <a:lnTo>
                  <a:pt x="12848" y="12264"/>
                </a:lnTo>
                <a:lnTo>
                  <a:pt x="12264" y="12264"/>
                </a:lnTo>
                <a:lnTo>
                  <a:pt x="11874" y="12288"/>
                </a:lnTo>
                <a:lnTo>
                  <a:pt x="11509" y="12312"/>
                </a:lnTo>
                <a:lnTo>
                  <a:pt x="11120" y="12312"/>
                </a:lnTo>
                <a:lnTo>
                  <a:pt x="10706" y="12288"/>
                </a:lnTo>
                <a:lnTo>
                  <a:pt x="10512" y="12312"/>
                </a:lnTo>
                <a:lnTo>
                  <a:pt x="10317" y="12337"/>
                </a:lnTo>
                <a:lnTo>
                  <a:pt x="10147" y="12385"/>
                </a:lnTo>
                <a:lnTo>
                  <a:pt x="9976" y="12483"/>
                </a:lnTo>
                <a:lnTo>
                  <a:pt x="9952" y="12507"/>
                </a:lnTo>
                <a:lnTo>
                  <a:pt x="9976" y="12531"/>
                </a:lnTo>
                <a:lnTo>
                  <a:pt x="10122" y="12629"/>
                </a:lnTo>
                <a:lnTo>
                  <a:pt x="10317" y="12677"/>
                </a:lnTo>
                <a:lnTo>
                  <a:pt x="10512" y="12726"/>
                </a:lnTo>
                <a:lnTo>
                  <a:pt x="11120" y="12726"/>
                </a:lnTo>
                <a:lnTo>
                  <a:pt x="11509" y="12702"/>
                </a:lnTo>
                <a:lnTo>
                  <a:pt x="12264" y="12726"/>
                </a:lnTo>
                <a:lnTo>
                  <a:pt x="12653" y="12702"/>
                </a:lnTo>
                <a:lnTo>
                  <a:pt x="12823" y="12677"/>
                </a:lnTo>
                <a:lnTo>
                  <a:pt x="13018" y="12653"/>
                </a:lnTo>
                <a:lnTo>
                  <a:pt x="12994" y="12848"/>
                </a:lnTo>
                <a:lnTo>
                  <a:pt x="12994" y="13164"/>
                </a:lnTo>
                <a:lnTo>
                  <a:pt x="12629" y="13115"/>
                </a:lnTo>
                <a:lnTo>
                  <a:pt x="12264" y="13115"/>
                </a:lnTo>
                <a:lnTo>
                  <a:pt x="11534" y="13164"/>
                </a:lnTo>
                <a:lnTo>
                  <a:pt x="11144" y="13164"/>
                </a:lnTo>
                <a:lnTo>
                  <a:pt x="10755" y="13188"/>
                </a:lnTo>
                <a:lnTo>
                  <a:pt x="10341" y="13213"/>
                </a:lnTo>
                <a:lnTo>
                  <a:pt x="10171" y="13261"/>
                </a:lnTo>
                <a:lnTo>
                  <a:pt x="9976" y="13310"/>
                </a:lnTo>
                <a:lnTo>
                  <a:pt x="9952" y="13334"/>
                </a:lnTo>
                <a:lnTo>
                  <a:pt x="9976" y="13383"/>
                </a:lnTo>
                <a:lnTo>
                  <a:pt x="10122" y="13480"/>
                </a:lnTo>
                <a:lnTo>
                  <a:pt x="10293" y="13529"/>
                </a:lnTo>
                <a:lnTo>
                  <a:pt x="10463" y="13578"/>
                </a:lnTo>
                <a:lnTo>
                  <a:pt x="11023" y="13578"/>
                </a:lnTo>
                <a:lnTo>
                  <a:pt x="11363" y="13553"/>
                </a:lnTo>
                <a:lnTo>
                  <a:pt x="12166" y="13505"/>
                </a:lnTo>
                <a:lnTo>
                  <a:pt x="12580" y="13505"/>
                </a:lnTo>
                <a:lnTo>
                  <a:pt x="12969" y="13529"/>
                </a:lnTo>
                <a:lnTo>
                  <a:pt x="12945" y="14210"/>
                </a:lnTo>
                <a:lnTo>
                  <a:pt x="12775" y="14137"/>
                </a:lnTo>
                <a:lnTo>
                  <a:pt x="12580" y="14089"/>
                </a:lnTo>
                <a:lnTo>
                  <a:pt x="12385" y="14064"/>
                </a:lnTo>
                <a:lnTo>
                  <a:pt x="11753" y="14064"/>
                </a:lnTo>
                <a:lnTo>
                  <a:pt x="11388" y="14089"/>
                </a:lnTo>
                <a:lnTo>
                  <a:pt x="10852" y="14137"/>
                </a:lnTo>
                <a:lnTo>
                  <a:pt x="10317" y="14162"/>
                </a:lnTo>
                <a:lnTo>
                  <a:pt x="10001" y="14186"/>
                </a:lnTo>
                <a:lnTo>
                  <a:pt x="9830" y="14235"/>
                </a:lnTo>
                <a:lnTo>
                  <a:pt x="9782" y="14259"/>
                </a:lnTo>
                <a:lnTo>
                  <a:pt x="9709" y="14308"/>
                </a:lnTo>
                <a:lnTo>
                  <a:pt x="9684" y="14332"/>
                </a:lnTo>
                <a:lnTo>
                  <a:pt x="9684" y="14381"/>
                </a:lnTo>
                <a:lnTo>
                  <a:pt x="9684" y="14429"/>
                </a:lnTo>
                <a:lnTo>
                  <a:pt x="9709" y="14478"/>
                </a:lnTo>
                <a:lnTo>
                  <a:pt x="9782" y="14527"/>
                </a:lnTo>
                <a:lnTo>
                  <a:pt x="9830" y="14551"/>
                </a:lnTo>
                <a:lnTo>
                  <a:pt x="10001" y="14600"/>
                </a:lnTo>
                <a:lnTo>
                  <a:pt x="10414" y="14600"/>
                </a:lnTo>
                <a:lnTo>
                  <a:pt x="10828" y="14551"/>
                </a:lnTo>
                <a:lnTo>
                  <a:pt x="11144" y="14527"/>
                </a:lnTo>
                <a:lnTo>
                  <a:pt x="11558" y="14502"/>
                </a:lnTo>
                <a:lnTo>
                  <a:pt x="11996" y="14454"/>
                </a:lnTo>
                <a:lnTo>
                  <a:pt x="12215" y="14478"/>
                </a:lnTo>
                <a:lnTo>
                  <a:pt x="12434" y="14478"/>
                </a:lnTo>
                <a:lnTo>
                  <a:pt x="12629" y="14527"/>
                </a:lnTo>
                <a:lnTo>
                  <a:pt x="12823" y="14600"/>
                </a:lnTo>
                <a:lnTo>
                  <a:pt x="12872" y="14624"/>
                </a:lnTo>
                <a:lnTo>
                  <a:pt x="12945" y="14624"/>
                </a:lnTo>
                <a:lnTo>
                  <a:pt x="12945" y="15062"/>
                </a:lnTo>
                <a:lnTo>
                  <a:pt x="12872" y="14989"/>
                </a:lnTo>
                <a:lnTo>
                  <a:pt x="12848" y="14965"/>
                </a:lnTo>
                <a:lnTo>
                  <a:pt x="12799" y="14940"/>
                </a:lnTo>
                <a:lnTo>
                  <a:pt x="12483" y="14916"/>
                </a:lnTo>
                <a:lnTo>
                  <a:pt x="12142" y="14892"/>
                </a:lnTo>
                <a:lnTo>
                  <a:pt x="11461" y="14916"/>
                </a:lnTo>
                <a:lnTo>
                  <a:pt x="10706" y="14940"/>
                </a:lnTo>
                <a:lnTo>
                  <a:pt x="10317" y="14965"/>
                </a:lnTo>
                <a:lnTo>
                  <a:pt x="9952" y="15013"/>
                </a:lnTo>
                <a:lnTo>
                  <a:pt x="9903" y="15038"/>
                </a:lnTo>
                <a:lnTo>
                  <a:pt x="9855" y="15086"/>
                </a:lnTo>
                <a:lnTo>
                  <a:pt x="9830" y="15135"/>
                </a:lnTo>
                <a:lnTo>
                  <a:pt x="9830" y="15208"/>
                </a:lnTo>
                <a:lnTo>
                  <a:pt x="9830" y="15257"/>
                </a:lnTo>
                <a:lnTo>
                  <a:pt x="9855" y="15305"/>
                </a:lnTo>
                <a:lnTo>
                  <a:pt x="9903" y="15354"/>
                </a:lnTo>
                <a:lnTo>
                  <a:pt x="9952" y="15378"/>
                </a:lnTo>
                <a:lnTo>
                  <a:pt x="10293" y="15403"/>
                </a:lnTo>
                <a:lnTo>
                  <a:pt x="10633" y="15403"/>
                </a:lnTo>
                <a:lnTo>
                  <a:pt x="11315" y="15378"/>
                </a:lnTo>
                <a:lnTo>
                  <a:pt x="12045" y="15354"/>
                </a:lnTo>
                <a:lnTo>
                  <a:pt x="12750" y="15330"/>
                </a:lnTo>
                <a:lnTo>
                  <a:pt x="12848" y="15305"/>
                </a:lnTo>
                <a:lnTo>
                  <a:pt x="12896" y="15257"/>
                </a:lnTo>
                <a:lnTo>
                  <a:pt x="12921" y="15232"/>
                </a:lnTo>
                <a:lnTo>
                  <a:pt x="12921" y="15695"/>
                </a:lnTo>
                <a:lnTo>
                  <a:pt x="12629" y="15646"/>
                </a:lnTo>
                <a:lnTo>
                  <a:pt x="12312" y="15646"/>
                </a:lnTo>
                <a:lnTo>
                  <a:pt x="11728" y="15670"/>
                </a:lnTo>
                <a:lnTo>
                  <a:pt x="11290" y="15695"/>
                </a:lnTo>
                <a:lnTo>
                  <a:pt x="10828" y="15743"/>
                </a:lnTo>
                <a:lnTo>
                  <a:pt x="10609" y="15792"/>
                </a:lnTo>
                <a:lnTo>
                  <a:pt x="10390" y="15865"/>
                </a:lnTo>
                <a:lnTo>
                  <a:pt x="10195" y="15938"/>
                </a:lnTo>
                <a:lnTo>
                  <a:pt x="10001" y="16060"/>
                </a:lnTo>
                <a:lnTo>
                  <a:pt x="9976" y="16084"/>
                </a:lnTo>
                <a:lnTo>
                  <a:pt x="9976" y="16133"/>
                </a:lnTo>
                <a:lnTo>
                  <a:pt x="9976" y="16157"/>
                </a:lnTo>
                <a:lnTo>
                  <a:pt x="10025" y="16181"/>
                </a:lnTo>
                <a:lnTo>
                  <a:pt x="10414" y="16181"/>
                </a:lnTo>
                <a:lnTo>
                  <a:pt x="10804" y="16157"/>
                </a:lnTo>
                <a:lnTo>
                  <a:pt x="11193" y="16108"/>
                </a:lnTo>
                <a:lnTo>
                  <a:pt x="11582" y="16084"/>
                </a:lnTo>
                <a:lnTo>
                  <a:pt x="12020" y="16060"/>
                </a:lnTo>
                <a:lnTo>
                  <a:pt x="12458" y="16060"/>
                </a:lnTo>
                <a:lnTo>
                  <a:pt x="12702" y="16084"/>
                </a:lnTo>
                <a:lnTo>
                  <a:pt x="12945" y="16133"/>
                </a:lnTo>
                <a:lnTo>
                  <a:pt x="12945" y="16424"/>
                </a:lnTo>
                <a:lnTo>
                  <a:pt x="12629" y="16400"/>
                </a:lnTo>
                <a:lnTo>
                  <a:pt x="12312" y="16400"/>
                </a:lnTo>
                <a:lnTo>
                  <a:pt x="11680" y="16424"/>
                </a:lnTo>
                <a:lnTo>
                  <a:pt x="11363" y="16424"/>
                </a:lnTo>
                <a:lnTo>
                  <a:pt x="10925" y="16449"/>
                </a:lnTo>
                <a:lnTo>
                  <a:pt x="10706" y="16473"/>
                </a:lnTo>
                <a:lnTo>
                  <a:pt x="10512" y="16522"/>
                </a:lnTo>
                <a:lnTo>
                  <a:pt x="10341" y="16619"/>
                </a:lnTo>
                <a:lnTo>
                  <a:pt x="10293" y="16668"/>
                </a:lnTo>
                <a:lnTo>
                  <a:pt x="10244" y="16716"/>
                </a:lnTo>
                <a:lnTo>
                  <a:pt x="10244" y="16814"/>
                </a:lnTo>
                <a:lnTo>
                  <a:pt x="10268" y="16838"/>
                </a:lnTo>
                <a:lnTo>
                  <a:pt x="10293" y="16862"/>
                </a:lnTo>
                <a:lnTo>
                  <a:pt x="10414" y="16935"/>
                </a:lnTo>
                <a:lnTo>
                  <a:pt x="10560" y="16960"/>
                </a:lnTo>
                <a:lnTo>
                  <a:pt x="10925" y="16960"/>
                </a:lnTo>
                <a:lnTo>
                  <a:pt x="11290" y="16935"/>
                </a:lnTo>
                <a:lnTo>
                  <a:pt x="11582" y="16887"/>
                </a:lnTo>
                <a:lnTo>
                  <a:pt x="12629" y="16887"/>
                </a:lnTo>
                <a:lnTo>
                  <a:pt x="12969" y="16935"/>
                </a:lnTo>
                <a:lnTo>
                  <a:pt x="12969" y="17179"/>
                </a:lnTo>
                <a:lnTo>
                  <a:pt x="12945" y="17227"/>
                </a:lnTo>
                <a:lnTo>
                  <a:pt x="12921" y="17276"/>
                </a:lnTo>
                <a:lnTo>
                  <a:pt x="12921" y="17373"/>
                </a:lnTo>
                <a:lnTo>
                  <a:pt x="12653" y="17349"/>
                </a:lnTo>
                <a:lnTo>
                  <a:pt x="12385" y="17349"/>
                </a:lnTo>
                <a:lnTo>
                  <a:pt x="11850" y="17398"/>
                </a:lnTo>
                <a:lnTo>
                  <a:pt x="11120" y="17422"/>
                </a:lnTo>
                <a:lnTo>
                  <a:pt x="10755" y="17471"/>
                </a:lnTo>
                <a:lnTo>
                  <a:pt x="10585" y="17519"/>
                </a:lnTo>
                <a:lnTo>
                  <a:pt x="10414" y="17592"/>
                </a:lnTo>
                <a:lnTo>
                  <a:pt x="10390" y="17592"/>
                </a:lnTo>
                <a:lnTo>
                  <a:pt x="10414" y="17617"/>
                </a:lnTo>
                <a:lnTo>
                  <a:pt x="10560" y="17665"/>
                </a:lnTo>
                <a:lnTo>
                  <a:pt x="10731" y="17714"/>
                </a:lnTo>
                <a:lnTo>
                  <a:pt x="11023" y="17738"/>
                </a:lnTo>
                <a:lnTo>
                  <a:pt x="12775" y="17738"/>
                </a:lnTo>
                <a:lnTo>
                  <a:pt x="12677" y="17836"/>
                </a:lnTo>
                <a:lnTo>
                  <a:pt x="12580" y="17957"/>
                </a:lnTo>
                <a:lnTo>
                  <a:pt x="12483" y="17909"/>
                </a:lnTo>
                <a:lnTo>
                  <a:pt x="12361" y="17884"/>
                </a:lnTo>
                <a:lnTo>
                  <a:pt x="11363" y="17884"/>
                </a:lnTo>
                <a:lnTo>
                  <a:pt x="11047" y="17909"/>
                </a:lnTo>
                <a:lnTo>
                  <a:pt x="10901" y="17933"/>
                </a:lnTo>
                <a:lnTo>
                  <a:pt x="10755" y="17957"/>
                </a:lnTo>
                <a:lnTo>
                  <a:pt x="10633" y="18030"/>
                </a:lnTo>
                <a:lnTo>
                  <a:pt x="10512" y="18103"/>
                </a:lnTo>
                <a:lnTo>
                  <a:pt x="10512" y="18128"/>
                </a:lnTo>
                <a:lnTo>
                  <a:pt x="10536" y="18152"/>
                </a:lnTo>
                <a:lnTo>
                  <a:pt x="10633" y="18201"/>
                </a:lnTo>
                <a:lnTo>
                  <a:pt x="10779" y="18249"/>
                </a:lnTo>
                <a:lnTo>
                  <a:pt x="10925" y="18274"/>
                </a:lnTo>
                <a:lnTo>
                  <a:pt x="11071" y="18274"/>
                </a:lnTo>
                <a:lnTo>
                  <a:pt x="11363" y="18249"/>
                </a:lnTo>
                <a:lnTo>
                  <a:pt x="11655" y="18225"/>
                </a:lnTo>
                <a:lnTo>
                  <a:pt x="11947" y="18249"/>
                </a:lnTo>
                <a:lnTo>
                  <a:pt x="11704" y="18298"/>
                </a:lnTo>
                <a:lnTo>
                  <a:pt x="11461" y="18322"/>
                </a:lnTo>
                <a:lnTo>
                  <a:pt x="10950" y="18371"/>
                </a:lnTo>
                <a:lnTo>
                  <a:pt x="10025" y="18395"/>
                </a:lnTo>
                <a:lnTo>
                  <a:pt x="9100" y="18420"/>
                </a:lnTo>
                <a:lnTo>
                  <a:pt x="8151" y="18420"/>
                </a:lnTo>
                <a:lnTo>
                  <a:pt x="7227" y="18395"/>
                </a:lnTo>
                <a:lnTo>
                  <a:pt x="6254" y="18347"/>
                </a:lnTo>
                <a:lnTo>
                  <a:pt x="5305" y="18371"/>
                </a:lnTo>
                <a:lnTo>
                  <a:pt x="3382" y="18420"/>
                </a:lnTo>
                <a:lnTo>
                  <a:pt x="2555" y="18444"/>
                </a:lnTo>
                <a:lnTo>
                  <a:pt x="2141" y="18444"/>
                </a:lnTo>
                <a:lnTo>
                  <a:pt x="1728" y="18420"/>
                </a:lnTo>
                <a:lnTo>
                  <a:pt x="1557" y="18395"/>
                </a:lnTo>
                <a:lnTo>
                  <a:pt x="1387" y="18347"/>
                </a:lnTo>
                <a:lnTo>
                  <a:pt x="1217" y="18298"/>
                </a:lnTo>
                <a:lnTo>
                  <a:pt x="1095" y="18249"/>
                </a:lnTo>
                <a:lnTo>
                  <a:pt x="949" y="18152"/>
                </a:lnTo>
                <a:lnTo>
                  <a:pt x="827" y="18079"/>
                </a:lnTo>
                <a:lnTo>
                  <a:pt x="608" y="17836"/>
                </a:lnTo>
                <a:lnTo>
                  <a:pt x="608" y="17787"/>
                </a:lnTo>
                <a:lnTo>
                  <a:pt x="633" y="17154"/>
                </a:lnTo>
                <a:lnTo>
                  <a:pt x="681" y="16497"/>
                </a:lnTo>
                <a:lnTo>
                  <a:pt x="681" y="15865"/>
                </a:lnTo>
                <a:lnTo>
                  <a:pt x="657" y="15549"/>
                </a:lnTo>
                <a:lnTo>
                  <a:pt x="633" y="15232"/>
                </a:lnTo>
                <a:lnTo>
                  <a:pt x="584" y="14892"/>
                </a:lnTo>
                <a:lnTo>
                  <a:pt x="560" y="14551"/>
                </a:lnTo>
                <a:lnTo>
                  <a:pt x="535" y="13845"/>
                </a:lnTo>
                <a:lnTo>
                  <a:pt x="560" y="13164"/>
                </a:lnTo>
                <a:lnTo>
                  <a:pt x="584" y="12483"/>
                </a:lnTo>
                <a:lnTo>
                  <a:pt x="608" y="11753"/>
                </a:lnTo>
                <a:lnTo>
                  <a:pt x="608" y="11023"/>
                </a:lnTo>
                <a:lnTo>
                  <a:pt x="608" y="9587"/>
                </a:lnTo>
                <a:lnTo>
                  <a:pt x="608" y="9052"/>
                </a:lnTo>
                <a:lnTo>
                  <a:pt x="608" y="8784"/>
                </a:lnTo>
                <a:lnTo>
                  <a:pt x="633" y="8516"/>
                </a:lnTo>
                <a:lnTo>
                  <a:pt x="657" y="8395"/>
                </a:lnTo>
                <a:lnTo>
                  <a:pt x="706" y="8297"/>
                </a:lnTo>
                <a:lnTo>
                  <a:pt x="827" y="8127"/>
                </a:lnTo>
                <a:lnTo>
                  <a:pt x="1071" y="7835"/>
                </a:lnTo>
                <a:lnTo>
                  <a:pt x="1411" y="7884"/>
                </a:lnTo>
                <a:lnTo>
                  <a:pt x="1728" y="7908"/>
                </a:lnTo>
                <a:lnTo>
                  <a:pt x="2409" y="7908"/>
                </a:lnTo>
                <a:lnTo>
                  <a:pt x="3066" y="7884"/>
                </a:lnTo>
                <a:lnTo>
                  <a:pt x="5207" y="7884"/>
                </a:lnTo>
                <a:lnTo>
                  <a:pt x="6692" y="7908"/>
                </a:lnTo>
                <a:lnTo>
                  <a:pt x="10268" y="7908"/>
                </a:lnTo>
                <a:lnTo>
                  <a:pt x="10974" y="7860"/>
                </a:lnTo>
                <a:lnTo>
                  <a:pt x="11315" y="7860"/>
                </a:lnTo>
                <a:lnTo>
                  <a:pt x="11631" y="7884"/>
                </a:lnTo>
                <a:lnTo>
                  <a:pt x="11972" y="7908"/>
                </a:lnTo>
                <a:lnTo>
                  <a:pt x="12312" y="7957"/>
                </a:lnTo>
                <a:lnTo>
                  <a:pt x="12410" y="7981"/>
                </a:lnTo>
                <a:lnTo>
                  <a:pt x="12483" y="7933"/>
                </a:lnTo>
                <a:lnTo>
                  <a:pt x="12556" y="7884"/>
                </a:lnTo>
                <a:lnTo>
                  <a:pt x="12604" y="7811"/>
                </a:lnTo>
                <a:close/>
                <a:moveTo>
                  <a:pt x="6643" y="0"/>
                </a:moveTo>
                <a:lnTo>
                  <a:pt x="6327" y="24"/>
                </a:lnTo>
                <a:lnTo>
                  <a:pt x="6010" y="49"/>
                </a:lnTo>
                <a:lnTo>
                  <a:pt x="5694" y="122"/>
                </a:lnTo>
                <a:lnTo>
                  <a:pt x="5402" y="170"/>
                </a:lnTo>
                <a:lnTo>
                  <a:pt x="5086" y="268"/>
                </a:lnTo>
                <a:lnTo>
                  <a:pt x="4794" y="365"/>
                </a:lnTo>
                <a:lnTo>
                  <a:pt x="4502" y="487"/>
                </a:lnTo>
                <a:lnTo>
                  <a:pt x="4210" y="633"/>
                </a:lnTo>
                <a:lnTo>
                  <a:pt x="3942" y="779"/>
                </a:lnTo>
                <a:lnTo>
                  <a:pt x="3674" y="949"/>
                </a:lnTo>
                <a:lnTo>
                  <a:pt x="3431" y="1144"/>
                </a:lnTo>
                <a:lnTo>
                  <a:pt x="3188" y="1338"/>
                </a:lnTo>
                <a:lnTo>
                  <a:pt x="2969" y="1557"/>
                </a:lnTo>
                <a:lnTo>
                  <a:pt x="2750" y="1776"/>
                </a:lnTo>
                <a:lnTo>
                  <a:pt x="2555" y="2044"/>
                </a:lnTo>
                <a:lnTo>
                  <a:pt x="2385" y="2287"/>
                </a:lnTo>
                <a:lnTo>
                  <a:pt x="2214" y="2579"/>
                </a:lnTo>
                <a:lnTo>
                  <a:pt x="1947" y="3090"/>
                </a:lnTo>
                <a:lnTo>
                  <a:pt x="1728" y="3674"/>
                </a:lnTo>
                <a:lnTo>
                  <a:pt x="1533" y="4283"/>
                </a:lnTo>
                <a:lnTo>
                  <a:pt x="1387" y="4891"/>
                </a:lnTo>
                <a:lnTo>
                  <a:pt x="1314" y="5524"/>
                </a:lnTo>
                <a:lnTo>
                  <a:pt x="1290" y="5840"/>
                </a:lnTo>
                <a:lnTo>
                  <a:pt x="1265" y="6156"/>
                </a:lnTo>
                <a:lnTo>
                  <a:pt x="1290" y="6448"/>
                </a:lnTo>
                <a:lnTo>
                  <a:pt x="1314" y="6765"/>
                </a:lnTo>
                <a:lnTo>
                  <a:pt x="1363" y="7057"/>
                </a:lnTo>
                <a:lnTo>
                  <a:pt x="1436" y="7349"/>
                </a:lnTo>
                <a:lnTo>
                  <a:pt x="1460" y="7422"/>
                </a:lnTo>
                <a:lnTo>
                  <a:pt x="998" y="7495"/>
                </a:lnTo>
                <a:lnTo>
                  <a:pt x="803" y="7495"/>
                </a:lnTo>
                <a:lnTo>
                  <a:pt x="730" y="7543"/>
                </a:lnTo>
                <a:lnTo>
                  <a:pt x="657" y="7568"/>
                </a:lnTo>
                <a:lnTo>
                  <a:pt x="511" y="7689"/>
                </a:lnTo>
                <a:lnTo>
                  <a:pt x="389" y="7860"/>
                </a:lnTo>
                <a:lnTo>
                  <a:pt x="292" y="8030"/>
                </a:lnTo>
                <a:lnTo>
                  <a:pt x="219" y="8200"/>
                </a:lnTo>
                <a:lnTo>
                  <a:pt x="170" y="8395"/>
                </a:lnTo>
                <a:lnTo>
                  <a:pt x="146" y="8565"/>
                </a:lnTo>
                <a:lnTo>
                  <a:pt x="97" y="8930"/>
                </a:lnTo>
                <a:lnTo>
                  <a:pt x="73" y="9319"/>
                </a:lnTo>
                <a:lnTo>
                  <a:pt x="73" y="10074"/>
                </a:lnTo>
                <a:lnTo>
                  <a:pt x="97" y="10828"/>
                </a:lnTo>
                <a:lnTo>
                  <a:pt x="97" y="11582"/>
                </a:lnTo>
                <a:lnTo>
                  <a:pt x="73" y="12361"/>
                </a:lnTo>
                <a:lnTo>
                  <a:pt x="24" y="13115"/>
                </a:lnTo>
                <a:lnTo>
                  <a:pt x="0" y="13894"/>
                </a:lnTo>
                <a:lnTo>
                  <a:pt x="0" y="14283"/>
                </a:lnTo>
                <a:lnTo>
                  <a:pt x="24" y="14673"/>
                </a:lnTo>
                <a:lnTo>
                  <a:pt x="97" y="15378"/>
                </a:lnTo>
                <a:lnTo>
                  <a:pt x="146" y="15743"/>
                </a:lnTo>
                <a:lnTo>
                  <a:pt x="146" y="16108"/>
                </a:lnTo>
                <a:lnTo>
                  <a:pt x="122" y="16935"/>
                </a:lnTo>
                <a:lnTo>
                  <a:pt x="97" y="17787"/>
                </a:lnTo>
                <a:lnTo>
                  <a:pt x="97" y="17860"/>
                </a:lnTo>
                <a:lnTo>
                  <a:pt x="146" y="17933"/>
                </a:lnTo>
                <a:lnTo>
                  <a:pt x="195" y="17982"/>
                </a:lnTo>
                <a:lnTo>
                  <a:pt x="243" y="18006"/>
                </a:lnTo>
                <a:lnTo>
                  <a:pt x="341" y="18152"/>
                </a:lnTo>
                <a:lnTo>
                  <a:pt x="438" y="18298"/>
                </a:lnTo>
                <a:lnTo>
                  <a:pt x="560" y="18420"/>
                </a:lnTo>
                <a:lnTo>
                  <a:pt x="681" y="18517"/>
                </a:lnTo>
                <a:lnTo>
                  <a:pt x="827" y="18590"/>
                </a:lnTo>
                <a:lnTo>
                  <a:pt x="973" y="18663"/>
                </a:lnTo>
                <a:lnTo>
                  <a:pt x="1314" y="18760"/>
                </a:lnTo>
                <a:lnTo>
                  <a:pt x="1655" y="18809"/>
                </a:lnTo>
                <a:lnTo>
                  <a:pt x="2020" y="18833"/>
                </a:lnTo>
                <a:lnTo>
                  <a:pt x="2677" y="18858"/>
                </a:lnTo>
                <a:lnTo>
                  <a:pt x="3869" y="18833"/>
                </a:lnTo>
                <a:lnTo>
                  <a:pt x="5037" y="18785"/>
                </a:lnTo>
                <a:lnTo>
                  <a:pt x="6813" y="18785"/>
                </a:lnTo>
                <a:lnTo>
                  <a:pt x="7422" y="18809"/>
                </a:lnTo>
                <a:lnTo>
                  <a:pt x="8443" y="18858"/>
                </a:lnTo>
                <a:lnTo>
                  <a:pt x="9465" y="18858"/>
                </a:lnTo>
                <a:lnTo>
                  <a:pt x="10487" y="18809"/>
                </a:lnTo>
                <a:lnTo>
                  <a:pt x="11509" y="18760"/>
                </a:lnTo>
                <a:lnTo>
                  <a:pt x="11801" y="18712"/>
                </a:lnTo>
                <a:lnTo>
                  <a:pt x="12069" y="18663"/>
                </a:lnTo>
                <a:lnTo>
                  <a:pt x="12337" y="18590"/>
                </a:lnTo>
                <a:lnTo>
                  <a:pt x="12556" y="18493"/>
                </a:lnTo>
                <a:lnTo>
                  <a:pt x="12775" y="18347"/>
                </a:lnTo>
                <a:lnTo>
                  <a:pt x="12969" y="18201"/>
                </a:lnTo>
                <a:lnTo>
                  <a:pt x="13115" y="17982"/>
                </a:lnTo>
                <a:lnTo>
                  <a:pt x="13237" y="17763"/>
                </a:lnTo>
                <a:lnTo>
                  <a:pt x="13286" y="17738"/>
                </a:lnTo>
                <a:lnTo>
                  <a:pt x="13310" y="17690"/>
                </a:lnTo>
                <a:lnTo>
                  <a:pt x="13334" y="17665"/>
                </a:lnTo>
                <a:lnTo>
                  <a:pt x="13334" y="17592"/>
                </a:lnTo>
                <a:lnTo>
                  <a:pt x="13334" y="17471"/>
                </a:lnTo>
                <a:lnTo>
                  <a:pt x="13359" y="17398"/>
                </a:lnTo>
                <a:lnTo>
                  <a:pt x="13359" y="17300"/>
                </a:lnTo>
                <a:lnTo>
                  <a:pt x="13310" y="17227"/>
                </a:lnTo>
                <a:lnTo>
                  <a:pt x="13310" y="16862"/>
                </a:lnTo>
                <a:lnTo>
                  <a:pt x="13334" y="16789"/>
                </a:lnTo>
                <a:lnTo>
                  <a:pt x="13359" y="16716"/>
                </a:lnTo>
                <a:lnTo>
                  <a:pt x="13334" y="16643"/>
                </a:lnTo>
                <a:lnTo>
                  <a:pt x="13310" y="16570"/>
                </a:lnTo>
                <a:lnTo>
                  <a:pt x="13286" y="16108"/>
                </a:lnTo>
                <a:lnTo>
                  <a:pt x="13334" y="16060"/>
                </a:lnTo>
                <a:lnTo>
                  <a:pt x="13359" y="15987"/>
                </a:lnTo>
                <a:lnTo>
                  <a:pt x="13359" y="15914"/>
                </a:lnTo>
                <a:lnTo>
                  <a:pt x="13310" y="15865"/>
                </a:lnTo>
                <a:lnTo>
                  <a:pt x="13359" y="14454"/>
                </a:lnTo>
                <a:lnTo>
                  <a:pt x="13432" y="13042"/>
                </a:lnTo>
                <a:lnTo>
                  <a:pt x="13480" y="11826"/>
                </a:lnTo>
                <a:lnTo>
                  <a:pt x="13529" y="10585"/>
                </a:lnTo>
                <a:lnTo>
                  <a:pt x="13553" y="10098"/>
                </a:lnTo>
                <a:lnTo>
                  <a:pt x="13553" y="9563"/>
                </a:lnTo>
                <a:lnTo>
                  <a:pt x="13529" y="9027"/>
                </a:lnTo>
                <a:lnTo>
                  <a:pt x="13505" y="8760"/>
                </a:lnTo>
                <a:lnTo>
                  <a:pt x="13456" y="8516"/>
                </a:lnTo>
                <a:lnTo>
                  <a:pt x="13432" y="8127"/>
                </a:lnTo>
                <a:lnTo>
                  <a:pt x="13383" y="7933"/>
                </a:lnTo>
                <a:lnTo>
                  <a:pt x="13334" y="7762"/>
                </a:lnTo>
                <a:lnTo>
                  <a:pt x="13261" y="7665"/>
                </a:lnTo>
                <a:lnTo>
                  <a:pt x="13188" y="7592"/>
                </a:lnTo>
                <a:lnTo>
                  <a:pt x="13091" y="7519"/>
                </a:lnTo>
                <a:lnTo>
                  <a:pt x="12969" y="7470"/>
                </a:lnTo>
                <a:lnTo>
                  <a:pt x="12848" y="7446"/>
                </a:lnTo>
                <a:lnTo>
                  <a:pt x="12726" y="7446"/>
                </a:lnTo>
                <a:lnTo>
                  <a:pt x="12604" y="7470"/>
                </a:lnTo>
                <a:lnTo>
                  <a:pt x="12483" y="7495"/>
                </a:lnTo>
                <a:lnTo>
                  <a:pt x="12434" y="7470"/>
                </a:lnTo>
                <a:lnTo>
                  <a:pt x="12239" y="7446"/>
                </a:lnTo>
                <a:lnTo>
                  <a:pt x="12239" y="7373"/>
                </a:lnTo>
                <a:lnTo>
                  <a:pt x="12166" y="6984"/>
                </a:lnTo>
                <a:lnTo>
                  <a:pt x="12118" y="6570"/>
                </a:lnTo>
                <a:lnTo>
                  <a:pt x="12093" y="6181"/>
                </a:lnTo>
                <a:lnTo>
                  <a:pt x="12093" y="5767"/>
                </a:lnTo>
                <a:lnTo>
                  <a:pt x="12093" y="4940"/>
                </a:lnTo>
                <a:lnTo>
                  <a:pt x="12069" y="4550"/>
                </a:lnTo>
                <a:lnTo>
                  <a:pt x="11996" y="4137"/>
                </a:lnTo>
                <a:lnTo>
                  <a:pt x="11923" y="3796"/>
                </a:lnTo>
                <a:lnTo>
                  <a:pt x="11826" y="3455"/>
                </a:lnTo>
                <a:lnTo>
                  <a:pt x="11704" y="3115"/>
                </a:lnTo>
                <a:lnTo>
                  <a:pt x="11558" y="2798"/>
                </a:lnTo>
                <a:lnTo>
                  <a:pt x="11388" y="2482"/>
                </a:lnTo>
                <a:lnTo>
                  <a:pt x="11193" y="2190"/>
                </a:lnTo>
                <a:lnTo>
                  <a:pt x="10974" y="1898"/>
                </a:lnTo>
                <a:lnTo>
                  <a:pt x="10731" y="1630"/>
                </a:lnTo>
                <a:lnTo>
                  <a:pt x="10512" y="1411"/>
                </a:lnTo>
                <a:lnTo>
                  <a:pt x="10293" y="1217"/>
                </a:lnTo>
                <a:lnTo>
                  <a:pt x="10049" y="1022"/>
                </a:lnTo>
                <a:lnTo>
                  <a:pt x="9806" y="852"/>
                </a:lnTo>
                <a:lnTo>
                  <a:pt x="9538" y="706"/>
                </a:lnTo>
                <a:lnTo>
                  <a:pt x="9271" y="560"/>
                </a:lnTo>
                <a:lnTo>
                  <a:pt x="9003" y="438"/>
                </a:lnTo>
                <a:lnTo>
                  <a:pt x="8711" y="341"/>
                </a:lnTo>
                <a:lnTo>
                  <a:pt x="8443" y="243"/>
                </a:lnTo>
                <a:lnTo>
                  <a:pt x="8151" y="170"/>
                </a:lnTo>
                <a:lnTo>
                  <a:pt x="7835" y="97"/>
                </a:lnTo>
                <a:lnTo>
                  <a:pt x="7543" y="49"/>
                </a:lnTo>
                <a:lnTo>
                  <a:pt x="7251" y="24"/>
                </a:lnTo>
                <a:lnTo>
                  <a:pt x="69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7"/>
          <p:cNvSpPr/>
          <p:nvPr/>
        </p:nvSpPr>
        <p:spPr>
          <a:xfrm>
            <a:off x="5290709" y="2413306"/>
            <a:ext cx="253290" cy="346879"/>
          </a:xfrm>
          <a:custGeom>
            <a:avLst/>
            <a:gdLst/>
            <a:ahLst/>
            <a:cxnLst/>
            <a:rect l="l" t="t" r="r" b="b"/>
            <a:pathLst>
              <a:path w="13237" h="18128" extrusionOk="0">
                <a:moveTo>
                  <a:pt x="7859" y="535"/>
                </a:moveTo>
                <a:lnTo>
                  <a:pt x="8030" y="560"/>
                </a:lnTo>
                <a:lnTo>
                  <a:pt x="8103" y="584"/>
                </a:lnTo>
                <a:lnTo>
                  <a:pt x="8176" y="633"/>
                </a:lnTo>
                <a:lnTo>
                  <a:pt x="8224" y="706"/>
                </a:lnTo>
                <a:lnTo>
                  <a:pt x="8273" y="779"/>
                </a:lnTo>
                <a:lnTo>
                  <a:pt x="8322" y="949"/>
                </a:lnTo>
                <a:lnTo>
                  <a:pt x="8370" y="1119"/>
                </a:lnTo>
                <a:lnTo>
                  <a:pt x="7446" y="1144"/>
                </a:lnTo>
                <a:lnTo>
                  <a:pt x="5718" y="1144"/>
                </a:lnTo>
                <a:lnTo>
                  <a:pt x="4939" y="1095"/>
                </a:lnTo>
                <a:lnTo>
                  <a:pt x="4964" y="925"/>
                </a:lnTo>
                <a:lnTo>
                  <a:pt x="5037" y="803"/>
                </a:lnTo>
                <a:lnTo>
                  <a:pt x="5085" y="754"/>
                </a:lnTo>
                <a:lnTo>
                  <a:pt x="5158" y="706"/>
                </a:lnTo>
                <a:lnTo>
                  <a:pt x="5353" y="657"/>
                </a:lnTo>
                <a:lnTo>
                  <a:pt x="5596" y="608"/>
                </a:lnTo>
                <a:lnTo>
                  <a:pt x="5864" y="584"/>
                </a:lnTo>
                <a:lnTo>
                  <a:pt x="6399" y="608"/>
                </a:lnTo>
                <a:lnTo>
                  <a:pt x="6862" y="584"/>
                </a:lnTo>
                <a:lnTo>
                  <a:pt x="7324" y="535"/>
                </a:lnTo>
                <a:close/>
                <a:moveTo>
                  <a:pt x="12750" y="2579"/>
                </a:moveTo>
                <a:lnTo>
                  <a:pt x="12702" y="2823"/>
                </a:lnTo>
                <a:lnTo>
                  <a:pt x="12020" y="2774"/>
                </a:lnTo>
                <a:lnTo>
                  <a:pt x="12750" y="2579"/>
                </a:lnTo>
                <a:close/>
                <a:moveTo>
                  <a:pt x="11728" y="1509"/>
                </a:moveTo>
                <a:lnTo>
                  <a:pt x="11534" y="1630"/>
                </a:lnTo>
                <a:lnTo>
                  <a:pt x="11363" y="1752"/>
                </a:lnTo>
                <a:lnTo>
                  <a:pt x="11266" y="1874"/>
                </a:lnTo>
                <a:lnTo>
                  <a:pt x="11242" y="1922"/>
                </a:lnTo>
                <a:lnTo>
                  <a:pt x="11266" y="1947"/>
                </a:lnTo>
                <a:lnTo>
                  <a:pt x="11315" y="1971"/>
                </a:lnTo>
                <a:lnTo>
                  <a:pt x="11388" y="1995"/>
                </a:lnTo>
                <a:lnTo>
                  <a:pt x="11509" y="1971"/>
                </a:lnTo>
                <a:lnTo>
                  <a:pt x="11631" y="1922"/>
                </a:lnTo>
                <a:lnTo>
                  <a:pt x="11753" y="1874"/>
                </a:lnTo>
                <a:lnTo>
                  <a:pt x="12410" y="1557"/>
                </a:lnTo>
                <a:lnTo>
                  <a:pt x="12483" y="1582"/>
                </a:lnTo>
                <a:lnTo>
                  <a:pt x="12556" y="1606"/>
                </a:lnTo>
                <a:lnTo>
                  <a:pt x="12264" y="1728"/>
                </a:lnTo>
                <a:lnTo>
                  <a:pt x="12020" y="1874"/>
                </a:lnTo>
                <a:lnTo>
                  <a:pt x="11874" y="1947"/>
                </a:lnTo>
                <a:lnTo>
                  <a:pt x="11607" y="2117"/>
                </a:lnTo>
                <a:lnTo>
                  <a:pt x="11485" y="2214"/>
                </a:lnTo>
                <a:lnTo>
                  <a:pt x="11412" y="2312"/>
                </a:lnTo>
                <a:lnTo>
                  <a:pt x="11363" y="2385"/>
                </a:lnTo>
                <a:lnTo>
                  <a:pt x="11363" y="2409"/>
                </a:lnTo>
                <a:lnTo>
                  <a:pt x="11363" y="2433"/>
                </a:lnTo>
                <a:lnTo>
                  <a:pt x="11436" y="2482"/>
                </a:lnTo>
                <a:lnTo>
                  <a:pt x="11534" y="2482"/>
                </a:lnTo>
                <a:lnTo>
                  <a:pt x="11631" y="2458"/>
                </a:lnTo>
                <a:lnTo>
                  <a:pt x="11728" y="2433"/>
                </a:lnTo>
                <a:lnTo>
                  <a:pt x="11923" y="2312"/>
                </a:lnTo>
                <a:lnTo>
                  <a:pt x="12045" y="2239"/>
                </a:lnTo>
                <a:lnTo>
                  <a:pt x="12410" y="2068"/>
                </a:lnTo>
                <a:lnTo>
                  <a:pt x="12775" y="1922"/>
                </a:lnTo>
                <a:lnTo>
                  <a:pt x="12775" y="2068"/>
                </a:lnTo>
                <a:lnTo>
                  <a:pt x="12799" y="2214"/>
                </a:lnTo>
                <a:lnTo>
                  <a:pt x="12483" y="2287"/>
                </a:lnTo>
                <a:lnTo>
                  <a:pt x="12215" y="2409"/>
                </a:lnTo>
                <a:lnTo>
                  <a:pt x="11947" y="2579"/>
                </a:lnTo>
                <a:lnTo>
                  <a:pt x="11704" y="2774"/>
                </a:lnTo>
                <a:lnTo>
                  <a:pt x="10828" y="2774"/>
                </a:lnTo>
                <a:lnTo>
                  <a:pt x="9952" y="2798"/>
                </a:lnTo>
                <a:lnTo>
                  <a:pt x="8322" y="2823"/>
                </a:lnTo>
                <a:lnTo>
                  <a:pt x="6716" y="2847"/>
                </a:lnTo>
                <a:lnTo>
                  <a:pt x="3358" y="2847"/>
                </a:lnTo>
                <a:lnTo>
                  <a:pt x="1728" y="2871"/>
                </a:lnTo>
                <a:lnTo>
                  <a:pt x="511" y="2871"/>
                </a:lnTo>
                <a:lnTo>
                  <a:pt x="487" y="2750"/>
                </a:lnTo>
                <a:lnTo>
                  <a:pt x="487" y="2579"/>
                </a:lnTo>
                <a:lnTo>
                  <a:pt x="487" y="2433"/>
                </a:lnTo>
                <a:lnTo>
                  <a:pt x="535" y="2287"/>
                </a:lnTo>
                <a:lnTo>
                  <a:pt x="584" y="2141"/>
                </a:lnTo>
                <a:lnTo>
                  <a:pt x="657" y="1995"/>
                </a:lnTo>
                <a:lnTo>
                  <a:pt x="730" y="1874"/>
                </a:lnTo>
                <a:lnTo>
                  <a:pt x="852" y="1801"/>
                </a:lnTo>
                <a:lnTo>
                  <a:pt x="998" y="1703"/>
                </a:lnTo>
                <a:lnTo>
                  <a:pt x="1144" y="1655"/>
                </a:lnTo>
                <a:lnTo>
                  <a:pt x="1314" y="1630"/>
                </a:lnTo>
                <a:lnTo>
                  <a:pt x="1509" y="1606"/>
                </a:lnTo>
                <a:lnTo>
                  <a:pt x="1849" y="1582"/>
                </a:lnTo>
                <a:lnTo>
                  <a:pt x="2190" y="1557"/>
                </a:lnTo>
                <a:lnTo>
                  <a:pt x="3309" y="1533"/>
                </a:lnTo>
                <a:lnTo>
                  <a:pt x="4453" y="1557"/>
                </a:lnTo>
                <a:lnTo>
                  <a:pt x="5572" y="1582"/>
                </a:lnTo>
                <a:lnTo>
                  <a:pt x="6691" y="1606"/>
                </a:lnTo>
                <a:lnTo>
                  <a:pt x="7811" y="1582"/>
                </a:lnTo>
                <a:lnTo>
                  <a:pt x="8906" y="1582"/>
                </a:lnTo>
                <a:lnTo>
                  <a:pt x="11096" y="1533"/>
                </a:lnTo>
                <a:lnTo>
                  <a:pt x="11728" y="1509"/>
                </a:lnTo>
                <a:close/>
                <a:moveTo>
                  <a:pt x="10025" y="5037"/>
                </a:moveTo>
                <a:lnTo>
                  <a:pt x="9976" y="5061"/>
                </a:lnTo>
                <a:lnTo>
                  <a:pt x="9928" y="5086"/>
                </a:lnTo>
                <a:lnTo>
                  <a:pt x="9879" y="5134"/>
                </a:lnTo>
                <a:lnTo>
                  <a:pt x="9806" y="5280"/>
                </a:lnTo>
                <a:lnTo>
                  <a:pt x="9757" y="5451"/>
                </a:lnTo>
                <a:lnTo>
                  <a:pt x="9757" y="5816"/>
                </a:lnTo>
                <a:lnTo>
                  <a:pt x="9733" y="6448"/>
                </a:lnTo>
                <a:lnTo>
                  <a:pt x="9757" y="7081"/>
                </a:lnTo>
                <a:lnTo>
                  <a:pt x="9757" y="7835"/>
                </a:lnTo>
                <a:lnTo>
                  <a:pt x="9757" y="8589"/>
                </a:lnTo>
                <a:lnTo>
                  <a:pt x="9709" y="10098"/>
                </a:lnTo>
                <a:lnTo>
                  <a:pt x="9733" y="10828"/>
                </a:lnTo>
                <a:lnTo>
                  <a:pt x="9733" y="11534"/>
                </a:lnTo>
                <a:lnTo>
                  <a:pt x="9757" y="12239"/>
                </a:lnTo>
                <a:lnTo>
                  <a:pt x="9757" y="12945"/>
                </a:lnTo>
                <a:lnTo>
                  <a:pt x="9709" y="13626"/>
                </a:lnTo>
                <a:lnTo>
                  <a:pt x="9684" y="14308"/>
                </a:lnTo>
                <a:lnTo>
                  <a:pt x="9660" y="14673"/>
                </a:lnTo>
                <a:lnTo>
                  <a:pt x="9684" y="15013"/>
                </a:lnTo>
                <a:lnTo>
                  <a:pt x="9733" y="15743"/>
                </a:lnTo>
                <a:lnTo>
                  <a:pt x="9757" y="15840"/>
                </a:lnTo>
                <a:lnTo>
                  <a:pt x="9830" y="15913"/>
                </a:lnTo>
                <a:lnTo>
                  <a:pt x="9903" y="15962"/>
                </a:lnTo>
                <a:lnTo>
                  <a:pt x="9976" y="15986"/>
                </a:lnTo>
                <a:lnTo>
                  <a:pt x="10074" y="15962"/>
                </a:lnTo>
                <a:lnTo>
                  <a:pt x="10147" y="15913"/>
                </a:lnTo>
                <a:lnTo>
                  <a:pt x="10195" y="15840"/>
                </a:lnTo>
                <a:lnTo>
                  <a:pt x="10220" y="15743"/>
                </a:lnTo>
                <a:lnTo>
                  <a:pt x="10195" y="15111"/>
                </a:lnTo>
                <a:lnTo>
                  <a:pt x="10171" y="14502"/>
                </a:lnTo>
                <a:lnTo>
                  <a:pt x="10171" y="14137"/>
                </a:lnTo>
                <a:lnTo>
                  <a:pt x="10195" y="13797"/>
                </a:lnTo>
                <a:lnTo>
                  <a:pt x="10244" y="13115"/>
                </a:lnTo>
                <a:lnTo>
                  <a:pt x="10268" y="12410"/>
                </a:lnTo>
                <a:lnTo>
                  <a:pt x="10268" y="11704"/>
                </a:lnTo>
                <a:lnTo>
                  <a:pt x="10244" y="10998"/>
                </a:lnTo>
                <a:lnTo>
                  <a:pt x="10220" y="10293"/>
                </a:lnTo>
                <a:lnTo>
                  <a:pt x="10220" y="9587"/>
                </a:lnTo>
                <a:lnTo>
                  <a:pt x="10244" y="8881"/>
                </a:lnTo>
                <a:lnTo>
                  <a:pt x="10268" y="8151"/>
                </a:lnTo>
                <a:lnTo>
                  <a:pt x="10268" y="7446"/>
                </a:lnTo>
                <a:lnTo>
                  <a:pt x="10244" y="6327"/>
                </a:lnTo>
                <a:lnTo>
                  <a:pt x="10220" y="5232"/>
                </a:lnTo>
                <a:lnTo>
                  <a:pt x="10220" y="5159"/>
                </a:lnTo>
                <a:lnTo>
                  <a:pt x="10171" y="5110"/>
                </a:lnTo>
                <a:lnTo>
                  <a:pt x="10147" y="5061"/>
                </a:lnTo>
                <a:lnTo>
                  <a:pt x="10098" y="5061"/>
                </a:lnTo>
                <a:lnTo>
                  <a:pt x="10025" y="5037"/>
                </a:lnTo>
                <a:close/>
                <a:moveTo>
                  <a:pt x="3163" y="5110"/>
                </a:moveTo>
                <a:lnTo>
                  <a:pt x="3090" y="5159"/>
                </a:lnTo>
                <a:lnTo>
                  <a:pt x="3066" y="5207"/>
                </a:lnTo>
                <a:lnTo>
                  <a:pt x="3042" y="5256"/>
                </a:lnTo>
                <a:lnTo>
                  <a:pt x="2993" y="5694"/>
                </a:lnTo>
                <a:lnTo>
                  <a:pt x="2969" y="5937"/>
                </a:lnTo>
                <a:lnTo>
                  <a:pt x="2944" y="6156"/>
                </a:lnTo>
                <a:lnTo>
                  <a:pt x="2944" y="6911"/>
                </a:lnTo>
                <a:lnTo>
                  <a:pt x="2969" y="7665"/>
                </a:lnTo>
                <a:lnTo>
                  <a:pt x="2944" y="9052"/>
                </a:lnTo>
                <a:lnTo>
                  <a:pt x="2944" y="10463"/>
                </a:lnTo>
                <a:lnTo>
                  <a:pt x="2944" y="11777"/>
                </a:lnTo>
                <a:lnTo>
                  <a:pt x="2944" y="13115"/>
                </a:lnTo>
                <a:lnTo>
                  <a:pt x="2993" y="15767"/>
                </a:lnTo>
                <a:lnTo>
                  <a:pt x="2993" y="15889"/>
                </a:lnTo>
                <a:lnTo>
                  <a:pt x="3066" y="15962"/>
                </a:lnTo>
                <a:lnTo>
                  <a:pt x="3139" y="16011"/>
                </a:lnTo>
                <a:lnTo>
                  <a:pt x="3334" y="16011"/>
                </a:lnTo>
                <a:lnTo>
                  <a:pt x="3407" y="15962"/>
                </a:lnTo>
                <a:lnTo>
                  <a:pt x="3455" y="15889"/>
                </a:lnTo>
                <a:lnTo>
                  <a:pt x="3480" y="15767"/>
                </a:lnTo>
                <a:lnTo>
                  <a:pt x="3480" y="14405"/>
                </a:lnTo>
                <a:lnTo>
                  <a:pt x="3455" y="13018"/>
                </a:lnTo>
                <a:lnTo>
                  <a:pt x="3431" y="11655"/>
                </a:lnTo>
                <a:lnTo>
                  <a:pt x="3431" y="10268"/>
                </a:lnTo>
                <a:lnTo>
                  <a:pt x="3431" y="8881"/>
                </a:lnTo>
                <a:lnTo>
                  <a:pt x="3431" y="7470"/>
                </a:lnTo>
                <a:lnTo>
                  <a:pt x="3407" y="5962"/>
                </a:lnTo>
                <a:lnTo>
                  <a:pt x="3407" y="5572"/>
                </a:lnTo>
                <a:lnTo>
                  <a:pt x="3382" y="5378"/>
                </a:lnTo>
                <a:lnTo>
                  <a:pt x="3334" y="5183"/>
                </a:lnTo>
                <a:lnTo>
                  <a:pt x="3309" y="5134"/>
                </a:lnTo>
                <a:lnTo>
                  <a:pt x="3261" y="5110"/>
                </a:lnTo>
                <a:close/>
                <a:moveTo>
                  <a:pt x="6716" y="5037"/>
                </a:moveTo>
                <a:lnTo>
                  <a:pt x="6667" y="5061"/>
                </a:lnTo>
                <a:lnTo>
                  <a:pt x="6643" y="5086"/>
                </a:lnTo>
                <a:lnTo>
                  <a:pt x="6570" y="5159"/>
                </a:lnTo>
                <a:lnTo>
                  <a:pt x="6521" y="5232"/>
                </a:lnTo>
                <a:lnTo>
                  <a:pt x="6472" y="5402"/>
                </a:lnTo>
                <a:lnTo>
                  <a:pt x="6448" y="5572"/>
                </a:lnTo>
                <a:lnTo>
                  <a:pt x="6448" y="5743"/>
                </a:lnTo>
                <a:lnTo>
                  <a:pt x="6424" y="7129"/>
                </a:lnTo>
                <a:lnTo>
                  <a:pt x="6399" y="8711"/>
                </a:lnTo>
                <a:lnTo>
                  <a:pt x="6375" y="10293"/>
                </a:lnTo>
                <a:lnTo>
                  <a:pt x="6351" y="11801"/>
                </a:lnTo>
                <a:lnTo>
                  <a:pt x="6351" y="12556"/>
                </a:lnTo>
                <a:lnTo>
                  <a:pt x="6302" y="13310"/>
                </a:lnTo>
                <a:lnTo>
                  <a:pt x="6229" y="13967"/>
                </a:lnTo>
                <a:lnTo>
                  <a:pt x="6205" y="14600"/>
                </a:lnTo>
                <a:lnTo>
                  <a:pt x="6180" y="14940"/>
                </a:lnTo>
                <a:lnTo>
                  <a:pt x="6205" y="15257"/>
                </a:lnTo>
                <a:lnTo>
                  <a:pt x="6229" y="15573"/>
                </a:lnTo>
                <a:lnTo>
                  <a:pt x="6278" y="15889"/>
                </a:lnTo>
                <a:lnTo>
                  <a:pt x="6326" y="16011"/>
                </a:lnTo>
                <a:lnTo>
                  <a:pt x="6375" y="16059"/>
                </a:lnTo>
                <a:lnTo>
                  <a:pt x="6472" y="16084"/>
                </a:lnTo>
                <a:lnTo>
                  <a:pt x="6570" y="16084"/>
                </a:lnTo>
                <a:lnTo>
                  <a:pt x="6643" y="16035"/>
                </a:lnTo>
                <a:lnTo>
                  <a:pt x="6716" y="15962"/>
                </a:lnTo>
                <a:lnTo>
                  <a:pt x="6764" y="15865"/>
                </a:lnTo>
                <a:lnTo>
                  <a:pt x="6764" y="15767"/>
                </a:lnTo>
                <a:lnTo>
                  <a:pt x="6716" y="15451"/>
                </a:lnTo>
                <a:lnTo>
                  <a:pt x="6691" y="15159"/>
                </a:lnTo>
                <a:lnTo>
                  <a:pt x="6691" y="14843"/>
                </a:lnTo>
                <a:lnTo>
                  <a:pt x="6691" y="14551"/>
                </a:lnTo>
                <a:lnTo>
                  <a:pt x="6740" y="13918"/>
                </a:lnTo>
                <a:lnTo>
                  <a:pt x="6789" y="13310"/>
                </a:lnTo>
                <a:lnTo>
                  <a:pt x="6837" y="12604"/>
                </a:lnTo>
                <a:lnTo>
                  <a:pt x="6862" y="11899"/>
                </a:lnTo>
                <a:lnTo>
                  <a:pt x="6886" y="10487"/>
                </a:lnTo>
                <a:lnTo>
                  <a:pt x="6910" y="7494"/>
                </a:lnTo>
                <a:lnTo>
                  <a:pt x="6935" y="6351"/>
                </a:lnTo>
                <a:lnTo>
                  <a:pt x="6935" y="5767"/>
                </a:lnTo>
                <a:lnTo>
                  <a:pt x="6910" y="5207"/>
                </a:lnTo>
                <a:lnTo>
                  <a:pt x="6862" y="5110"/>
                </a:lnTo>
                <a:lnTo>
                  <a:pt x="6813" y="5061"/>
                </a:lnTo>
                <a:lnTo>
                  <a:pt x="6716" y="5037"/>
                </a:lnTo>
                <a:close/>
                <a:moveTo>
                  <a:pt x="11704" y="3309"/>
                </a:moveTo>
                <a:lnTo>
                  <a:pt x="11655" y="3382"/>
                </a:lnTo>
                <a:lnTo>
                  <a:pt x="11290" y="3699"/>
                </a:lnTo>
                <a:lnTo>
                  <a:pt x="11144" y="3869"/>
                </a:lnTo>
                <a:lnTo>
                  <a:pt x="11096" y="3966"/>
                </a:lnTo>
                <a:lnTo>
                  <a:pt x="11047" y="4064"/>
                </a:lnTo>
                <a:lnTo>
                  <a:pt x="11071" y="4137"/>
                </a:lnTo>
                <a:lnTo>
                  <a:pt x="11120" y="4161"/>
                </a:lnTo>
                <a:lnTo>
                  <a:pt x="11217" y="4161"/>
                </a:lnTo>
                <a:lnTo>
                  <a:pt x="11315" y="4112"/>
                </a:lnTo>
                <a:lnTo>
                  <a:pt x="11485" y="4015"/>
                </a:lnTo>
                <a:lnTo>
                  <a:pt x="11655" y="3893"/>
                </a:lnTo>
                <a:lnTo>
                  <a:pt x="11801" y="3747"/>
                </a:lnTo>
                <a:lnTo>
                  <a:pt x="12020" y="3553"/>
                </a:lnTo>
                <a:lnTo>
                  <a:pt x="12142" y="3455"/>
                </a:lnTo>
                <a:lnTo>
                  <a:pt x="12239" y="3334"/>
                </a:lnTo>
                <a:lnTo>
                  <a:pt x="12264" y="3334"/>
                </a:lnTo>
                <a:lnTo>
                  <a:pt x="12264" y="3382"/>
                </a:lnTo>
                <a:lnTo>
                  <a:pt x="12239" y="3431"/>
                </a:lnTo>
                <a:lnTo>
                  <a:pt x="12239" y="3480"/>
                </a:lnTo>
                <a:lnTo>
                  <a:pt x="12239" y="3553"/>
                </a:lnTo>
                <a:lnTo>
                  <a:pt x="12239" y="3674"/>
                </a:lnTo>
                <a:lnTo>
                  <a:pt x="12239" y="3893"/>
                </a:lnTo>
                <a:lnTo>
                  <a:pt x="12118" y="3966"/>
                </a:lnTo>
                <a:lnTo>
                  <a:pt x="11996" y="4064"/>
                </a:lnTo>
                <a:lnTo>
                  <a:pt x="11777" y="4258"/>
                </a:lnTo>
                <a:lnTo>
                  <a:pt x="11509" y="4526"/>
                </a:lnTo>
                <a:lnTo>
                  <a:pt x="11412" y="4672"/>
                </a:lnTo>
                <a:lnTo>
                  <a:pt x="11363" y="4745"/>
                </a:lnTo>
                <a:lnTo>
                  <a:pt x="11339" y="4818"/>
                </a:lnTo>
                <a:lnTo>
                  <a:pt x="11363" y="4867"/>
                </a:lnTo>
                <a:lnTo>
                  <a:pt x="11388" y="4891"/>
                </a:lnTo>
                <a:lnTo>
                  <a:pt x="11461" y="4891"/>
                </a:lnTo>
                <a:lnTo>
                  <a:pt x="11534" y="4867"/>
                </a:lnTo>
                <a:lnTo>
                  <a:pt x="11680" y="4794"/>
                </a:lnTo>
                <a:lnTo>
                  <a:pt x="11899" y="4575"/>
                </a:lnTo>
                <a:lnTo>
                  <a:pt x="12264" y="4307"/>
                </a:lnTo>
                <a:lnTo>
                  <a:pt x="12264" y="4356"/>
                </a:lnTo>
                <a:lnTo>
                  <a:pt x="12264" y="4648"/>
                </a:lnTo>
                <a:lnTo>
                  <a:pt x="12215" y="4672"/>
                </a:lnTo>
                <a:lnTo>
                  <a:pt x="11826" y="4988"/>
                </a:lnTo>
                <a:lnTo>
                  <a:pt x="11655" y="5134"/>
                </a:lnTo>
                <a:lnTo>
                  <a:pt x="11485" y="5280"/>
                </a:lnTo>
                <a:lnTo>
                  <a:pt x="11339" y="5426"/>
                </a:lnTo>
                <a:lnTo>
                  <a:pt x="11217" y="5597"/>
                </a:lnTo>
                <a:lnTo>
                  <a:pt x="11217" y="5621"/>
                </a:lnTo>
                <a:lnTo>
                  <a:pt x="11217" y="5645"/>
                </a:lnTo>
                <a:lnTo>
                  <a:pt x="11242" y="5670"/>
                </a:lnTo>
                <a:lnTo>
                  <a:pt x="11266" y="5670"/>
                </a:lnTo>
                <a:lnTo>
                  <a:pt x="11728" y="5475"/>
                </a:lnTo>
                <a:lnTo>
                  <a:pt x="11947" y="5353"/>
                </a:lnTo>
                <a:lnTo>
                  <a:pt x="12142" y="5232"/>
                </a:lnTo>
                <a:lnTo>
                  <a:pt x="12264" y="5159"/>
                </a:lnTo>
                <a:lnTo>
                  <a:pt x="12264" y="5451"/>
                </a:lnTo>
                <a:lnTo>
                  <a:pt x="12118" y="5499"/>
                </a:lnTo>
                <a:lnTo>
                  <a:pt x="11972" y="5572"/>
                </a:lnTo>
                <a:lnTo>
                  <a:pt x="11704" y="5767"/>
                </a:lnTo>
                <a:lnTo>
                  <a:pt x="11582" y="5864"/>
                </a:lnTo>
                <a:lnTo>
                  <a:pt x="11436" y="5986"/>
                </a:lnTo>
                <a:lnTo>
                  <a:pt x="11315" y="6108"/>
                </a:lnTo>
                <a:lnTo>
                  <a:pt x="11290" y="6181"/>
                </a:lnTo>
                <a:lnTo>
                  <a:pt x="11266" y="6278"/>
                </a:lnTo>
                <a:lnTo>
                  <a:pt x="11290" y="6302"/>
                </a:lnTo>
                <a:lnTo>
                  <a:pt x="11315" y="6327"/>
                </a:lnTo>
                <a:lnTo>
                  <a:pt x="11412" y="6351"/>
                </a:lnTo>
                <a:lnTo>
                  <a:pt x="11485" y="6327"/>
                </a:lnTo>
                <a:lnTo>
                  <a:pt x="11631" y="6278"/>
                </a:lnTo>
                <a:lnTo>
                  <a:pt x="11899" y="6083"/>
                </a:lnTo>
                <a:lnTo>
                  <a:pt x="12093" y="5962"/>
                </a:lnTo>
                <a:lnTo>
                  <a:pt x="12264" y="5840"/>
                </a:lnTo>
                <a:lnTo>
                  <a:pt x="12264" y="6302"/>
                </a:lnTo>
                <a:lnTo>
                  <a:pt x="12045" y="6400"/>
                </a:lnTo>
                <a:lnTo>
                  <a:pt x="11850" y="6546"/>
                </a:lnTo>
                <a:lnTo>
                  <a:pt x="11509" y="6838"/>
                </a:lnTo>
                <a:lnTo>
                  <a:pt x="11436" y="6911"/>
                </a:lnTo>
                <a:lnTo>
                  <a:pt x="11339" y="7032"/>
                </a:lnTo>
                <a:lnTo>
                  <a:pt x="11290" y="7105"/>
                </a:lnTo>
                <a:lnTo>
                  <a:pt x="11266" y="7178"/>
                </a:lnTo>
                <a:lnTo>
                  <a:pt x="11266" y="7227"/>
                </a:lnTo>
                <a:lnTo>
                  <a:pt x="11315" y="7251"/>
                </a:lnTo>
                <a:lnTo>
                  <a:pt x="11388" y="7275"/>
                </a:lnTo>
                <a:lnTo>
                  <a:pt x="11461" y="7275"/>
                </a:lnTo>
                <a:lnTo>
                  <a:pt x="11607" y="7227"/>
                </a:lnTo>
                <a:lnTo>
                  <a:pt x="11753" y="7154"/>
                </a:lnTo>
                <a:lnTo>
                  <a:pt x="11874" y="7057"/>
                </a:lnTo>
                <a:lnTo>
                  <a:pt x="12239" y="6813"/>
                </a:lnTo>
                <a:lnTo>
                  <a:pt x="12239" y="7275"/>
                </a:lnTo>
                <a:lnTo>
                  <a:pt x="12142" y="7324"/>
                </a:lnTo>
                <a:lnTo>
                  <a:pt x="12069" y="7397"/>
                </a:lnTo>
                <a:lnTo>
                  <a:pt x="11923" y="7543"/>
                </a:lnTo>
                <a:lnTo>
                  <a:pt x="11655" y="7786"/>
                </a:lnTo>
                <a:lnTo>
                  <a:pt x="11363" y="8005"/>
                </a:lnTo>
                <a:lnTo>
                  <a:pt x="11315" y="8054"/>
                </a:lnTo>
                <a:lnTo>
                  <a:pt x="11315" y="8078"/>
                </a:lnTo>
                <a:lnTo>
                  <a:pt x="11315" y="8127"/>
                </a:lnTo>
                <a:lnTo>
                  <a:pt x="11315" y="8176"/>
                </a:lnTo>
                <a:lnTo>
                  <a:pt x="11339" y="8200"/>
                </a:lnTo>
                <a:lnTo>
                  <a:pt x="11388" y="8224"/>
                </a:lnTo>
                <a:lnTo>
                  <a:pt x="11436" y="8249"/>
                </a:lnTo>
                <a:lnTo>
                  <a:pt x="11485" y="8224"/>
                </a:lnTo>
                <a:lnTo>
                  <a:pt x="11631" y="8151"/>
                </a:lnTo>
                <a:lnTo>
                  <a:pt x="11777" y="8054"/>
                </a:lnTo>
                <a:lnTo>
                  <a:pt x="12045" y="7859"/>
                </a:lnTo>
                <a:lnTo>
                  <a:pt x="12239" y="7689"/>
                </a:lnTo>
                <a:lnTo>
                  <a:pt x="12215" y="8224"/>
                </a:lnTo>
                <a:lnTo>
                  <a:pt x="12069" y="8322"/>
                </a:lnTo>
                <a:lnTo>
                  <a:pt x="11947" y="8443"/>
                </a:lnTo>
                <a:lnTo>
                  <a:pt x="11777" y="8565"/>
                </a:lnTo>
                <a:lnTo>
                  <a:pt x="11631" y="8735"/>
                </a:lnTo>
                <a:lnTo>
                  <a:pt x="11509" y="8881"/>
                </a:lnTo>
                <a:lnTo>
                  <a:pt x="11412" y="9076"/>
                </a:lnTo>
                <a:lnTo>
                  <a:pt x="11388" y="9125"/>
                </a:lnTo>
                <a:lnTo>
                  <a:pt x="11412" y="9149"/>
                </a:lnTo>
                <a:lnTo>
                  <a:pt x="11461" y="9173"/>
                </a:lnTo>
                <a:lnTo>
                  <a:pt x="11509" y="9149"/>
                </a:lnTo>
                <a:lnTo>
                  <a:pt x="11801" y="8906"/>
                </a:lnTo>
                <a:lnTo>
                  <a:pt x="12118" y="8662"/>
                </a:lnTo>
                <a:lnTo>
                  <a:pt x="12215" y="8614"/>
                </a:lnTo>
                <a:lnTo>
                  <a:pt x="12215" y="8906"/>
                </a:lnTo>
                <a:lnTo>
                  <a:pt x="12020" y="9052"/>
                </a:lnTo>
                <a:lnTo>
                  <a:pt x="11850" y="9198"/>
                </a:lnTo>
                <a:lnTo>
                  <a:pt x="11680" y="9344"/>
                </a:lnTo>
                <a:lnTo>
                  <a:pt x="11509" y="9490"/>
                </a:lnTo>
                <a:lnTo>
                  <a:pt x="11436" y="9587"/>
                </a:lnTo>
                <a:lnTo>
                  <a:pt x="11363" y="9684"/>
                </a:lnTo>
                <a:lnTo>
                  <a:pt x="11266" y="9903"/>
                </a:lnTo>
                <a:lnTo>
                  <a:pt x="11242" y="9952"/>
                </a:lnTo>
                <a:lnTo>
                  <a:pt x="11266" y="9976"/>
                </a:lnTo>
                <a:lnTo>
                  <a:pt x="11315" y="10001"/>
                </a:lnTo>
                <a:lnTo>
                  <a:pt x="11363" y="9976"/>
                </a:lnTo>
                <a:lnTo>
                  <a:pt x="11534" y="9879"/>
                </a:lnTo>
                <a:lnTo>
                  <a:pt x="11704" y="9757"/>
                </a:lnTo>
                <a:lnTo>
                  <a:pt x="12045" y="9490"/>
                </a:lnTo>
                <a:lnTo>
                  <a:pt x="12191" y="9392"/>
                </a:lnTo>
                <a:lnTo>
                  <a:pt x="12191" y="9611"/>
                </a:lnTo>
                <a:lnTo>
                  <a:pt x="11874" y="9879"/>
                </a:lnTo>
                <a:lnTo>
                  <a:pt x="11582" y="10122"/>
                </a:lnTo>
                <a:lnTo>
                  <a:pt x="11436" y="10268"/>
                </a:lnTo>
                <a:lnTo>
                  <a:pt x="11339" y="10439"/>
                </a:lnTo>
                <a:lnTo>
                  <a:pt x="11315" y="10487"/>
                </a:lnTo>
                <a:lnTo>
                  <a:pt x="11339" y="10512"/>
                </a:lnTo>
                <a:lnTo>
                  <a:pt x="11363" y="10536"/>
                </a:lnTo>
                <a:lnTo>
                  <a:pt x="11412" y="10560"/>
                </a:lnTo>
                <a:lnTo>
                  <a:pt x="11607" y="10487"/>
                </a:lnTo>
                <a:lnTo>
                  <a:pt x="11801" y="10390"/>
                </a:lnTo>
                <a:lnTo>
                  <a:pt x="12142" y="10171"/>
                </a:lnTo>
                <a:lnTo>
                  <a:pt x="12191" y="10147"/>
                </a:lnTo>
                <a:lnTo>
                  <a:pt x="12166" y="10536"/>
                </a:lnTo>
                <a:lnTo>
                  <a:pt x="12020" y="10682"/>
                </a:lnTo>
                <a:lnTo>
                  <a:pt x="11850" y="10852"/>
                </a:lnTo>
                <a:lnTo>
                  <a:pt x="11704" y="10998"/>
                </a:lnTo>
                <a:lnTo>
                  <a:pt x="11412" y="11339"/>
                </a:lnTo>
                <a:lnTo>
                  <a:pt x="11412" y="11388"/>
                </a:lnTo>
                <a:lnTo>
                  <a:pt x="11412" y="11412"/>
                </a:lnTo>
                <a:lnTo>
                  <a:pt x="11436" y="11436"/>
                </a:lnTo>
                <a:lnTo>
                  <a:pt x="11485" y="11436"/>
                </a:lnTo>
                <a:lnTo>
                  <a:pt x="11826" y="11242"/>
                </a:lnTo>
                <a:lnTo>
                  <a:pt x="11972" y="11120"/>
                </a:lnTo>
                <a:lnTo>
                  <a:pt x="12118" y="10998"/>
                </a:lnTo>
                <a:lnTo>
                  <a:pt x="12166" y="10974"/>
                </a:lnTo>
                <a:lnTo>
                  <a:pt x="12166" y="11412"/>
                </a:lnTo>
                <a:lnTo>
                  <a:pt x="11972" y="11607"/>
                </a:lnTo>
                <a:lnTo>
                  <a:pt x="11826" y="11753"/>
                </a:lnTo>
                <a:lnTo>
                  <a:pt x="11704" y="11923"/>
                </a:lnTo>
                <a:lnTo>
                  <a:pt x="11582" y="12093"/>
                </a:lnTo>
                <a:lnTo>
                  <a:pt x="11485" y="12264"/>
                </a:lnTo>
                <a:lnTo>
                  <a:pt x="11485" y="12288"/>
                </a:lnTo>
                <a:lnTo>
                  <a:pt x="11509" y="12312"/>
                </a:lnTo>
                <a:lnTo>
                  <a:pt x="11534" y="12337"/>
                </a:lnTo>
                <a:lnTo>
                  <a:pt x="11558" y="12337"/>
                </a:lnTo>
                <a:lnTo>
                  <a:pt x="11728" y="12239"/>
                </a:lnTo>
                <a:lnTo>
                  <a:pt x="11899" y="12142"/>
                </a:lnTo>
                <a:lnTo>
                  <a:pt x="12191" y="11923"/>
                </a:lnTo>
                <a:lnTo>
                  <a:pt x="12215" y="12142"/>
                </a:lnTo>
                <a:lnTo>
                  <a:pt x="11972" y="12361"/>
                </a:lnTo>
                <a:lnTo>
                  <a:pt x="11655" y="12702"/>
                </a:lnTo>
                <a:lnTo>
                  <a:pt x="11509" y="12872"/>
                </a:lnTo>
                <a:lnTo>
                  <a:pt x="11388" y="13042"/>
                </a:lnTo>
                <a:lnTo>
                  <a:pt x="11363" y="13091"/>
                </a:lnTo>
                <a:lnTo>
                  <a:pt x="11388" y="13115"/>
                </a:lnTo>
                <a:lnTo>
                  <a:pt x="11412" y="13140"/>
                </a:lnTo>
                <a:lnTo>
                  <a:pt x="11436" y="13140"/>
                </a:lnTo>
                <a:lnTo>
                  <a:pt x="11631" y="13091"/>
                </a:lnTo>
                <a:lnTo>
                  <a:pt x="11801" y="12994"/>
                </a:lnTo>
                <a:lnTo>
                  <a:pt x="11972" y="12872"/>
                </a:lnTo>
                <a:lnTo>
                  <a:pt x="12118" y="12726"/>
                </a:lnTo>
                <a:lnTo>
                  <a:pt x="12239" y="12629"/>
                </a:lnTo>
                <a:lnTo>
                  <a:pt x="12239" y="12921"/>
                </a:lnTo>
                <a:lnTo>
                  <a:pt x="12191" y="12969"/>
                </a:lnTo>
                <a:lnTo>
                  <a:pt x="11996" y="13115"/>
                </a:lnTo>
                <a:lnTo>
                  <a:pt x="11801" y="13261"/>
                </a:lnTo>
                <a:lnTo>
                  <a:pt x="11436" y="13529"/>
                </a:lnTo>
                <a:lnTo>
                  <a:pt x="11266" y="13675"/>
                </a:lnTo>
                <a:lnTo>
                  <a:pt x="11120" y="13845"/>
                </a:lnTo>
                <a:lnTo>
                  <a:pt x="11120" y="13870"/>
                </a:lnTo>
                <a:lnTo>
                  <a:pt x="11120" y="13918"/>
                </a:lnTo>
                <a:lnTo>
                  <a:pt x="11193" y="13918"/>
                </a:lnTo>
                <a:lnTo>
                  <a:pt x="11631" y="13748"/>
                </a:lnTo>
                <a:lnTo>
                  <a:pt x="12045" y="13553"/>
                </a:lnTo>
                <a:lnTo>
                  <a:pt x="12288" y="13432"/>
                </a:lnTo>
                <a:lnTo>
                  <a:pt x="12288" y="13797"/>
                </a:lnTo>
                <a:lnTo>
                  <a:pt x="12239" y="13845"/>
                </a:lnTo>
                <a:lnTo>
                  <a:pt x="11923" y="14137"/>
                </a:lnTo>
                <a:lnTo>
                  <a:pt x="11680" y="14356"/>
                </a:lnTo>
                <a:lnTo>
                  <a:pt x="11436" y="14575"/>
                </a:lnTo>
                <a:lnTo>
                  <a:pt x="11436" y="14624"/>
                </a:lnTo>
                <a:lnTo>
                  <a:pt x="11461" y="14673"/>
                </a:lnTo>
                <a:lnTo>
                  <a:pt x="11631" y="14673"/>
                </a:lnTo>
                <a:lnTo>
                  <a:pt x="11801" y="14624"/>
                </a:lnTo>
                <a:lnTo>
                  <a:pt x="11947" y="14551"/>
                </a:lnTo>
                <a:lnTo>
                  <a:pt x="12069" y="14454"/>
                </a:lnTo>
                <a:lnTo>
                  <a:pt x="12312" y="14283"/>
                </a:lnTo>
                <a:lnTo>
                  <a:pt x="12312" y="14502"/>
                </a:lnTo>
                <a:lnTo>
                  <a:pt x="12215" y="14575"/>
                </a:lnTo>
                <a:lnTo>
                  <a:pt x="12118" y="14673"/>
                </a:lnTo>
                <a:lnTo>
                  <a:pt x="11947" y="14843"/>
                </a:lnTo>
                <a:lnTo>
                  <a:pt x="11582" y="15159"/>
                </a:lnTo>
                <a:lnTo>
                  <a:pt x="11217" y="15475"/>
                </a:lnTo>
                <a:lnTo>
                  <a:pt x="11193" y="15500"/>
                </a:lnTo>
                <a:lnTo>
                  <a:pt x="11217" y="15548"/>
                </a:lnTo>
                <a:lnTo>
                  <a:pt x="11266" y="15597"/>
                </a:lnTo>
                <a:lnTo>
                  <a:pt x="11315" y="15597"/>
                </a:lnTo>
                <a:lnTo>
                  <a:pt x="11509" y="15524"/>
                </a:lnTo>
                <a:lnTo>
                  <a:pt x="11704" y="15427"/>
                </a:lnTo>
                <a:lnTo>
                  <a:pt x="11874" y="15305"/>
                </a:lnTo>
                <a:lnTo>
                  <a:pt x="12045" y="15159"/>
                </a:lnTo>
                <a:lnTo>
                  <a:pt x="12312" y="14916"/>
                </a:lnTo>
                <a:lnTo>
                  <a:pt x="12312" y="15451"/>
                </a:lnTo>
                <a:lnTo>
                  <a:pt x="12215" y="15500"/>
                </a:lnTo>
                <a:lnTo>
                  <a:pt x="12118" y="15573"/>
                </a:lnTo>
                <a:lnTo>
                  <a:pt x="11947" y="15719"/>
                </a:lnTo>
                <a:lnTo>
                  <a:pt x="11339" y="16230"/>
                </a:lnTo>
                <a:lnTo>
                  <a:pt x="11315" y="16278"/>
                </a:lnTo>
                <a:lnTo>
                  <a:pt x="11339" y="16327"/>
                </a:lnTo>
                <a:lnTo>
                  <a:pt x="11388" y="16376"/>
                </a:lnTo>
                <a:lnTo>
                  <a:pt x="11436" y="16351"/>
                </a:lnTo>
                <a:lnTo>
                  <a:pt x="11801" y="16132"/>
                </a:lnTo>
                <a:lnTo>
                  <a:pt x="12166" y="15913"/>
                </a:lnTo>
                <a:lnTo>
                  <a:pt x="12312" y="15816"/>
                </a:lnTo>
                <a:lnTo>
                  <a:pt x="12288" y="16084"/>
                </a:lnTo>
                <a:lnTo>
                  <a:pt x="12118" y="16254"/>
                </a:lnTo>
                <a:lnTo>
                  <a:pt x="11923" y="16400"/>
                </a:lnTo>
                <a:lnTo>
                  <a:pt x="11582" y="16595"/>
                </a:lnTo>
                <a:lnTo>
                  <a:pt x="11217" y="16789"/>
                </a:lnTo>
                <a:lnTo>
                  <a:pt x="11193" y="16814"/>
                </a:lnTo>
                <a:lnTo>
                  <a:pt x="11169" y="16838"/>
                </a:lnTo>
                <a:lnTo>
                  <a:pt x="11193" y="16935"/>
                </a:lnTo>
                <a:lnTo>
                  <a:pt x="11242" y="16984"/>
                </a:lnTo>
                <a:lnTo>
                  <a:pt x="11315" y="16984"/>
                </a:lnTo>
                <a:lnTo>
                  <a:pt x="11704" y="16838"/>
                </a:lnTo>
                <a:lnTo>
                  <a:pt x="12093" y="16668"/>
                </a:lnTo>
                <a:lnTo>
                  <a:pt x="12264" y="16546"/>
                </a:lnTo>
                <a:lnTo>
                  <a:pt x="12264" y="16643"/>
                </a:lnTo>
                <a:lnTo>
                  <a:pt x="12093" y="16765"/>
                </a:lnTo>
                <a:lnTo>
                  <a:pt x="11972" y="16887"/>
                </a:lnTo>
                <a:lnTo>
                  <a:pt x="11680" y="17106"/>
                </a:lnTo>
                <a:lnTo>
                  <a:pt x="11582" y="17203"/>
                </a:lnTo>
                <a:lnTo>
                  <a:pt x="11509" y="17252"/>
                </a:lnTo>
                <a:lnTo>
                  <a:pt x="11461" y="17276"/>
                </a:lnTo>
                <a:lnTo>
                  <a:pt x="11412" y="17300"/>
                </a:lnTo>
                <a:lnTo>
                  <a:pt x="11412" y="17325"/>
                </a:lnTo>
                <a:lnTo>
                  <a:pt x="11412" y="17349"/>
                </a:lnTo>
                <a:lnTo>
                  <a:pt x="11436" y="17398"/>
                </a:lnTo>
                <a:lnTo>
                  <a:pt x="11509" y="17398"/>
                </a:lnTo>
                <a:lnTo>
                  <a:pt x="11582" y="17422"/>
                </a:lnTo>
                <a:lnTo>
                  <a:pt x="11728" y="17398"/>
                </a:lnTo>
                <a:lnTo>
                  <a:pt x="11874" y="17325"/>
                </a:lnTo>
                <a:lnTo>
                  <a:pt x="12020" y="17252"/>
                </a:lnTo>
                <a:lnTo>
                  <a:pt x="12191" y="17154"/>
                </a:lnTo>
                <a:lnTo>
                  <a:pt x="12118" y="17398"/>
                </a:lnTo>
                <a:lnTo>
                  <a:pt x="12069" y="17471"/>
                </a:lnTo>
                <a:lnTo>
                  <a:pt x="12020" y="17544"/>
                </a:lnTo>
                <a:lnTo>
                  <a:pt x="11996" y="17544"/>
                </a:lnTo>
                <a:lnTo>
                  <a:pt x="10414" y="17568"/>
                </a:lnTo>
                <a:lnTo>
                  <a:pt x="8857" y="17592"/>
                </a:lnTo>
                <a:lnTo>
                  <a:pt x="7300" y="17617"/>
                </a:lnTo>
                <a:lnTo>
                  <a:pt x="5718" y="17641"/>
                </a:lnTo>
                <a:lnTo>
                  <a:pt x="4064" y="17617"/>
                </a:lnTo>
                <a:lnTo>
                  <a:pt x="2385" y="17592"/>
                </a:lnTo>
                <a:lnTo>
                  <a:pt x="1874" y="17592"/>
                </a:lnTo>
                <a:lnTo>
                  <a:pt x="1630" y="17568"/>
                </a:lnTo>
                <a:lnTo>
                  <a:pt x="1509" y="17519"/>
                </a:lnTo>
                <a:lnTo>
                  <a:pt x="1387" y="17471"/>
                </a:lnTo>
                <a:lnTo>
                  <a:pt x="1314" y="17422"/>
                </a:lnTo>
                <a:lnTo>
                  <a:pt x="1241" y="17373"/>
                </a:lnTo>
                <a:lnTo>
                  <a:pt x="1144" y="17227"/>
                </a:lnTo>
                <a:lnTo>
                  <a:pt x="1095" y="17033"/>
                </a:lnTo>
                <a:lnTo>
                  <a:pt x="1071" y="16838"/>
                </a:lnTo>
                <a:lnTo>
                  <a:pt x="1046" y="16424"/>
                </a:lnTo>
                <a:lnTo>
                  <a:pt x="1046" y="16084"/>
                </a:lnTo>
                <a:lnTo>
                  <a:pt x="1046" y="15257"/>
                </a:lnTo>
                <a:lnTo>
                  <a:pt x="1071" y="14405"/>
                </a:lnTo>
                <a:lnTo>
                  <a:pt x="1119" y="12750"/>
                </a:lnTo>
                <a:lnTo>
                  <a:pt x="1119" y="11874"/>
                </a:lnTo>
                <a:lnTo>
                  <a:pt x="1119" y="10998"/>
                </a:lnTo>
                <a:lnTo>
                  <a:pt x="1095" y="9271"/>
                </a:lnTo>
                <a:lnTo>
                  <a:pt x="1095" y="8443"/>
                </a:lnTo>
                <a:lnTo>
                  <a:pt x="1119" y="7616"/>
                </a:lnTo>
                <a:lnTo>
                  <a:pt x="1119" y="6765"/>
                </a:lnTo>
                <a:lnTo>
                  <a:pt x="1119" y="5937"/>
                </a:lnTo>
                <a:lnTo>
                  <a:pt x="1119" y="5280"/>
                </a:lnTo>
                <a:lnTo>
                  <a:pt x="1071" y="4623"/>
                </a:lnTo>
                <a:lnTo>
                  <a:pt x="1046" y="4039"/>
                </a:lnTo>
                <a:lnTo>
                  <a:pt x="1046" y="3747"/>
                </a:lnTo>
                <a:lnTo>
                  <a:pt x="1095" y="3455"/>
                </a:lnTo>
                <a:lnTo>
                  <a:pt x="1874" y="3455"/>
                </a:lnTo>
                <a:lnTo>
                  <a:pt x="1703" y="3601"/>
                </a:lnTo>
                <a:lnTo>
                  <a:pt x="1533" y="3747"/>
                </a:lnTo>
                <a:lnTo>
                  <a:pt x="1460" y="3845"/>
                </a:lnTo>
                <a:lnTo>
                  <a:pt x="1387" y="3918"/>
                </a:lnTo>
                <a:lnTo>
                  <a:pt x="1338" y="4015"/>
                </a:lnTo>
                <a:lnTo>
                  <a:pt x="1338" y="4112"/>
                </a:lnTo>
                <a:lnTo>
                  <a:pt x="1338" y="4161"/>
                </a:lnTo>
                <a:lnTo>
                  <a:pt x="1387" y="4185"/>
                </a:lnTo>
                <a:lnTo>
                  <a:pt x="1484" y="4161"/>
                </a:lnTo>
                <a:lnTo>
                  <a:pt x="1557" y="4137"/>
                </a:lnTo>
                <a:lnTo>
                  <a:pt x="1728" y="4039"/>
                </a:lnTo>
                <a:lnTo>
                  <a:pt x="2020" y="3796"/>
                </a:lnTo>
                <a:lnTo>
                  <a:pt x="2166" y="3699"/>
                </a:lnTo>
                <a:lnTo>
                  <a:pt x="2336" y="3601"/>
                </a:lnTo>
                <a:lnTo>
                  <a:pt x="2506" y="3504"/>
                </a:lnTo>
                <a:lnTo>
                  <a:pt x="2652" y="3407"/>
                </a:lnTo>
                <a:lnTo>
                  <a:pt x="2847" y="3407"/>
                </a:lnTo>
                <a:lnTo>
                  <a:pt x="2774" y="3455"/>
                </a:lnTo>
                <a:lnTo>
                  <a:pt x="2360" y="3772"/>
                </a:lnTo>
                <a:lnTo>
                  <a:pt x="2141" y="3966"/>
                </a:lnTo>
                <a:lnTo>
                  <a:pt x="1971" y="4161"/>
                </a:lnTo>
                <a:lnTo>
                  <a:pt x="1971" y="4210"/>
                </a:lnTo>
                <a:lnTo>
                  <a:pt x="1995" y="4258"/>
                </a:lnTo>
                <a:lnTo>
                  <a:pt x="2044" y="4307"/>
                </a:lnTo>
                <a:lnTo>
                  <a:pt x="2093" y="4307"/>
                </a:lnTo>
                <a:lnTo>
                  <a:pt x="2214" y="4283"/>
                </a:lnTo>
                <a:lnTo>
                  <a:pt x="2312" y="4234"/>
                </a:lnTo>
                <a:lnTo>
                  <a:pt x="2531" y="4112"/>
                </a:lnTo>
                <a:lnTo>
                  <a:pt x="2920" y="3820"/>
                </a:lnTo>
                <a:lnTo>
                  <a:pt x="3212" y="3626"/>
                </a:lnTo>
                <a:lnTo>
                  <a:pt x="3358" y="3504"/>
                </a:lnTo>
                <a:lnTo>
                  <a:pt x="3504" y="3382"/>
                </a:lnTo>
                <a:lnTo>
                  <a:pt x="3893" y="3382"/>
                </a:lnTo>
                <a:lnTo>
                  <a:pt x="3674" y="3601"/>
                </a:lnTo>
                <a:lnTo>
                  <a:pt x="3480" y="3820"/>
                </a:lnTo>
                <a:lnTo>
                  <a:pt x="3382" y="3918"/>
                </a:lnTo>
                <a:lnTo>
                  <a:pt x="3261" y="4015"/>
                </a:lnTo>
                <a:lnTo>
                  <a:pt x="3115" y="4112"/>
                </a:lnTo>
                <a:lnTo>
                  <a:pt x="3066" y="4185"/>
                </a:lnTo>
                <a:lnTo>
                  <a:pt x="3066" y="4210"/>
                </a:lnTo>
                <a:lnTo>
                  <a:pt x="3066" y="4258"/>
                </a:lnTo>
                <a:lnTo>
                  <a:pt x="3090" y="4307"/>
                </a:lnTo>
                <a:lnTo>
                  <a:pt x="3139" y="4331"/>
                </a:lnTo>
                <a:lnTo>
                  <a:pt x="3236" y="4356"/>
                </a:lnTo>
                <a:lnTo>
                  <a:pt x="3334" y="4331"/>
                </a:lnTo>
                <a:lnTo>
                  <a:pt x="3455" y="4283"/>
                </a:lnTo>
                <a:lnTo>
                  <a:pt x="3674" y="4137"/>
                </a:lnTo>
                <a:lnTo>
                  <a:pt x="3820" y="3991"/>
                </a:lnTo>
                <a:lnTo>
                  <a:pt x="4234" y="3601"/>
                </a:lnTo>
                <a:lnTo>
                  <a:pt x="4331" y="3504"/>
                </a:lnTo>
                <a:lnTo>
                  <a:pt x="4429" y="3382"/>
                </a:lnTo>
                <a:lnTo>
                  <a:pt x="4988" y="3382"/>
                </a:lnTo>
                <a:lnTo>
                  <a:pt x="4794" y="3480"/>
                </a:lnTo>
                <a:lnTo>
                  <a:pt x="4623" y="3626"/>
                </a:lnTo>
                <a:lnTo>
                  <a:pt x="4477" y="3723"/>
                </a:lnTo>
                <a:lnTo>
                  <a:pt x="4331" y="3845"/>
                </a:lnTo>
                <a:lnTo>
                  <a:pt x="4210" y="3991"/>
                </a:lnTo>
                <a:lnTo>
                  <a:pt x="4185" y="4088"/>
                </a:lnTo>
                <a:lnTo>
                  <a:pt x="4137" y="4161"/>
                </a:lnTo>
                <a:lnTo>
                  <a:pt x="4137" y="4210"/>
                </a:lnTo>
                <a:lnTo>
                  <a:pt x="4161" y="4234"/>
                </a:lnTo>
                <a:lnTo>
                  <a:pt x="4185" y="4258"/>
                </a:lnTo>
                <a:lnTo>
                  <a:pt x="4234" y="4283"/>
                </a:lnTo>
                <a:lnTo>
                  <a:pt x="4307" y="4258"/>
                </a:lnTo>
                <a:lnTo>
                  <a:pt x="4380" y="4234"/>
                </a:lnTo>
                <a:lnTo>
                  <a:pt x="4526" y="4137"/>
                </a:lnTo>
                <a:lnTo>
                  <a:pt x="4794" y="3893"/>
                </a:lnTo>
                <a:lnTo>
                  <a:pt x="5110" y="3699"/>
                </a:lnTo>
                <a:lnTo>
                  <a:pt x="5256" y="3577"/>
                </a:lnTo>
                <a:lnTo>
                  <a:pt x="5304" y="3480"/>
                </a:lnTo>
                <a:lnTo>
                  <a:pt x="5353" y="3407"/>
                </a:lnTo>
                <a:lnTo>
                  <a:pt x="5353" y="3382"/>
                </a:lnTo>
                <a:lnTo>
                  <a:pt x="5888" y="3382"/>
                </a:lnTo>
                <a:lnTo>
                  <a:pt x="5645" y="3577"/>
                </a:lnTo>
                <a:lnTo>
                  <a:pt x="5450" y="3772"/>
                </a:lnTo>
                <a:lnTo>
                  <a:pt x="5256" y="3966"/>
                </a:lnTo>
                <a:lnTo>
                  <a:pt x="5110" y="4210"/>
                </a:lnTo>
                <a:lnTo>
                  <a:pt x="4988" y="4453"/>
                </a:lnTo>
                <a:lnTo>
                  <a:pt x="5012" y="4477"/>
                </a:lnTo>
                <a:lnTo>
                  <a:pt x="5037" y="4477"/>
                </a:lnTo>
                <a:lnTo>
                  <a:pt x="5207" y="4331"/>
                </a:lnTo>
                <a:lnTo>
                  <a:pt x="5377" y="4185"/>
                </a:lnTo>
                <a:lnTo>
                  <a:pt x="5694" y="3869"/>
                </a:lnTo>
                <a:lnTo>
                  <a:pt x="5913" y="3699"/>
                </a:lnTo>
                <a:lnTo>
                  <a:pt x="6132" y="3553"/>
                </a:lnTo>
                <a:lnTo>
                  <a:pt x="6302" y="3480"/>
                </a:lnTo>
                <a:lnTo>
                  <a:pt x="6351" y="3455"/>
                </a:lnTo>
                <a:lnTo>
                  <a:pt x="6424" y="3382"/>
                </a:lnTo>
                <a:lnTo>
                  <a:pt x="6910" y="3382"/>
                </a:lnTo>
                <a:lnTo>
                  <a:pt x="6764" y="3504"/>
                </a:lnTo>
                <a:lnTo>
                  <a:pt x="6570" y="3626"/>
                </a:lnTo>
                <a:lnTo>
                  <a:pt x="6351" y="3820"/>
                </a:lnTo>
                <a:lnTo>
                  <a:pt x="6253" y="3918"/>
                </a:lnTo>
                <a:lnTo>
                  <a:pt x="6180" y="4015"/>
                </a:lnTo>
                <a:lnTo>
                  <a:pt x="6107" y="4137"/>
                </a:lnTo>
                <a:lnTo>
                  <a:pt x="6083" y="4234"/>
                </a:lnTo>
                <a:lnTo>
                  <a:pt x="6107" y="4258"/>
                </a:lnTo>
                <a:lnTo>
                  <a:pt x="6132" y="4283"/>
                </a:lnTo>
                <a:lnTo>
                  <a:pt x="6229" y="4307"/>
                </a:lnTo>
                <a:lnTo>
                  <a:pt x="6326" y="4283"/>
                </a:lnTo>
                <a:lnTo>
                  <a:pt x="6424" y="4258"/>
                </a:lnTo>
                <a:lnTo>
                  <a:pt x="6521" y="4185"/>
                </a:lnTo>
                <a:lnTo>
                  <a:pt x="6691" y="4064"/>
                </a:lnTo>
                <a:lnTo>
                  <a:pt x="6837" y="3942"/>
                </a:lnTo>
                <a:lnTo>
                  <a:pt x="7056" y="3772"/>
                </a:lnTo>
                <a:lnTo>
                  <a:pt x="7300" y="3626"/>
                </a:lnTo>
                <a:lnTo>
                  <a:pt x="7519" y="3504"/>
                </a:lnTo>
                <a:lnTo>
                  <a:pt x="7616" y="3455"/>
                </a:lnTo>
                <a:lnTo>
                  <a:pt x="7713" y="3382"/>
                </a:lnTo>
                <a:lnTo>
                  <a:pt x="8103" y="3382"/>
                </a:lnTo>
                <a:lnTo>
                  <a:pt x="7884" y="3626"/>
                </a:lnTo>
                <a:lnTo>
                  <a:pt x="7616" y="3942"/>
                </a:lnTo>
                <a:lnTo>
                  <a:pt x="7470" y="4112"/>
                </a:lnTo>
                <a:lnTo>
                  <a:pt x="7348" y="4283"/>
                </a:lnTo>
                <a:lnTo>
                  <a:pt x="7348" y="4307"/>
                </a:lnTo>
                <a:lnTo>
                  <a:pt x="7373" y="4307"/>
                </a:lnTo>
                <a:lnTo>
                  <a:pt x="7543" y="4234"/>
                </a:lnTo>
                <a:lnTo>
                  <a:pt x="7689" y="4161"/>
                </a:lnTo>
                <a:lnTo>
                  <a:pt x="7835" y="4039"/>
                </a:lnTo>
                <a:lnTo>
                  <a:pt x="7957" y="3918"/>
                </a:lnTo>
                <a:lnTo>
                  <a:pt x="8541" y="3382"/>
                </a:lnTo>
                <a:lnTo>
                  <a:pt x="8760" y="3382"/>
                </a:lnTo>
                <a:lnTo>
                  <a:pt x="8589" y="3577"/>
                </a:lnTo>
                <a:lnTo>
                  <a:pt x="8346" y="3820"/>
                </a:lnTo>
                <a:lnTo>
                  <a:pt x="8200" y="3942"/>
                </a:lnTo>
                <a:lnTo>
                  <a:pt x="8151" y="4015"/>
                </a:lnTo>
                <a:lnTo>
                  <a:pt x="8103" y="4088"/>
                </a:lnTo>
                <a:lnTo>
                  <a:pt x="8103" y="4137"/>
                </a:lnTo>
                <a:lnTo>
                  <a:pt x="8127" y="4185"/>
                </a:lnTo>
                <a:lnTo>
                  <a:pt x="8151" y="4210"/>
                </a:lnTo>
                <a:lnTo>
                  <a:pt x="8200" y="4234"/>
                </a:lnTo>
                <a:lnTo>
                  <a:pt x="8273" y="4258"/>
                </a:lnTo>
                <a:lnTo>
                  <a:pt x="8370" y="4234"/>
                </a:lnTo>
                <a:lnTo>
                  <a:pt x="8468" y="4210"/>
                </a:lnTo>
                <a:lnTo>
                  <a:pt x="8541" y="4137"/>
                </a:lnTo>
                <a:lnTo>
                  <a:pt x="8711" y="4015"/>
                </a:lnTo>
                <a:lnTo>
                  <a:pt x="8833" y="3893"/>
                </a:lnTo>
                <a:lnTo>
                  <a:pt x="9052" y="3626"/>
                </a:lnTo>
                <a:lnTo>
                  <a:pt x="9271" y="3358"/>
                </a:lnTo>
                <a:lnTo>
                  <a:pt x="9903" y="3358"/>
                </a:lnTo>
                <a:lnTo>
                  <a:pt x="9782" y="3480"/>
                </a:lnTo>
                <a:lnTo>
                  <a:pt x="9660" y="3601"/>
                </a:lnTo>
                <a:lnTo>
                  <a:pt x="9538" y="3747"/>
                </a:lnTo>
                <a:lnTo>
                  <a:pt x="9441" y="3918"/>
                </a:lnTo>
                <a:lnTo>
                  <a:pt x="9441" y="3966"/>
                </a:lnTo>
                <a:lnTo>
                  <a:pt x="9465" y="3991"/>
                </a:lnTo>
                <a:lnTo>
                  <a:pt x="9490" y="4015"/>
                </a:lnTo>
                <a:lnTo>
                  <a:pt x="9538" y="3991"/>
                </a:lnTo>
                <a:lnTo>
                  <a:pt x="9684" y="3893"/>
                </a:lnTo>
                <a:lnTo>
                  <a:pt x="9806" y="3796"/>
                </a:lnTo>
                <a:lnTo>
                  <a:pt x="10074" y="3553"/>
                </a:lnTo>
                <a:lnTo>
                  <a:pt x="10220" y="3431"/>
                </a:lnTo>
                <a:lnTo>
                  <a:pt x="10366" y="3334"/>
                </a:lnTo>
                <a:lnTo>
                  <a:pt x="10633" y="3334"/>
                </a:lnTo>
                <a:lnTo>
                  <a:pt x="10560" y="3407"/>
                </a:lnTo>
                <a:lnTo>
                  <a:pt x="10293" y="3699"/>
                </a:lnTo>
                <a:lnTo>
                  <a:pt x="10171" y="3845"/>
                </a:lnTo>
                <a:lnTo>
                  <a:pt x="10074" y="4015"/>
                </a:lnTo>
                <a:lnTo>
                  <a:pt x="10049" y="4064"/>
                </a:lnTo>
                <a:lnTo>
                  <a:pt x="10049" y="4112"/>
                </a:lnTo>
                <a:lnTo>
                  <a:pt x="10098" y="4185"/>
                </a:lnTo>
                <a:lnTo>
                  <a:pt x="10171" y="4234"/>
                </a:lnTo>
                <a:lnTo>
                  <a:pt x="10220" y="4234"/>
                </a:lnTo>
                <a:lnTo>
                  <a:pt x="10268" y="4210"/>
                </a:lnTo>
                <a:lnTo>
                  <a:pt x="10390" y="4112"/>
                </a:lnTo>
                <a:lnTo>
                  <a:pt x="10536" y="3991"/>
                </a:lnTo>
                <a:lnTo>
                  <a:pt x="10755" y="3723"/>
                </a:lnTo>
                <a:lnTo>
                  <a:pt x="10974" y="3504"/>
                </a:lnTo>
                <a:lnTo>
                  <a:pt x="11217" y="3309"/>
                </a:lnTo>
                <a:close/>
                <a:moveTo>
                  <a:pt x="7567" y="0"/>
                </a:moveTo>
                <a:lnTo>
                  <a:pt x="7154" y="24"/>
                </a:lnTo>
                <a:lnTo>
                  <a:pt x="6716" y="73"/>
                </a:lnTo>
                <a:lnTo>
                  <a:pt x="5596" y="73"/>
                </a:lnTo>
                <a:lnTo>
                  <a:pt x="5256" y="146"/>
                </a:lnTo>
                <a:lnTo>
                  <a:pt x="5085" y="170"/>
                </a:lnTo>
                <a:lnTo>
                  <a:pt x="4915" y="243"/>
                </a:lnTo>
                <a:lnTo>
                  <a:pt x="4794" y="316"/>
                </a:lnTo>
                <a:lnTo>
                  <a:pt x="4696" y="389"/>
                </a:lnTo>
                <a:lnTo>
                  <a:pt x="4599" y="487"/>
                </a:lnTo>
                <a:lnTo>
                  <a:pt x="4526" y="584"/>
                </a:lnTo>
                <a:lnTo>
                  <a:pt x="4477" y="706"/>
                </a:lnTo>
                <a:lnTo>
                  <a:pt x="4453" y="827"/>
                </a:lnTo>
                <a:lnTo>
                  <a:pt x="4453" y="949"/>
                </a:lnTo>
                <a:lnTo>
                  <a:pt x="4453" y="1095"/>
                </a:lnTo>
                <a:lnTo>
                  <a:pt x="3699" y="1071"/>
                </a:lnTo>
                <a:lnTo>
                  <a:pt x="2920" y="1071"/>
                </a:lnTo>
                <a:lnTo>
                  <a:pt x="2141" y="1095"/>
                </a:lnTo>
                <a:lnTo>
                  <a:pt x="1387" y="1168"/>
                </a:lnTo>
                <a:lnTo>
                  <a:pt x="1022" y="1265"/>
                </a:lnTo>
                <a:lnTo>
                  <a:pt x="827" y="1314"/>
                </a:lnTo>
                <a:lnTo>
                  <a:pt x="657" y="1387"/>
                </a:lnTo>
                <a:lnTo>
                  <a:pt x="511" y="1484"/>
                </a:lnTo>
                <a:lnTo>
                  <a:pt x="365" y="1606"/>
                </a:lnTo>
                <a:lnTo>
                  <a:pt x="268" y="1752"/>
                </a:lnTo>
                <a:lnTo>
                  <a:pt x="170" y="1922"/>
                </a:lnTo>
                <a:lnTo>
                  <a:pt x="97" y="2141"/>
                </a:lnTo>
                <a:lnTo>
                  <a:pt x="73" y="2409"/>
                </a:lnTo>
                <a:lnTo>
                  <a:pt x="97" y="2677"/>
                </a:lnTo>
                <a:lnTo>
                  <a:pt x="122" y="2823"/>
                </a:lnTo>
                <a:lnTo>
                  <a:pt x="170" y="2920"/>
                </a:lnTo>
                <a:lnTo>
                  <a:pt x="122" y="2920"/>
                </a:lnTo>
                <a:lnTo>
                  <a:pt x="73" y="2944"/>
                </a:lnTo>
                <a:lnTo>
                  <a:pt x="24" y="2993"/>
                </a:lnTo>
                <a:lnTo>
                  <a:pt x="0" y="3042"/>
                </a:lnTo>
                <a:lnTo>
                  <a:pt x="0" y="3115"/>
                </a:lnTo>
                <a:lnTo>
                  <a:pt x="0" y="3163"/>
                </a:lnTo>
                <a:lnTo>
                  <a:pt x="24" y="3212"/>
                </a:lnTo>
                <a:lnTo>
                  <a:pt x="73" y="3261"/>
                </a:lnTo>
                <a:lnTo>
                  <a:pt x="122" y="3285"/>
                </a:lnTo>
                <a:lnTo>
                  <a:pt x="414" y="3358"/>
                </a:lnTo>
                <a:lnTo>
                  <a:pt x="706" y="3407"/>
                </a:lnTo>
                <a:lnTo>
                  <a:pt x="633" y="3674"/>
                </a:lnTo>
                <a:lnTo>
                  <a:pt x="584" y="3918"/>
                </a:lnTo>
                <a:lnTo>
                  <a:pt x="584" y="4210"/>
                </a:lnTo>
                <a:lnTo>
                  <a:pt x="584" y="4477"/>
                </a:lnTo>
                <a:lnTo>
                  <a:pt x="608" y="5037"/>
                </a:lnTo>
                <a:lnTo>
                  <a:pt x="633" y="5572"/>
                </a:lnTo>
                <a:lnTo>
                  <a:pt x="633" y="6497"/>
                </a:lnTo>
                <a:lnTo>
                  <a:pt x="633" y="7421"/>
                </a:lnTo>
                <a:lnTo>
                  <a:pt x="608" y="8346"/>
                </a:lnTo>
                <a:lnTo>
                  <a:pt x="608" y="9271"/>
                </a:lnTo>
                <a:lnTo>
                  <a:pt x="608" y="11096"/>
                </a:lnTo>
                <a:lnTo>
                  <a:pt x="633" y="12020"/>
                </a:lnTo>
                <a:lnTo>
                  <a:pt x="608" y="12921"/>
                </a:lnTo>
                <a:lnTo>
                  <a:pt x="560" y="14867"/>
                </a:lnTo>
                <a:lnTo>
                  <a:pt x="560" y="15840"/>
                </a:lnTo>
                <a:lnTo>
                  <a:pt x="584" y="16814"/>
                </a:lnTo>
                <a:lnTo>
                  <a:pt x="633" y="17057"/>
                </a:lnTo>
                <a:lnTo>
                  <a:pt x="681" y="17276"/>
                </a:lnTo>
                <a:lnTo>
                  <a:pt x="754" y="17471"/>
                </a:lnTo>
                <a:lnTo>
                  <a:pt x="876" y="17641"/>
                </a:lnTo>
                <a:lnTo>
                  <a:pt x="1022" y="17787"/>
                </a:lnTo>
                <a:lnTo>
                  <a:pt x="1192" y="17909"/>
                </a:lnTo>
                <a:lnTo>
                  <a:pt x="1387" y="17982"/>
                </a:lnTo>
                <a:lnTo>
                  <a:pt x="1630" y="18055"/>
                </a:lnTo>
                <a:lnTo>
                  <a:pt x="1971" y="18079"/>
                </a:lnTo>
                <a:lnTo>
                  <a:pt x="2287" y="18103"/>
                </a:lnTo>
                <a:lnTo>
                  <a:pt x="2969" y="18103"/>
                </a:lnTo>
                <a:lnTo>
                  <a:pt x="4842" y="18128"/>
                </a:lnTo>
                <a:lnTo>
                  <a:pt x="8419" y="18128"/>
                </a:lnTo>
                <a:lnTo>
                  <a:pt x="10220" y="18079"/>
                </a:lnTo>
                <a:lnTo>
                  <a:pt x="12069" y="18079"/>
                </a:lnTo>
                <a:lnTo>
                  <a:pt x="12118" y="18055"/>
                </a:lnTo>
                <a:lnTo>
                  <a:pt x="12191" y="17982"/>
                </a:lnTo>
                <a:lnTo>
                  <a:pt x="12337" y="17884"/>
                </a:lnTo>
                <a:lnTo>
                  <a:pt x="12434" y="17763"/>
                </a:lnTo>
                <a:lnTo>
                  <a:pt x="12531" y="17592"/>
                </a:lnTo>
                <a:lnTo>
                  <a:pt x="12604" y="17422"/>
                </a:lnTo>
                <a:lnTo>
                  <a:pt x="12653" y="17227"/>
                </a:lnTo>
                <a:lnTo>
                  <a:pt x="12702" y="17008"/>
                </a:lnTo>
                <a:lnTo>
                  <a:pt x="12775" y="16546"/>
                </a:lnTo>
                <a:lnTo>
                  <a:pt x="12799" y="16084"/>
                </a:lnTo>
                <a:lnTo>
                  <a:pt x="12799" y="15646"/>
                </a:lnTo>
                <a:lnTo>
                  <a:pt x="12799" y="15013"/>
                </a:lnTo>
                <a:lnTo>
                  <a:pt x="12799" y="14308"/>
                </a:lnTo>
                <a:lnTo>
                  <a:pt x="12750" y="13602"/>
                </a:lnTo>
                <a:lnTo>
                  <a:pt x="12677" y="12215"/>
                </a:lnTo>
                <a:lnTo>
                  <a:pt x="12775" y="12069"/>
                </a:lnTo>
                <a:lnTo>
                  <a:pt x="12775" y="11996"/>
                </a:lnTo>
                <a:lnTo>
                  <a:pt x="12775" y="11947"/>
                </a:lnTo>
                <a:lnTo>
                  <a:pt x="12726" y="11899"/>
                </a:lnTo>
                <a:lnTo>
                  <a:pt x="12653" y="11874"/>
                </a:lnTo>
                <a:lnTo>
                  <a:pt x="12653" y="11558"/>
                </a:lnTo>
                <a:lnTo>
                  <a:pt x="12702" y="11436"/>
                </a:lnTo>
                <a:lnTo>
                  <a:pt x="12726" y="11315"/>
                </a:lnTo>
                <a:lnTo>
                  <a:pt x="12702" y="11266"/>
                </a:lnTo>
                <a:lnTo>
                  <a:pt x="12653" y="11217"/>
                </a:lnTo>
                <a:lnTo>
                  <a:pt x="12629" y="11217"/>
                </a:lnTo>
                <a:lnTo>
                  <a:pt x="12629" y="11047"/>
                </a:lnTo>
                <a:lnTo>
                  <a:pt x="12653" y="9733"/>
                </a:lnTo>
                <a:lnTo>
                  <a:pt x="12677" y="9660"/>
                </a:lnTo>
                <a:lnTo>
                  <a:pt x="12702" y="9587"/>
                </a:lnTo>
                <a:lnTo>
                  <a:pt x="12702" y="9538"/>
                </a:lnTo>
                <a:lnTo>
                  <a:pt x="12653" y="9490"/>
                </a:lnTo>
                <a:lnTo>
                  <a:pt x="12726" y="7105"/>
                </a:lnTo>
                <a:lnTo>
                  <a:pt x="12726" y="5913"/>
                </a:lnTo>
                <a:lnTo>
                  <a:pt x="12726" y="4745"/>
                </a:lnTo>
                <a:lnTo>
                  <a:pt x="12750" y="4429"/>
                </a:lnTo>
                <a:lnTo>
                  <a:pt x="12750" y="4015"/>
                </a:lnTo>
                <a:lnTo>
                  <a:pt x="12750" y="3820"/>
                </a:lnTo>
                <a:lnTo>
                  <a:pt x="12726" y="3650"/>
                </a:lnTo>
                <a:lnTo>
                  <a:pt x="12677" y="3480"/>
                </a:lnTo>
                <a:lnTo>
                  <a:pt x="12604" y="3358"/>
                </a:lnTo>
                <a:lnTo>
                  <a:pt x="12920" y="3382"/>
                </a:lnTo>
                <a:lnTo>
                  <a:pt x="12993" y="3382"/>
                </a:lnTo>
                <a:lnTo>
                  <a:pt x="13066" y="3358"/>
                </a:lnTo>
                <a:lnTo>
                  <a:pt x="13115" y="3309"/>
                </a:lnTo>
                <a:lnTo>
                  <a:pt x="13164" y="3261"/>
                </a:lnTo>
                <a:lnTo>
                  <a:pt x="13164" y="3188"/>
                </a:lnTo>
                <a:lnTo>
                  <a:pt x="13164" y="3115"/>
                </a:lnTo>
                <a:lnTo>
                  <a:pt x="13164" y="3042"/>
                </a:lnTo>
                <a:lnTo>
                  <a:pt x="13139" y="2969"/>
                </a:lnTo>
                <a:lnTo>
                  <a:pt x="13188" y="2604"/>
                </a:lnTo>
                <a:lnTo>
                  <a:pt x="13237" y="2239"/>
                </a:lnTo>
                <a:lnTo>
                  <a:pt x="13237" y="2044"/>
                </a:lnTo>
                <a:lnTo>
                  <a:pt x="13212" y="1849"/>
                </a:lnTo>
                <a:lnTo>
                  <a:pt x="13164" y="1679"/>
                </a:lnTo>
                <a:lnTo>
                  <a:pt x="13091" y="1533"/>
                </a:lnTo>
                <a:lnTo>
                  <a:pt x="12969" y="1387"/>
                </a:lnTo>
                <a:lnTo>
                  <a:pt x="12823" y="1265"/>
                </a:lnTo>
                <a:lnTo>
                  <a:pt x="12677" y="1168"/>
                </a:lnTo>
                <a:lnTo>
                  <a:pt x="12507" y="1119"/>
                </a:lnTo>
                <a:lnTo>
                  <a:pt x="12312" y="1071"/>
                </a:lnTo>
                <a:lnTo>
                  <a:pt x="12142" y="1071"/>
                </a:lnTo>
                <a:lnTo>
                  <a:pt x="11753" y="1046"/>
                </a:lnTo>
                <a:lnTo>
                  <a:pt x="10317" y="1071"/>
                </a:lnTo>
                <a:lnTo>
                  <a:pt x="8881" y="1119"/>
                </a:lnTo>
                <a:lnTo>
                  <a:pt x="8881" y="1095"/>
                </a:lnTo>
                <a:lnTo>
                  <a:pt x="8833" y="876"/>
                </a:lnTo>
                <a:lnTo>
                  <a:pt x="8784" y="706"/>
                </a:lnTo>
                <a:lnTo>
                  <a:pt x="8711" y="535"/>
                </a:lnTo>
                <a:lnTo>
                  <a:pt x="8614" y="365"/>
                </a:lnTo>
                <a:lnTo>
                  <a:pt x="8516" y="243"/>
                </a:lnTo>
                <a:lnTo>
                  <a:pt x="8370" y="146"/>
                </a:lnTo>
                <a:lnTo>
                  <a:pt x="8200" y="73"/>
                </a:lnTo>
                <a:lnTo>
                  <a:pt x="7981" y="24"/>
                </a:lnTo>
                <a:lnTo>
                  <a:pt x="77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7"/>
          <p:cNvSpPr/>
          <p:nvPr/>
        </p:nvSpPr>
        <p:spPr>
          <a:xfrm>
            <a:off x="617093" y="2945942"/>
            <a:ext cx="365976" cy="289627"/>
          </a:xfrm>
          <a:custGeom>
            <a:avLst/>
            <a:gdLst/>
            <a:ahLst/>
            <a:cxnLst/>
            <a:rect l="l" t="t" r="r" b="b"/>
            <a:pathLst>
              <a:path w="19126" h="15136" extrusionOk="0">
                <a:moveTo>
                  <a:pt x="8979" y="2628"/>
                </a:moveTo>
                <a:lnTo>
                  <a:pt x="8687" y="2653"/>
                </a:lnTo>
                <a:lnTo>
                  <a:pt x="8395" y="2701"/>
                </a:lnTo>
                <a:lnTo>
                  <a:pt x="7811" y="2799"/>
                </a:lnTo>
                <a:lnTo>
                  <a:pt x="7543" y="2872"/>
                </a:lnTo>
                <a:lnTo>
                  <a:pt x="7251" y="2969"/>
                </a:lnTo>
                <a:lnTo>
                  <a:pt x="7130" y="3042"/>
                </a:lnTo>
                <a:lnTo>
                  <a:pt x="7008" y="3139"/>
                </a:lnTo>
                <a:lnTo>
                  <a:pt x="6935" y="3237"/>
                </a:lnTo>
                <a:lnTo>
                  <a:pt x="6886" y="3383"/>
                </a:lnTo>
                <a:lnTo>
                  <a:pt x="6886" y="3456"/>
                </a:lnTo>
                <a:lnTo>
                  <a:pt x="6935" y="3529"/>
                </a:lnTo>
                <a:lnTo>
                  <a:pt x="7032" y="3553"/>
                </a:lnTo>
                <a:lnTo>
                  <a:pt x="7105" y="3577"/>
                </a:lnTo>
                <a:lnTo>
                  <a:pt x="7203" y="3577"/>
                </a:lnTo>
                <a:lnTo>
                  <a:pt x="7300" y="3553"/>
                </a:lnTo>
                <a:lnTo>
                  <a:pt x="7470" y="3480"/>
                </a:lnTo>
                <a:lnTo>
                  <a:pt x="7641" y="3407"/>
                </a:lnTo>
                <a:lnTo>
                  <a:pt x="7908" y="3334"/>
                </a:lnTo>
                <a:lnTo>
                  <a:pt x="8176" y="3261"/>
                </a:lnTo>
                <a:lnTo>
                  <a:pt x="8736" y="3188"/>
                </a:lnTo>
                <a:lnTo>
                  <a:pt x="9076" y="3164"/>
                </a:lnTo>
                <a:lnTo>
                  <a:pt x="9563" y="3139"/>
                </a:lnTo>
                <a:lnTo>
                  <a:pt x="9806" y="3164"/>
                </a:lnTo>
                <a:lnTo>
                  <a:pt x="10025" y="3212"/>
                </a:lnTo>
                <a:lnTo>
                  <a:pt x="10196" y="3261"/>
                </a:lnTo>
                <a:lnTo>
                  <a:pt x="10269" y="3310"/>
                </a:lnTo>
                <a:lnTo>
                  <a:pt x="10317" y="3383"/>
                </a:lnTo>
                <a:lnTo>
                  <a:pt x="10390" y="3456"/>
                </a:lnTo>
                <a:lnTo>
                  <a:pt x="10487" y="3504"/>
                </a:lnTo>
                <a:lnTo>
                  <a:pt x="10585" y="3504"/>
                </a:lnTo>
                <a:lnTo>
                  <a:pt x="10682" y="3456"/>
                </a:lnTo>
                <a:lnTo>
                  <a:pt x="10755" y="3407"/>
                </a:lnTo>
                <a:lnTo>
                  <a:pt x="10804" y="3310"/>
                </a:lnTo>
                <a:lnTo>
                  <a:pt x="10828" y="3212"/>
                </a:lnTo>
                <a:lnTo>
                  <a:pt x="10779" y="3091"/>
                </a:lnTo>
                <a:lnTo>
                  <a:pt x="10706" y="2993"/>
                </a:lnTo>
                <a:lnTo>
                  <a:pt x="10633" y="2920"/>
                </a:lnTo>
                <a:lnTo>
                  <a:pt x="10536" y="2847"/>
                </a:lnTo>
                <a:lnTo>
                  <a:pt x="10439" y="2799"/>
                </a:lnTo>
                <a:lnTo>
                  <a:pt x="10220" y="2726"/>
                </a:lnTo>
                <a:lnTo>
                  <a:pt x="9952" y="2653"/>
                </a:lnTo>
                <a:lnTo>
                  <a:pt x="9709" y="2628"/>
                </a:lnTo>
                <a:close/>
                <a:moveTo>
                  <a:pt x="13797" y="3577"/>
                </a:moveTo>
                <a:lnTo>
                  <a:pt x="13578" y="3601"/>
                </a:lnTo>
                <a:lnTo>
                  <a:pt x="13334" y="3650"/>
                </a:lnTo>
                <a:lnTo>
                  <a:pt x="13115" y="3723"/>
                </a:lnTo>
                <a:lnTo>
                  <a:pt x="13018" y="3772"/>
                </a:lnTo>
                <a:lnTo>
                  <a:pt x="12945" y="3845"/>
                </a:lnTo>
                <a:lnTo>
                  <a:pt x="12945" y="3893"/>
                </a:lnTo>
                <a:lnTo>
                  <a:pt x="12945" y="3918"/>
                </a:lnTo>
                <a:lnTo>
                  <a:pt x="13042" y="3942"/>
                </a:lnTo>
                <a:lnTo>
                  <a:pt x="13140" y="3966"/>
                </a:lnTo>
                <a:lnTo>
                  <a:pt x="13334" y="3966"/>
                </a:lnTo>
                <a:lnTo>
                  <a:pt x="13699" y="3942"/>
                </a:lnTo>
                <a:lnTo>
                  <a:pt x="13918" y="3942"/>
                </a:lnTo>
                <a:lnTo>
                  <a:pt x="14137" y="3966"/>
                </a:lnTo>
                <a:lnTo>
                  <a:pt x="14356" y="3966"/>
                </a:lnTo>
                <a:lnTo>
                  <a:pt x="14478" y="3942"/>
                </a:lnTo>
                <a:lnTo>
                  <a:pt x="14575" y="3918"/>
                </a:lnTo>
                <a:lnTo>
                  <a:pt x="14600" y="3893"/>
                </a:lnTo>
                <a:lnTo>
                  <a:pt x="14600" y="3869"/>
                </a:lnTo>
                <a:lnTo>
                  <a:pt x="14624" y="3820"/>
                </a:lnTo>
                <a:lnTo>
                  <a:pt x="14600" y="3772"/>
                </a:lnTo>
                <a:lnTo>
                  <a:pt x="14527" y="3699"/>
                </a:lnTo>
                <a:lnTo>
                  <a:pt x="14454" y="3650"/>
                </a:lnTo>
                <a:lnTo>
                  <a:pt x="14381" y="3601"/>
                </a:lnTo>
                <a:lnTo>
                  <a:pt x="14186" y="3577"/>
                </a:lnTo>
                <a:close/>
                <a:moveTo>
                  <a:pt x="3650" y="5548"/>
                </a:moveTo>
                <a:lnTo>
                  <a:pt x="3553" y="5597"/>
                </a:lnTo>
                <a:lnTo>
                  <a:pt x="3480" y="5621"/>
                </a:lnTo>
                <a:lnTo>
                  <a:pt x="3382" y="5694"/>
                </a:lnTo>
                <a:lnTo>
                  <a:pt x="3309" y="5767"/>
                </a:lnTo>
                <a:lnTo>
                  <a:pt x="3188" y="5937"/>
                </a:lnTo>
                <a:lnTo>
                  <a:pt x="3163" y="6035"/>
                </a:lnTo>
                <a:lnTo>
                  <a:pt x="3139" y="6132"/>
                </a:lnTo>
                <a:lnTo>
                  <a:pt x="3115" y="6254"/>
                </a:lnTo>
                <a:lnTo>
                  <a:pt x="3139" y="6375"/>
                </a:lnTo>
                <a:lnTo>
                  <a:pt x="3163" y="6473"/>
                </a:lnTo>
                <a:lnTo>
                  <a:pt x="3212" y="6594"/>
                </a:lnTo>
                <a:lnTo>
                  <a:pt x="3285" y="6692"/>
                </a:lnTo>
                <a:lnTo>
                  <a:pt x="3358" y="6765"/>
                </a:lnTo>
                <a:lnTo>
                  <a:pt x="3455" y="6838"/>
                </a:lnTo>
                <a:lnTo>
                  <a:pt x="3577" y="6886"/>
                </a:lnTo>
                <a:lnTo>
                  <a:pt x="3674" y="6911"/>
                </a:lnTo>
                <a:lnTo>
                  <a:pt x="3772" y="6935"/>
                </a:lnTo>
                <a:lnTo>
                  <a:pt x="3869" y="6911"/>
                </a:lnTo>
                <a:lnTo>
                  <a:pt x="3966" y="6911"/>
                </a:lnTo>
                <a:lnTo>
                  <a:pt x="4161" y="6813"/>
                </a:lnTo>
                <a:lnTo>
                  <a:pt x="4307" y="6692"/>
                </a:lnTo>
                <a:lnTo>
                  <a:pt x="4404" y="6521"/>
                </a:lnTo>
                <a:lnTo>
                  <a:pt x="4453" y="6351"/>
                </a:lnTo>
                <a:lnTo>
                  <a:pt x="4453" y="6181"/>
                </a:lnTo>
                <a:lnTo>
                  <a:pt x="4404" y="6010"/>
                </a:lnTo>
                <a:lnTo>
                  <a:pt x="4356" y="5937"/>
                </a:lnTo>
                <a:lnTo>
                  <a:pt x="4307" y="5840"/>
                </a:lnTo>
                <a:lnTo>
                  <a:pt x="4234" y="5743"/>
                </a:lnTo>
                <a:lnTo>
                  <a:pt x="4161" y="5670"/>
                </a:lnTo>
                <a:lnTo>
                  <a:pt x="4064" y="5621"/>
                </a:lnTo>
                <a:lnTo>
                  <a:pt x="3966" y="5572"/>
                </a:lnTo>
                <a:lnTo>
                  <a:pt x="3869" y="5548"/>
                </a:lnTo>
                <a:close/>
                <a:moveTo>
                  <a:pt x="17495" y="7373"/>
                </a:moveTo>
                <a:lnTo>
                  <a:pt x="17739" y="7446"/>
                </a:lnTo>
                <a:lnTo>
                  <a:pt x="17617" y="7592"/>
                </a:lnTo>
                <a:lnTo>
                  <a:pt x="17447" y="7689"/>
                </a:lnTo>
                <a:lnTo>
                  <a:pt x="17447" y="7543"/>
                </a:lnTo>
                <a:lnTo>
                  <a:pt x="17495" y="7373"/>
                </a:lnTo>
                <a:close/>
                <a:moveTo>
                  <a:pt x="5061" y="487"/>
                </a:moveTo>
                <a:lnTo>
                  <a:pt x="5256" y="560"/>
                </a:lnTo>
                <a:lnTo>
                  <a:pt x="5426" y="633"/>
                </a:lnTo>
                <a:lnTo>
                  <a:pt x="5621" y="682"/>
                </a:lnTo>
                <a:lnTo>
                  <a:pt x="5791" y="779"/>
                </a:lnTo>
                <a:lnTo>
                  <a:pt x="5913" y="852"/>
                </a:lnTo>
                <a:lnTo>
                  <a:pt x="6035" y="949"/>
                </a:lnTo>
                <a:lnTo>
                  <a:pt x="6254" y="1168"/>
                </a:lnTo>
                <a:lnTo>
                  <a:pt x="6473" y="1387"/>
                </a:lnTo>
                <a:lnTo>
                  <a:pt x="6692" y="1606"/>
                </a:lnTo>
                <a:lnTo>
                  <a:pt x="6813" y="1655"/>
                </a:lnTo>
                <a:lnTo>
                  <a:pt x="6911" y="1655"/>
                </a:lnTo>
                <a:lnTo>
                  <a:pt x="7032" y="1631"/>
                </a:lnTo>
                <a:lnTo>
                  <a:pt x="7105" y="1558"/>
                </a:lnTo>
                <a:lnTo>
                  <a:pt x="8127" y="1485"/>
                </a:lnTo>
                <a:lnTo>
                  <a:pt x="9174" y="1485"/>
                </a:lnTo>
                <a:lnTo>
                  <a:pt x="9490" y="1509"/>
                </a:lnTo>
                <a:lnTo>
                  <a:pt x="9806" y="1558"/>
                </a:lnTo>
                <a:lnTo>
                  <a:pt x="10439" y="1679"/>
                </a:lnTo>
                <a:lnTo>
                  <a:pt x="11047" y="1850"/>
                </a:lnTo>
                <a:lnTo>
                  <a:pt x="11655" y="2044"/>
                </a:lnTo>
                <a:lnTo>
                  <a:pt x="12093" y="2239"/>
                </a:lnTo>
                <a:lnTo>
                  <a:pt x="12556" y="2409"/>
                </a:lnTo>
                <a:lnTo>
                  <a:pt x="12434" y="2458"/>
                </a:lnTo>
                <a:lnTo>
                  <a:pt x="12361" y="2507"/>
                </a:lnTo>
                <a:lnTo>
                  <a:pt x="12288" y="2580"/>
                </a:lnTo>
                <a:lnTo>
                  <a:pt x="12264" y="2677"/>
                </a:lnTo>
                <a:lnTo>
                  <a:pt x="12264" y="2701"/>
                </a:lnTo>
                <a:lnTo>
                  <a:pt x="12288" y="2726"/>
                </a:lnTo>
                <a:lnTo>
                  <a:pt x="12385" y="2774"/>
                </a:lnTo>
                <a:lnTo>
                  <a:pt x="12483" y="2750"/>
                </a:lnTo>
                <a:lnTo>
                  <a:pt x="12677" y="2726"/>
                </a:lnTo>
                <a:lnTo>
                  <a:pt x="12872" y="2701"/>
                </a:lnTo>
                <a:lnTo>
                  <a:pt x="12969" y="2677"/>
                </a:lnTo>
                <a:lnTo>
                  <a:pt x="13042" y="2653"/>
                </a:lnTo>
                <a:lnTo>
                  <a:pt x="13626" y="2993"/>
                </a:lnTo>
                <a:lnTo>
                  <a:pt x="13432" y="3018"/>
                </a:lnTo>
                <a:lnTo>
                  <a:pt x="12896" y="3066"/>
                </a:lnTo>
                <a:lnTo>
                  <a:pt x="12653" y="3115"/>
                </a:lnTo>
                <a:lnTo>
                  <a:pt x="12410" y="3212"/>
                </a:lnTo>
                <a:lnTo>
                  <a:pt x="12385" y="3237"/>
                </a:lnTo>
                <a:lnTo>
                  <a:pt x="12410" y="3261"/>
                </a:lnTo>
                <a:lnTo>
                  <a:pt x="12531" y="3285"/>
                </a:lnTo>
                <a:lnTo>
                  <a:pt x="12653" y="3310"/>
                </a:lnTo>
                <a:lnTo>
                  <a:pt x="12921" y="3310"/>
                </a:lnTo>
                <a:lnTo>
                  <a:pt x="13432" y="3261"/>
                </a:lnTo>
                <a:lnTo>
                  <a:pt x="13699" y="3261"/>
                </a:lnTo>
                <a:lnTo>
                  <a:pt x="13991" y="3237"/>
                </a:lnTo>
                <a:lnTo>
                  <a:pt x="14259" y="3456"/>
                </a:lnTo>
                <a:lnTo>
                  <a:pt x="14527" y="3699"/>
                </a:lnTo>
                <a:lnTo>
                  <a:pt x="14819" y="3966"/>
                </a:lnTo>
                <a:lnTo>
                  <a:pt x="15062" y="4283"/>
                </a:lnTo>
                <a:lnTo>
                  <a:pt x="14794" y="4258"/>
                </a:lnTo>
                <a:lnTo>
                  <a:pt x="14551" y="4283"/>
                </a:lnTo>
                <a:lnTo>
                  <a:pt x="14308" y="4283"/>
                </a:lnTo>
                <a:lnTo>
                  <a:pt x="14016" y="4307"/>
                </a:lnTo>
                <a:lnTo>
                  <a:pt x="13870" y="4331"/>
                </a:lnTo>
                <a:lnTo>
                  <a:pt x="13724" y="4380"/>
                </a:lnTo>
                <a:lnTo>
                  <a:pt x="13626" y="4453"/>
                </a:lnTo>
                <a:lnTo>
                  <a:pt x="13529" y="4526"/>
                </a:lnTo>
                <a:lnTo>
                  <a:pt x="13529" y="4550"/>
                </a:lnTo>
                <a:lnTo>
                  <a:pt x="13553" y="4575"/>
                </a:lnTo>
                <a:lnTo>
                  <a:pt x="13651" y="4623"/>
                </a:lnTo>
                <a:lnTo>
                  <a:pt x="13748" y="4648"/>
                </a:lnTo>
                <a:lnTo>
                  <a:pt x="13967" y="4648"/>
                </a:lnTo>
                <a:lnTo>
                  <a:pt x="14429" y="4623"/>
                </a:lnTo>
                <a:lnTo>
                  <a:pt x="14770" y="4623"/>
                </a:lnTo>
                <a:lnTo>
                  <a:pt x="15086" y="4648"/>
                </a:lnTo>
                <a:lnTo>
                  <a:pt x="15232" y="4672"/>
                </a:lnTo>
                <a:lnTo>
                  <a:pt x="15354" y="4672"/>
                </a:lnTo>
                <a:lnTo>
                  <a:pt x="15549" y="5037"/>
                </a:lnTo>
                <a:lnTo>
                  <a:pt x="15330" y="4988"/>
                </a:lnTo>
                <a:lnTo>
                  <a:pt x="14600" y="4988"/>
                </a:lnTo>
                <a:lnTo>
                  <a:pt x="14332" y="5037"/>
                </a:lnTo>
                <a:lnTo>
                  <a:pt x="14210" y="5086"/>
                </a:lnTo>
                <a:lnTo>
                  <a:pt x="14089" y="5134"/>
                </a:lnTo>
                <a:lnTo>
                  <a:pt x="14064" y="5159"/>
                </a:lnTo>
                <a:lnTo>
                  <a:pt x="14064" y="5183"/>
                </a:lnTo>
                <a:lnTo>
                  <a:pt x="14064" y="5207"/>
                </a:lnTo>
                <a:lnTo>
                  <a:pt x="14089" y="5232"/>
                </a:lnTo>
                <a:lnTo>
                  <a:pt x="14186" y="5256"/>
                </a:lnTo>
                <a:lnTo>
                  <a:pt x="14283" y="5280"/>
                </a:lnTo>
                <a:lnTo>
                  <a:pt x="14502" y="5305"/>
                </a:lnTo>
                <a:lnTo>
                  <a:pt x="14916" y="5305"/>
                </a:lnTo>
                <a:lnTo>
                  <a:pt x="15305" y="5329"/>
                </a:lnTo>
                <a:lnTo>
                  <a:pt x="15695" y="5378"/>
                </a:lnTo>
                <a:lnTo>
                  <a:pt x="15792" y="5645"/>
                </a:lnTo>
                <a:lnTo>
                  <a:pt x="15889" y="5913"/>
                </a:lnTo>
                <a:lnTo>
                  <a:pt x="15743" y="5864"/>
                </a:lnTo>
                <a:lnTo>
                  <a:pt x="15597" y="5816"/>
                </a:lnTo>
                <a:lnTo>
                  <a:pt x="15305" y="5767"/>
                </a:lnTo>
                <a:lnTo>
                  <a:pt x="15038" y="5743"/>
                </a:lnTo>
                <a:lnTo>
                  <a:pt x="14746" y="5718"/>
                </a:lnTo>
                <a:lnTo>
                  <a:pt x="14454" y="5718"/>
                </a:lnTo>
                <a:lnTo>
                  <a:pt x="14186" y="5767"/>
                </a:lnTo>
                <a:lnTo>
                  <a:pt x="14162" y="5767"/>
                </a:lnTo>
                <a:lnTo>
                  <a:pt x="14137" y="5791"/>
                </a:lnTo>
                <a:lnTo>
                  <a:pt x="14162" y="5816"/>
                </a:lnTo>
                <a:lnTo>
                  <a:pt x="14162" y="5840"/>
                </a:lnTo>
                <a:lnTo>
                  <a:pt x="14259" y="5889"/>
                </a:lnTo>
                <a:lnTo>
                  <a:pt x="14381" y="5937"/>
                </a:lnTo>
                <a:lnTo>
                  <a:pt x="14600" y="5986"/>
                </a:lnTo>
                <a:lnTo>
                  <a:pt x="15038" y="6010"/>
                </a:lnTo>
                <a:lnTo>
                  <a:pt x="15354" y="6083"/>
                </a:lnTo>
                <a:lnTo>
                  <a:pt x="15670" y="6156"/>
                </a:lnTo>
                <a:lnTo>
                  <a:pt x="15841" y="6229"/>
                </a:lnTo>
                <a:lnTo>
                  <a:pt x="15914" y="6254"/>
                </a:lnTo>
                <a:lnTo>
                  <a:pt x="15987" y="6278"/>
                </a:lnTo>
                <a:lnTo>
                  <a:pt x="16035" y="6570"/>
                </a:lnTo>
                <a:lnTo>
                  <a:pt x="16084" y="6838"/>
                </a:lnTo>
                <a:lnTo>
                  <a:pt x="15914" y="6740"/>
                </a:lnTo>
                <a:lnTo>
                  <a:pt x="15743" y="6667"/>
                </a:lnTo>
                <a:lnTo>
                  <a:pt x="15524" y="6619"/>
                </a:lnTo>
                <a:lnTo>
                  <a:pt x="15305" y="6594"/>
                </a:lnTo>
                <a:lnTo>
                  <a:pt x="14867" y="6546"/>
                </a:lnTo>
                <a:lnTo>
                  <a:pt x="14551" y="6497"/>
                </a:lnTo>
                <a:lnTo>
                  <a:pt x="14527" y="6497"/>
                </a:lnTo>
                <a:lnTo>
                  <a:pt x="14502" y="6546"/>
                </a:lnTo>
                <a:lnTo>
                  <a:pt x="14575" y="6619"/>
                </a:lnTo>
                <a:lnTo>
                  <a:pt x="14624" y="6667"/>
                </a:lnTo>
                <a:lnTo>
                  <a:pt x="14794" y="6765"/>
                </a:lnTo>
                <a:lnTo>
                  <a:pt x="14965" y="6838"/>
                </a:lnTo>
                <a:lnTo>
                  <a:pt x="15159" y="6886"/>
                </a:lnTo>
                <a:lnTo>
                  <a:pt x="15378" y="6935"/>
                </a:lnTo>
                <a:lnTo>
                  <a:pt x="15597" y="7008"/>
                </a:lnTo>
                <a:lnTo>
                  <a:pt x="15816" y="7105"/>
                </a:lnTo>
                <a:lnTo>
                  <a:pt x="15987" y="7227"/>
                </a:lnTo>
                <a:lnTo>
                  <a:pt x="16060" y="7276"/>
                </a:lnTo>
                <a:lnTo>
                  <a:pt x="16108" y="7276"/>
                </a:lnTo>
                <a:lnTo>
                  <a:pt x="16133" y="7762"/>
                </a:lnTo>
                <a:lnTo>
                  <a:pt x="16060" y="7714"/>
                </a:lnTo>
                <a:lnTo>
                  <a:pt x="15743" y="7519"/>
                </a:lnTo>
                <a:lnTo>
                  <a:pt x="15427" y="7324"/>
                </a:lnTo>
                <a:lnTo>
                  <a:pt x="15281" y="7276"/>
                </a:lnTo>
                <a:lnTo>
                  <a:pt x="15013" y="7203"/>
                </a:lnTo>
                <a:lnTo>
                  <a:pt x="14794" y="7203"/>
                </a:lnTo>
                <a:lnTo>
                  <a:pt x="14770" y="7227"/>
                </a:lnTo>
                <a:lnTo>
                  <a:pt x="14746" y="7251"/>
                </a:lnTo>
                <a:lnTo>
                  <a:pt x="14746" y="7276"/>
                </a:lnTo>
                <a:lnTo>
                  <a:pt x="14746" y="7324"/>
                </a:lnTo>
                <a:lnTo>
                  <a:pt x="14794" y="7373"/>
                </a:lnTo>
                <a:lnTo>
                  <a:pt x="14843" y="7397"/>
                </a:lnTo>
                <a:lnTo>
                  <a:pt x="14965" y="7470"/>
                </a:lnTo>
                <a:lnTo>
                  <a:pt x="15378" y="7689"/>
                </a:lnTo>
                <a:lnTo>
                  <a:pt x="15597" y="7835"/>
                </a:lnTo>
                <a:lnTo>
                  <a:pt x="15816" y="7981"/>
                </a:lnTo>
                <a:lnTo>
                  <a:pt x="15962" y="8103"/>
                </a:lnTo>
                <a:lnTo>
                  <a:pt x="16108" y="8200"/>
                </a:lnTo>
                <a:lnTo>
                  <a:pt x="16035" y="8784"/>
                </a:lnTo>
                <a:lnTo>
                  <a:pt x="15914" y="8687"/>
                </a:lnTo>
                <a:lnTo>
                  <a:pt x="15792" y="8590"/>
                </a:lnTo>
                <a:lnTo>
                  <a:pt x="15549" y="8419"/>
                </a:lnTo>
                <a:lnTo>
                  <a:pt x="15354" y="8273"/>
                </a:lnTo>
                <a:lnTo>
                  <a:pt x="15111" y="8152"/>
                </a:lnTo>
                <a:lnTo>
                  <a:pt x="14867" y="8030"/>
                </a:lnTo>
                <a:lnTo>
                  <a:pt x="14746" y="7981"/>
                </a:lnTo>
                <a:lnTo>
                  <a:pt x="14624" y="7957"/>
                </a:lnTo>
                <a:lnTo>
                  <a:pt x="14600" y="7981"/>
                </a:lnTo>
                <a:lnTo>
                  <a:pt x="14575" y="8006"/>
                </a:lnTo>
                <a:lnTo>
                  <a:pt x="14575" y="8054"/>
                </a:lnTo>
                <a:lnTo>
                  <a:pt x="14575" y="8079"/>
                </a:lnTo>
                <a:lnTo>
                  <a:pt x="14746" y="8249"/>
                </a:lnTo>
                <a:lnTo>
                  <a:pt x="14940" y="8371"/>
                </a:lnTo>
                <a:lnTo>
                  <a:pt x="15330" y="8638"/>
                </a:lnTo>
                <a:lnTo>
                  <a:pt x="15622" y="8882"/>
                </a:lnTo>
                <a:lnTo>
                  <a:pt x="15792" y="9003"/>
                </a:lnTo>
                <a:lnTo>
                  <a:pt x="15962" y="9101"/>
                </a:lnTo>
                <a:lnTo>
                  <a:pt x="15889" y="9368"/>
                </a:lnTo>
                <a:lnTo>
                  <a:pt x="15792" y="9612"/>
                </a:lnTo>
                <a:lnTo>
                  <a:pt x="15695" y="9466"/>
                </a:lnTo>
                <a:lnTo>
                  <a:pt x="15549" y="9320"/>
                </a:lnTo>
                <a:lnTo>
                  <a:pt x="15281" y="9101"/>
                </a:lnTo>
                <a:lnTo>
                  <a:pt x="15135" y="8955"/>
                </a:lnTo>
                <a:lnTo>
                  <a:pt x="14965" y="8809"/>
                </a:lnTo>
                <a:lnTo>
                  <a:pt x="14794" y="8711"/>
                </a:lnTo>
                <a:lnTo>
                  <a:pt x="14697" y="8663"/>
                </a:lnTo>
                <a:lnTo>
                  <a:pt x="14600" y="8663"/>
                </a:lnTo>
                <a:lnTo>
                  <a:pt x="14600" y="8760"/>
                </a:lnTo>
                <a:lnTo>
                  <a:pt x="14648" y="8833"/>
                </a:lnTo>
                <a:lnTo>
                  <a:pt x="14746" y="9003"/>
                </a:lnTo>
                <a:lnTo>
                  <a:pt x="14867" y="9149"/>
                </a:lnTo>
                <a:lnTo>
                  <a:pt x="14989" y="9271"/>
                </a:lnTo>
                <a:lnTo>
                  <a:pt x="15330" y="9587"/>
                </a:lnTo>
                <a:lnTo>
                  <a:pt x="15476" y="9758"/>
                </a:lnTo>
                <a:lnTo>
                  <a:pt x="15549" y="9831"/>
                </a:lnTo>
                <a:lnTo>
                  <a:pt x="15646" y="9879"/>
                </a:lnTo>
                <a:lnTo>
                  <a:pt x="15646" y="9904"/>
                </a:lnTo>
                <a:lnTo>
                  <a:pt x="15476" y="10196"/>
                </a:lnTo>
                <a:lnTo>
                  <a:pt x="15232" y="10463"/>
                </a:lnTo>
                <a:lnTo>
                  <a:pt x="15232" y="10293"/>
                </a:lnTo>
                <a:lnTo>
                  <a:pt x="15159" y="10147"/>
                </a:lnTo>
                <a:lnTo>
                  <a:pt x="15013" y="9855"/>
                </a:lnTo>
                <a:lnTo>
                  <a:pt x="14843" y="9636"/>
                </a:lnTo>
                <a:lnTo>
                  <a:pt x="14673" y="9466"/>
                </a:lnTo>
                <a:lnTo>
                  <a:pt x="14454" y="9295"/>
                </a:lnTo>
                <a:lnTo>
                  <a:pt x="14235" y="9149"/>
                </a:lnTo>
                <a:lnTo>
                  <a:pt x="14186" y="9149"/>
                </a:lnTo>
                <a:lnTo>
                  <a:pt x="14186" y="9174"/>
                </a:lnTo>
                <a:lnTo>
                  <a:pt x="14308" y="9393"/>
                </a:lnTo>
                <a:lnTo>
                  <a:pt x="14429" y="9563"/>
                </a:lnTo>
                <a:lnTo>
                  <a:pt x="14697" y="9952"/>
                </a:lnTo>
                <a:lnTo>
                  <a:pt x="14794" y="10147"/>
                </a:lnTo>
                <a:lnTo>
                  <a:pt x="14867" y="10366"/>
                </a:lnTo>
                <a:lnTo>
                  <a:pt x="14916" y="10536"/>
                </a:lnTo>
                <a:lnTo>
                  <a:pt x="14965" y="10609"/>
                </a:lnTo>
                <a:lnTo>
                  <a:pt x="15038" y="10658"/>
                </a:lnTo>
                <a:lnTo>
                  <a:pt x="14892" y="10780"/>
                </a:lnTo>
                <a:lnTo>
                  <a:pt x="14843" y="10658"/>
                </a:lnTo>
                <a:lnTo>
                  <a:pt x="14794" y="10561"/>
                </a:lnTo>
                <a:lnTo>
                  <a:pt x="14648" y="10366"/>
                </a:lnTo>
                <a:lnTo>
                  <a:pt x="14308" y="10001"/>
                </a:lnTo>
                <a:lnTo>
                  <a:pt x="14113" y="9831"/>
                </a:lnTo>
                <a:lnTo>
                  <a:pt x="13918" y="9685"/>
                </a:lnTo>
                <a:lnTo>
                  <a:pt x="13894" y="9685"/>
                </a:lnTo>
                <a:lnTo>
                  <a:pt x="13870" y="9733"/>
                </a:lnTo>
                <a:lnTo>
                  <a:pt x="13918" y="9904"/>
                </a:lnTo>
                <a:lnTo>
                  <a:pt x="14016" y="10050"/>
                </a:lnTo>
                <a:lnTo>
                  <a:pt x="14113" y="10196"/>
                </a:lnTo>
                <a:lnTo>
                  <a:pt x="14235" y="10342"/>
                </a:lnTo>
                <a:lnTo>
                  <a:pt x="14356" y="10488"/>
                </a:lnTo>
                <a:lnTo>
                  <a:pt x="14478" y="10634"/>
                </a:lnTo>
                <a:lnTo>
                  <a:pt x="14575" y="10804"/>
                </a:lnTo>
                <a:lnTo>
                  <a:pt x="14600" y="10974"/>
                </a:lnTo>
                <a:lnTo>
                  <a:pt x="14502" y="11047"/>
                </a:lnTo>
                <a:lnTo>
                  <a:pt x="14356" y="10853"/>
                </a:lnTo>
                <a:lnTo>
                  <a:pt x="14186" y="10658"/>
                </a:lnTo>
                <a:lnTo>
                  <a:pt x="13991" y="10512"/>
                </a:lnTo>
                <a:lnTo>
                  <a:pt x="13797" y="10390"/>
                </a:lnTo>
                <a:lnTo>
                  <a:pt x="13772" y="10366"/>
                </a:lnTo>
                <a:lnTo>
                  <a:pt x="13724" y="10366"/>
                </a:lnTo>
                <a:lnTo>
                  <a:pt x="13675" y="10415"/>
                </a:lnTo>
                <a:lnTo>
                  <a:pt x="13651" y="10463"/>
                </a:lnTo>
                <a:lnTo>
                  <a:pt x="13651" y="10512"/>
                </a:lnTo>
                <a:lnTo>
                  <a:pt x="13675" y="10536"/>
                </a:lnTo>
                <a:lnTo>
                  <a:pt x="13845" y="10682"/>
                </a:lnTo>
                <a:lnTo>
                  <a:pt x="13991" y="10853"/>
                </a:lnTo>
                <a:lnTo>
                  <a:pt x="14113" y="11023"/>
                </a:lnTo>
                <a:lnTo>
                  <a:pt x="14235" y="11218"/>
                </a:lnTo>
                <a:lnTo>
                  <a:pt x="14040" y="11339"/>
                </a:lnTo>
                <a:lnTo>
                  <a:pt x="13918" y="11218"/>
                </a:lnTo>
                <a:lnTo>
                  <a:pt x="13797" y="11120"/>
                </a:lnTo>
                <a:lnTo>
                  <a:pt x="13675" y="11023"/>
                </a:lnTo>
                <a:lnTo>
                  <a:pt x="13578" y="10974"/>
                </a:lnTo>
                <a:lnTo>
                  <a:pt x="13529" y="10950"/>
                </a:lnTo>
                <a:lnTo>
                  <a:pt x="13480" y="10950"/>
                </a:lnTo>
                <a:lnTo>
                  <a:pt x="13407" y="10999"/>
                </a:lnTo>
                <a:lnTo>
                  <a:pt x="13407" y="11047"/>
                </a:lnTo>
                <a:lnTo>
                  <a:pt x="13383" y="11072"/>
                </a:lnTo>
                <a:lnTo>
                  <a:pt x="13407" y="11120"/>
                </a:lnTo>
                <a:lnTo>
                  <a:pt x="13432" y="11145"/>
                </a:lnTo>
                <a:lnTo>
                  <a:pt x="13553" y="11315"/>
                </a:lnTo>
                <a:lnTo>
                  <a:pt x="13675" y="11485"/>
                </a:lnTo>
                <a:lnTo>
                  <a:pt x="13724" y="11583"/>
                </a:lnTo>
                <a:lnTo>
                  <a:pt x="13553" y="11704"/>
                </a:lnTo>
                <a:lnTo>
                  <a:pt x="13432" y="11558"/>
                </a:lnTo>
                <a:lnTo>
                  <a:pt x="13261" y="11461"/>
                </a:lnTo>
                <a:lnTo>
                  <a:pt x="13213" y="11461"/>
                </a:lnTo>
                <a:lnTo>
                  <a:pt x="13188" y="11485"/>
                </a:lnTo>
                <a:lnTo>
                  <a:pt x="13188" y="11534"/>
                </a:lnTo>
                <a:lnTo>
                  <a:pt x="13213" y="11558"/>
                </a:lnTo>
                <a:lnTo>
                  <a:pt x="13261" y="11631"/>
                </a:lnTo>
                <a:lnTo>
                  <a:pt x="13310" y="11704"/>
                </a:lnTo>
                <a:lnTo>
                  <a:pt x="13359" y="11874"/>
                </a:lnTo>
                <a:lnTo>
                  <a:pt x="13359" y="11899"/>
                </a:lnTo>
                <a:lnTo>
                  <a:pt x="13237" y="12020"/>
                </a:lnTo>
                <a:lnTo>
                  <a:pt x="13188" y="12118"/>
                </a:lnTo>
                <a:lnTo>
                  <a:pt x="13164" y="12215"/>
                </a:lnTo>
                <a:lnTo>
                  <a:pt x="13188" y="12288"/>
                </a:lnTo>
                <a:lnTo>
                  <a:pt x="13213" y="12385"/>
                </a:lnTo>
                <a:lnTo>
                  <a:pt x="13213" y="12775"/>
                </a:lnTo>
                <a:lnTo>
                  <a:pt x="13237" y="13164"/>
                </a:lnTo>
                <a:lnTo>
                  <a:pt x="13237" y="13553"/>
                </a:lnTo>
                <a:lnTo>
                  <a:pt x="13213" y="13748"/>
                </a:lnTo>
                <a:lnTo>
                  <a:pt x="13188" y="13943"/>
                </a:lnTo>
                <a:lnTo>
                  <a:pt x="13140" y="14064"/>
                </a:lnTo>
                <a:lnTo>
                  <a:pt x="13067" y="14162"/>
                </a:lnTo>
                <a:lnTo>
                  <a:pt x="12994" y="14210"/>
                </a:lnTo>
                <a:lnTo>
                  <a:pt x="12921" y="14235"/>
                </a:lnTo>
                <a:lnTo>
                  <a:pt x="12823" y="14210"/>
                </a:lnTo>
                <a:lnTo>
                  <a:pt x="12726" y="14186"/>
                </a:lnTo>
                <a:lnTo>
                  <a:pt x="12507" y="14040"/>
                </a:lnTo>
                <a:lnTo>
                  <a:pt x="12288" y="13821"/>
                </a:lnTo>
                <a:lnTo>
                  <a:pt x="12069" y="13578"/>
                </a:lnTo>
                <a:lnTo>
                  <a:pt x="11728" y="13164"/>
                </a:lnTo>
                <a:lnTo>
                  <a:pt x="11850" y="13042"/>
                </a:lnTo>
                <a:lnTo>
                  <a:pt x="11923" y="12969"/>
                </a:lnTo>
                <a:lnTo>
                  <a:pt x="11947" y="12896"/>
                </a:lnTo>
                <a:lnTo>
                  <a:pt x="11947" y="12823"/>
                </a:lnTo>
                <a:lnTo>
                  <a:pt x="11923" y="12750"/>
                </a:lnTo>
                <a:lnTo>
                  <a:pt x="11874" y="12677"/>
                </a:lnTo>
                <a:lnTo>
                  <a:pt x="11826" y="12629"/>
                </a:lnTo>
                <a:lnTo>
                  <a:pt x="11777" y="12604"/>
                </a:lnTo>
                <a:lnTo>
                  <a:pt x="11680" y="12580"/>
                </a:lnTo>
                <a:lnTo>
                  <a:pt x="11655" y="12385"/>
                </a:lnTo>
                <a:lnTo>
                  <a:pt x="11631" y="12361"/>
                </a:lnTo>
                <a:lnTo>
                  <a:pt x="11582" y="12361"/>
                </a:lnTo>
                <a:lnTo>
                  <a:pt x="11582" y="12385"/>
                </a:lnTo>
                <a:lnTo>
                  <a:pt x="11558" y="12580"/>
                </a:lnTo>
                <a:lnTo>
                  <a:pt x="11509" y="12580"/>
                </a:lnTo>
                <a:lnTo>
                  <a:pt x="11485" y="12604"/>
                </a:lnTo>
                <a:lnTo>
                  <a:pt x="11461" y="12604"/>
                </a:lnTo>
                <a:lnTo>
                  <a:pt x="11242" y="12702"/>
                </a:lnTo>
                <a:lnTo>
                  <a:pt x="11169" y="12361"/>
                </a:lnTo>
                <a:lnTo>
                  <a:pt x="11144" y="12191"/>
                </a:lnTo>
                <a:lnTo>
                  <a:pt x="11169" y="12020"/>
                </a:lnTo>
                <a:lnTo>
                  <a:pt x="11144" y="11972"/>
                </a:lnTo>
                <a:lnTo>
                  <a:pt x="11120" y="11947"/>
                </a:lnTo>
                <a:lnTo>
                  <a:pt x="11071" y="11947"/>
                </a:lnTo>
                <a:lnTo>
                  <a:pt x="11047" y="11972"/>
                </a:lnTo>
                <a:lnTo>
                  <a:pt x="11023" y="12118"/>
                </a:lnTo>
                <a:lnTo>
                  <a:pt x="10998" y="12312"/>
                </a:lnTo>
                <a:lnTo>
                  <a:pt x="10998" y="12556"/>
                </a:lnTo>
                <a:lnTo>
                  <a:pt x="10998" y="12799"/>
                </a:lnTo>
                <a:lnTo>
                  <a:pt x="10633" y="12896"/>
                </a:lnTo>
                <a:lnTo>
                  <a:pt x="10609" y="12604"/>
                </a:lnTo>
                <a:lnTo>
                  <a:pt x="10560" y="12361"/>
                </a:lnTo>
                <a:lnTo>
                  <a:pt x="10512" y="12118"/>
                </a:lnTo>
                <a:lnTo>
                  <a:pt x="10390" y="11607"/>
                </a:lnTo>
                <a:lnTo>
                  <a:pt x="10366" y="11583"/>
                </a:lnTo>
                <a:lnTo>
                  <a:pt x="10342" y="11558"/>
                </a:lnTo>
                <a:lnTo>
                  <a:pt x="10293" y="11583"/>
                </a:lnTo>
                <a:lnTo>
                  <a:pt x="10269" y="11607"/>
                </a:lnTo>
                <a:lnTo>
                  <a:pt x="10244" y="11826"/>
                </a:lnTo>
                <a:lnTo>
                  <a:pt x="10244" y="12045"/>
                </a:lnTo>
                <a:lnTo>
                  <a:pt x="10269" y="12507"/>
                </a:lnTo>
                <a:lnTo>
                  <a:pt x="10269" y="12726"/>
                </a:lnTo>
                <a:lnTo>
                  <a:pt x="10269" y="12945"/>
                </a:lnTo>
                <a:lnTo>
                  <a:pt x="9636" y="12994"/>
                </a:lnTo>
                <a:lnTo>
                  <a:pt x="9612" y="12726"/>
                </a:lnTo>
                <a:lnTo>
                  <a:pt x="9612" y="12507"/>
                </a:lnTo>
                <a:lnTo>
                  <a:pt x="9612" y="12337"/>
                </a:lnTo>
                <a:lnTo>
                  <a:pt x="9612" y="12142"/>
                </a:lnTo>
                <a:lnTo>
                  <a:pt x="9563" y="11972"/>
                </a:lnTo>
                <a:lnTo>
                  <a:pt x="9514" y="11899"/>
                </a:lnTo>
                <a:lnTo>
                  <a:pt x="9466" y="11826"/>
                </a:lnTo>
                <a:lnTo>
                  <a:pt x="9417" y="11826"/>
                </a:lnTo>
                <a:lnTo>
                  <a:pt x="9393" y="11850"/>
                </a:lnTo>
                <a:lnTo>
                  <a:pt x="9344" y="12020"/>
                </a:lnTo>
                <a:lnTo>
                  <a:pt x="9320" y="12215"/>
                </a:lnTo>
                <a:lnTo>
                  <a:pt x="9295" y="12604"/>
                </a:lnTo>
                <a:lnTo>
                  <a:pt x="9271" y="12799"/>
                </a:lnTo>
                <a:lnTo>
                  <a:pt x="9247" y="12994"/>
                </a:lnTo>
                <a:lnTo>
                  <a:pt x="9052" y="12994"/>
                </a:lnTo>
                <a:lnTo>
                  <a:pt x="9003" y="12604"/>
                </a:lnTo>
                <a:lnTo>
                  <a:pt x="8930" y="12191"/>
                </a:lnTo>
                <a:lnTo>
                  <a:pt x="8857" y="11753"/>
                </a:lnTo>
                <a:lnTo>
                  <a:pt x="8833" y="11704"/>
                </a:lnTo>
                <a:lnTo>
                  <a:pt x="8784" y="11680"/>
                </a:lnTo>
                <a:lnTo>
                  <a:pt x="8711" y="11704"/>
                </a:lnTo>
                <a:lnTo>
                  <a:pt x="8711" y="11777"/>
                </a:lnTo>
                <a:lnTo>
                  <a:pt x="8711" y="12191"/>
                </a:lnTo>
                <a:lnTo>
                  <a:pt x="8687" y="12604"/>
                </a:lnTo>
                <a:lnTo>
                  <a:pt x="8687" y="12994"/>
                </a:lnTo>
                <a:lnTo>
                  <a:pt x="8176" y="12994"/>
                </a:lnTo>
                <a:lnTo>
                  <a:pt x="8200" y="12653"/>
                </a:lnTo>
                <a:lnTo>
                  <a:pt x="8273" y="12215"/>
                </a:lnTo>
                <a:lnTo>
                  <a:pt x="8346" y="11777"/>
                </a:lnTo>
                <a:lnTo>
                  <a:pt x="8346" y="11704"/>
                </a:lnTo>
                <a:lnTo>
                  <a:pt x="8298" y="11655"/>
                </a:lnTo>
                <a:lnTo>
                  <a:pt x="8249" y="11655"/>
                </a:lnTo>
                <a:lnTo>
                  <a:pt x="8200" y="11704"/>
                </a:lnTo>
                <a:lnTo>
                  <a:pt x="8079" y="11899"/>
                </a:lnTo>
                <a:lnTo>
                  <a:pt x="8006" y="12118"/>
                </a:lnTo>
                <a:lnTo>
                  <a:pt x="7933" y="12337"/>
                </a:lnTo>
                <a:lnTo>
                  <a:pt x="7884" y="12556"/>
                </a:lnTo>
                <a:lnTo>
                  <a:pt x="7835" y="12750"/>
                </a:lnTo>
                <a:lnTo>
                  <a:pt x="7811" y="12969"/>
                </a:lnTo>
                <a:lnTo>
                  <a:pt x="7300" y="12945"/>
                </a:lnTo>
                <a:lnTo>
                  <a:pt x="7349" y="12653"/>
                </a:lnTo>
                <a:lnTo>
                  <a:pt x="7397" y="12385"/>
                </a:lnTo>
                <a:lnTo>
                  <a:pt x="7495" y="12045"/>
                </a:lnTo>
                <a:lnTo>
                  <a:pt x="7592" y="11680"/>
                </a:lnTo>
                <a:lnTo>
                  <a:pt x="7568" y="11655"/>
                </a:lnTo>
                <a:lnTo>
                  <a:pt x="7543" y="11631"/>
                </a:lnTo>
                <a:lnTo>
                  <a:pt x="7470" y="11680"/>
                </a:lnTo>
                <a:lnTo>
                  <a:pt x="7397" y="11728"/>
                </a:lnTo>
                <a:lnTo>
                  <a:pt x="7276" y="11850"/>
                </a:lnTo>
                <a:lnTo>
                  <a:pt x="7178" y="11996"/>
                </a:lnTo>
                <a:lnTo>
                  <a:pt x="7130" y="12166"/>
                </a:lnTo>
                <a:lnTo>
                  <a:pt x="7008" y="12507"/>
                </a:lnTo>
                <a:lnTo>
                  <a:pt x="6959" y="12702"/>
                </a:lnTo>
                <a:lnTo>
                  <a:pt x="6935" y="12872"/>
                </a:lnTo>
                <a:lnTo>
                  <a:pt x="6473" y="12702"/>
                </a:lnTo>
                <a:lnTo>
                  <a:pt x="6521" y="12556"/>
                </a:lnTo>
                <a:lnTo>
                  <a:pt x="6546" y="12483"/>
                </a:lnTo>
                <a:lnTo>
                  <a:pt x="6546" y="12410"/>
                </a:lnTo>
                <a:lnTo>
                  <a:pt x="6546" y="12337"/>
                </a:lnTo>
                <a:lnTo>
                  <a:pt x="6497" y="12288"/>
                </a:lnTo>
                <a:lnTo>
                  <a:pt x="6473" y="12288"/>
                </a:lnTo>
                <a:lnTo>
                  <a:pt x="6375" y="12385"/>
                </a:lnTo>
                <a:lnTo>
                  <a:pt x="6302" y="12483"/>
                </a:lnTo>
                <a:lnTo>
                  <a:pt x="6181" y="12629"/>
                </a:lnTo>
                <a:lnTo>
                  <a:pt x="5889" y="12629"/>
                </a:lnTo>
                <a:lnTo>
                  <a:pt x="5816" y="12653"/>
                </a:lnTo>
                <a:lnTo>
                  <a:pt x="5743" y="12750"/>
                </a:lnTo>
                <a:lnTo>
                  <a:pt x="5743" y="12799"/>
                </a:lnTo>
                <a:lnTo>
                  <a:pt x="5743" y="12872"/>
                </a:lnTo>
                <a:lnTo>
                  <a:pt x="5743" y="12921"/>
                </a:lnTo>
                <a:lnTo>
                  <a:pt x="5791" y="12969"/>
                </a:lnTo>
                <a:lnTo>
                  <a:pt x="5986" y="13115"/>
                </a:lnTo>
                <a:lnTo>
                  <a:pt x="6181" y="13237"/>
                </a:lnTo>
                <a:lnTo>
                  <a:pt x="5986" y="13505"/>
                </a:lnTo>
                <a:lnTo>
                  <a:pt x="5767" y="13748"/>
                </a:lnTo>
                <a:lnTo>
                  <a:pt x="5305" y="14210"/>
                </a:lnTo>
                <a:lnTo>
                  <a:pt x="5134" y="14381"/>
                </a:lnTo>
                <a:lnTo>
                  <a:pt x="4988" y="14527"/>
                </a:lnTo>
                <a:lnTo>
                  <a:pt x="4891" y="14551"/>
                </a:lnTo>
                <a:lnTo>
                  <a:pt x="4818" y="14551"/>
                </a:lnTo>
                <a:lnTo>
                  <a:pt x="4721" y="14527"/>
                </a:lnTo>
                <a:lnTo>
                  <a:pt x="4648" y="14454"/>
                </a:lnTo>
                <a:lnTo>
                  <a:pt x="4648" y="13383"/>
                </a:lnTo>
                <a:lnTo>
                  <a:pt x="4623" y="12872"/>
                </a:lnTo>
                <a:lnTo>
                  <a:pt x="4599" y="12337"/>
                </a:lnTo>
                <a:lnTo>
                  <a:pt x="4575" y="12239"/>
                </a:lnTo>
                <a:lnTo>
                  <a:pt x="4526" y="12191"/>
                </a:lnTo>
                <a:lnTo>
                  <a:pt x="4502" y="12166"/>
                </a:lnTo>
                <a:lnTo>
                  <a:pt x="4404" y="12118"/>
                </a:lnTo>
                <a:lnTo>
                  <a:pt x="4307" y="12020"/>
                </a:lnTo>
                <a:lnTo>
                  <a:pt x="4185" y="11947"/>
                </a:lnTo>
                <a:lnTo>
                  <a:pt x="3918" y="11801"/>
                </a:lnTo>
                <a:lnTo>
                  <a:pt x="3650" y="11680"/>
                </a:lnTo>
                <a:lnTo>
                  <a:pt x="3407" y="11510"/>
                </a:lnTo>
                <a:lnTo>
                  <a:pt x="3163" y="11339"/>
                </a:lnTo>
                <a:lnTo>
                  <a:pt x="2920" y="11145"/>
                </a:lnTo>
                <a:lnTo>
                  <a:pt x="2677" y="10926"/>
                </a:lnTo>
                <a:lnTo>
                  <a:pt x="2482" y="10658"/>
                </a:lnTo>
                <a:lnTo>
                  <a:pt x="2288" y="10390"/>
                </a:lnTo>
                <a:lnTo>
                  <a:pt x="2117" y="10098"/>
                </a:lnTo>
                <a:lnTo>
                  <a:pt x="1947" y="9758"/>
                </a:lnTo>
                <a:lnTo>
                  <a:pt x="1850" y="9587"/>
                </a:lnTo>
                <a:lnTo>
                  <a:pt x="1752" y="9441"/>
                </a:lnTo>
                <a:lnTo>
                  <a:pt x="1704" y="9028"/>
                </a:lnTo>
                <a:lnTo>
                  <a:pt x="1655" y="8614"/>
                </a:lnTo>
                <a:lnTo>
                  <a:pt x="1655" y="8517"/>
                </a:lnTo>
                <a:lnTo>
                  <a:pt x="1631" y="8371"/>
                </a:lnTo>
                <a:lnTo>
                  <a:pt x="1582" y="8249"/>
                </a:lnTo>
                <a:lnTo>
                  <a:pt x="1533" y="8225"/>
                </a:lnTo>
                <a:lnTo>
                  <a:pt x="1485" y="8225"/>
                </a:lnTo>
                <a:lnTo>
                  <a:pt x="1412" y="8249"/>
                </a:lnTo>
                <a:lnTo>
                  <a:pt x="1363" y="8322"/>
                </a:lnTo>
                <a:lnTo>
                  <a:pt x="1339" y="8371"/>
                </a:lnTo>
                <a:lnTo>
                  <a:pt x="1314" y="8444"/>
                </a:lnTo>
                <a:lnTo>
                  <a:pt x="1290" y="8614"/>
                </a:lnTo>
                <a:lnTo>
                  <a:pt x="1266" y="8760"/>
                </a:lnTo>
                <a:lnTo>
                  <a:pt x="1266" y="8906"/>
                </a:lnTo>
                <a:lnTo>
                  <a:pt x="1266" y="9076"/>
                </a:lnTo>
                <a:lnTo>
                  <a:pt x="1120" y="9101"/>
                </a:lnTo>
                <a:lnTo>
                  <a:pt x="998" y="9149"/>
                </a:lnTo>
                <a:lnTo>
                  <a:pt x="828" y="9003"/>
                </a:lnTo>
                <a:lnTo>
                  <a:pt x="755" y="8906"/>
                </a:lnTo>
                <a:lnTo>
                  <a:pt x="682" y="8809"/>
                </a:lnTo>
                <a:lnTo>
                  <a:pt x="584" y="8565"/>
                </a:lnTo>
                <a:lnTo>
                  <a:pt x="511" y="8322"/>
                </a:lnTo>
                <a:lnTo>
                  <a:pt x="463" y="8079"/>
                </a:lnTo>
                <a:lnTo>
                  <a:pt x="438" y="7811"/>
                </a:lnTo>
                <a:lnTo>
                  <a:pt x="438" y="7592"/>
                </a:lnTo>
                <a:lnTo>
                  <a:pt x="438" y="7373"/>
                </a:lnTo>
                <a:lnTo>
                  <a:pt x="487" y="7154"/>
                </a:lnTo>
                <a:lnTo>
                  <a:pt x="536" y="6911"/>
                </a:lnTo>
                <a:lnTo>
                  <a:pt x="609" y="6740"/>
                </a:lnTo>
                <a:lnTo>
                  <a:pt x="706" y="6570"/>
                </a:lnTo>
                <a:lnTo>
                  <a:pt x="925" y="6302"/>
                </a:lnTo>
                <a:lnTo>
                  <a:pt x="998" y="6302"/>
                </a:lnTo>
                <a:lnTo>
                  <a:pt x="1290" y="6327"/>
                </a:lnTo>
                <a:lnTo>
                  <a:pt x="1436" y="6302"/>
                </a:lnTo>
                <a:lnTo>
                  <a:pt x="1533" y="6327"/>
                </a:lnTo>
                <a:lnTo>
                  <a:pt x="1631" y="6327"/>
                </a:lnTo>
                <a:lnTo>
                  <a:pt x="1728" y="6254"/>
                </a:lnTo>
                <a:lnTo>
                  <a:pt x="1752" y="6205"/>
                </a:lnTo>
                <a:lnTo>
                  <a:pt x="1777" y="6156"/>
                </a:lnTo>
                <a:lnTo>
                  <a:pt x="1874" y="5840"/>
                </a:lnTo>
                <a:lnTo>
                  <a:pt x="1971" y="5548"/>
                </a:lnTo>
                <a:lnTo>
                  <a:pt x="2093" y="5280"/>
                </a:lnTo>
                <a:lnTo>
                  <a:pt x="2239" y="5013"/>
                </a:lnTo>
                <a:lnTo>
                  <a:pt x="2409" y="4769"/>
                </a:lnTo>
                <a:lnTo>
                  <a:pt x="2604" y="4526"/>
                </a:lnTo>
                <a:lnTo>
                  <a:pt x="3017" y="4039"/>
                </a:lnTo>
                <a:lnTo>
                  <a:pt x="3407" y="3601"/>
                </a:lnTo>
                <a:lnTo>
                  <a:pt x="3820" y="3164"/>
                </a:lnTo>
                <a:lnTo>
                  <a:pt x="4137" y="2872"/>
                </a:lnTo>
                <a:lnTo>
                  <a:pt x="4283" y="2726"/>
                </a:lnTo>
                <a:lnTo>
                  <a:pt x="4429" y="2555"/>
                </a:lnTo>
                <a:lnTo>
                  <a:pt x="4502" y="2555"/>
                </a:lnTo>
                <a:lnTo>
                  <a:pt x="4550" y="2507"/>
                </a:lnTo>
                <a:lnTo>
                  <a:pt x="4599" y="2361"/>
                </a:lnTo>
                <a:lnTo>
                  <a:pt x="4599" y="2215"/>
                </a:lnTo>
                <a:lnTo>
                  <a:pt x="4599" y="2069"/>
                </a:lnTo>
                <a:lnTo>
                  <a:pt x="4623" y="1923"/>
                </a:lnTo>
                <a:lnTo>
                  <a:pt x="4672" y="1631"/>
                </a:lnTo>
                <a:lnTo>
                  <a:pt x="4745" y="1339"/>
                </a:lnTo>
                <a:lnTo>
                  <a:pt x="4891" y="901"/>
                </a:lnTo>
                <a:lnTo>
                  <a:pt x="5061" y="487"/>
                </a:lnTo>
                <a:close/>
                <a:moveTo>
                  <a:pt x="4915" y="0"/>
                </a:moveTo>
                <a:lnTo>
                  <a:pt x="4842" y="25"/>
                </a:lnTo>
                <a:lnTo>
                  <a:pt x="4794" y="49"/>
                </a:lnTo>
                <a:lnTo>
                  <a:pt x="4696" y="146"/>
                </a:lnTo>
                <a:lnTo>
                  <a:pt x="4599" y="268"/>
                </a:lnTo>
                <a:lnTo>
                  <a:pt x="4526" y="414"/>
                </a:lnTo>
                <a:lnTo>
                  <a:pt x="4453" y="584"/>
                </a:lnTo>
                <a:lnTo>
                  <a:pt x="4356" y="925"/>
                </a:lnTo>
                <a:lnTo>
                  <a:pt x="4283" y="1217"/>
                </a:lnTo>
                <a:lnTo>
                  <a:pt x="4210" y="1436"/>
                </a:lnTo>
                <a:lnTo>
                  <a:pt x="4137" y="1728"/>
                </a:lnTo>
                <a:lnTo>
                  <a:pt x="4112" y="2020"/>
                </a:lnTo>
                <a:lnTo>
                  <a:pt x="4112" y="2166"/>
                </a:lnTo>
                <a:lnTo>
                  <a:pt x="4137" y="2288"/>
                </a:lnTo>
                <a:lnTo>
                  <a:pt x="3893" y="2385"/>
                </a:lnTo>
                <a:lnTo>
                  <a:pt x="3674" y="2531"/>
                </a:lnTo>
                <a:lnTo>
                  <a:pt x="3455" y="2726"/>
                </a:lnTo>
                <a:lnTo>
                  <a:pt x="3236" y="2945"/>
                </a:lnTo>
                <a:lnTo>
                  <a:pt x="2871" y="3383"/>
                </a:lnTo>
                <a:lnTo>
                  <a:pt x="2531" y="3772"/>
                </a:lnTo>
                <a:lnTo>
                  <a:pt x="2142" y="4210"/>
                </a:lnTo>
                <a:lnTo>
                  <a:pt x="1923" y="4453"/>
                </a:lnTo>
                <a:lnTo>
                  <a:pt x="1752" y="4721"/>
                </a:lnTo>
                <a:lnTo>
                  <a:pt x="1582" y="4988"/>
                </a:lnTo>
                <a:lnTo>
                  <a:pt x="1436" y="5280"/>
                </a:lnTo>
                <a:lnTo>
                  <a:pt x="1339" y="5572"/>
                </a:lnTo>
                <a:lnTo>
                  <a:pt x="1290" y="5864"/>
                </a:lnTo>
                <a:lnTo>
                  <a:pt x="925" y="5864"/>
                </a:lnTo>
                <a:lnTo>
                  <a:pt x="755" y="5889"/>
                </a:lnTo>
                <a:lnTo>
                  <a:pt x="633" y="5937"/>
                </a:lnTo>
                <a:lnTo>
                  <a:pt x="536" y="5986"/>
                </a:lnTo>
                <a:lnTo>
                  <a:pt x="438" y="6083"/>
                </a:lnTo>
                <a:lnTo>
                  <a:pt x="341" y="6181"/>
                </a:lnTo>
                <a:lnTo>
                  <a:pt x="268" y="6302"/>
                </a:lnTo>
                <a:lnTo>
                  <a:pt x="219" y="6424"/>
                </a:lnTo>
                <a:lnTo>
                  <a:pt x="122" y="6716"/>
                </a:lnTo>
                <a:lnTo>
                  <a:pt x="49" y="7032"/>
                </a:lnTo>
                <a:lnTo>
                  <a:pt x="25" y="7324"/>
                </a:lnTo>
                <a:lnTo>
                  <a:pt x="0" y="7592"/>
                </a:lnTo>
                <a:lnTo>
                  <a:pt x="0" y="7811"/>
                </a:lnTo>
                <a:lnTo>
                  <a:pt x="25" y="8054"/>
                </a:lnTo>
                <a:lnTo>
                  <a:pt x="49" y="8322"/>
                </a:lnTo>
                <a:lnTo>
                  <a:pt x="122" y="8638"/>
                </a:lnTo>
                <a:lnTo>
                  <a:pt x="219" y="8930"/>
                </a:lnTo>
                <a:lnTo>
                  <a:pt x="365" y="9198"/>
                </a:lnTo>
                <a:lnTo>
                  <a:pt x="438" y="9320"/>
                </a:lnTo>
                <a:lnTo>
                  <a:pt x="536" y="9417"/>
                </a:lnTo>
                <a:lnTo>
                  <a:pt x="633" y="9514"/>
                </a:lnTo>
                <a:lnTo>
                  <a:pt x="730" y="9563"/>
                </a:lnTo>
                <a:lnTo>
                  <a:pt x="852" y="9612"/>
                </a:lnTo>
                <a:lnTo>
                  <a:pt x="1047" y="9612"/>
                </a:lnTo>
                <a:lnTo>
                  <a:pt x="1095" y="9587"/>
                </a:lnTo>
                <a:lnTo>
                  <a:pt x="1314" y="9587"/>
                </a:lnTo>
                <a:lnTo>
                  <a:pt x="1339" y="9612"/>
                </a:lnTo>
                <a:lnTo>
                  <a:pt x="1387" y="9758"/>
                </a:lnTo>
                <a:lnTo>
                  <a:pt x="1436" y="9928"/>
                </a:lnTo>
                <a:lnTo>
                  <a:pt x="1582" y="10220"/>
                </a:lnTo>
                <a:lnTo>
                  <a:pt x="1752" y="10512"/>
                </a:lnTo>
                <a:lnTo>
                  <a:pt x="1923" y="10804"/>
                </a:lnTo>
                <a:lnTo>
                  <a:pt x="2117" y="11072"/>
                </a:lnTo>
                <a:lnTo>
                  <a:pt x="2312" y="11315"/>
                </a:lnTo>
                <a:lnTo>
                  <a:pt x="2531" y="11510"/>
                </a:lnTo>
                <a:lnTo>
                  <a:pt x="2750" y="11704"/>
                </a:lnTo>
                <a:lnTo>
                  <a:pt x="3236" y="12045"/>
                </a:lnTo>
                <a:lnTo>
                  <a:pt x="3455" y="12191"/>
                </a:lnTo>
                <a:lnTo>
                  <a:pt x="3674" y="12288"/>
                </a:lnTo>
                <a:lnTo>
                  <a:pt x="3918" y="12385"/>
                </a:lnTo>
                <a:lnTo>
                  <a:pt x="4137" y="12507"/>
                </a:lnTo>
                <a:lnTo>
                  <a:pt x="4161" y="12531"/>
                </a:lnTo>
                <a:lnTo>
                  <a:pt x="4112" y="13067"/>
                </a:lnTo>
                <a:lnTo>
                  <a:pt x="4112" y="13626"/>
                </a:lnTo>
                <a:lnTo>
                  <a:pt x="4112" y="14746"/>
                </a:lnTo>
                <a:lnTo>
                  <a:pt x="4137" y="14819"/>
                </a:lnTo>
                <a:lnTo>
                  <a:pt x="4161" y="14867"/>
                </a:lnTo>
                <a:lnTo>
                  <a:pt x="4185" y="14916"/>
                </a:lnTo>
                <a:lnTo>
                  <a:pt x="4234" y="14965"/>
                </a:lnTo>
                <a:lnTo>
                  <a:pt x="4331" y="14989"/>
                </a:lnTo>
                <a:lnTo>
                  <a:pt x="4453" y="14989"/>
                </a:lnTo>
                <a:lnTo>
                  <a:pt x="4550" y="15062"/>
                </a:lnTo>
                <a:lnTo>
                  <a:pt x="4648" y="15111"/>
                </a:lnTo>
                <a:lnTo>
                  <a:pt x="4769" y="15135"/>
                </a:lnTo>
                <a:lnTo>
                  <a:pt x="4891" y="15111"/>
                </a:lnTo>
                <a:lnTo>
                  <a:pt x="4988" y="15086"/>
                </a:lnTo>
                <a:lnTo>
                  <a:pt x="5110" y="15038"/>
                </a:lnTo>
                <a:lnTo>
                  <a:pt x="5305" y="14940"/>
                </a:lnTo>
                <a:lnTo>
                  <a:pt x="5548" y="14721"/>
                </a:lnTo>
                <a:lnTo>
                  <a:pt x="5791" y="14502"/>
                </a:lnTo>
                <a:lnTo>
                  <a:pt x="6229" y="14040"/>
                </a:lnTo>
                <a:lnTo>
                  <a:pt x="6497" y="13748"/>
                </a:lnTo>
                <a:lnTo>
                  <a:pt x="6619" y="13602"/>
                </a:lnTo>
                <a:lnTo>
                  <a:pt x="6716" y="13432"/>
                </a:lnTo>
                <a:lnTo>
                  <a:pt x="6984" y="13505"/>
                </a:lnTo>
                <a:lnTo>
                  <a:pt x="7227" y="13529"/>
                </a:lnTo>
                <a:lnTo>
                  <a:pt x="7762" y="13578"/>
                </a:lnTo>
                <a:lnTo>
                  <a:pt x="8273" y="13578"/>
                </a:lnTo>
                <a:lnTo>
                  <a:pt x="8760" y="13602"/>
                </a:lnTo>
                <a:lnTo>
                  <a:pt x="9198" y="13578"/>
                </a:lnTo>
                <a:lnTo>
                  <a:pt x="9660" y="13578"/>
                </a:lnTo>
                <a:lnTo>
                  <a:pt x="10098" y="13529"/>
                </a:lnTo>
                <a:lnTo>
                  <a:pt x="10560" y="13480"/>
                </a:lnTo>
                <a:lnTo>
                  <a:pt x="10925" y="13407"/>
                </a:lnTo>
                <a:lnTo>
                  <a:pt x="11315" y="13334"/>
                </a:lnTo>
                <a:lnTo>
                  <a:pt x="11363" y="13480"/>
                </a:lnTo>
                <a:lnTo>
                  <a:pt x="11436" y="13626"/>
                </a:lnTo>
                <a:lnTo>
                  <a:pt x="11607" y="13943"/>
                </a:lnTo>
                <a:lnTo>
                  <a:pt x="11850" y="14210"/>
                </a:lnTo>
                <a:lnTo>
                  <a:pt x="11972" y="14356"/>
                </a:lnTo>
                <a:lnTo>
                  <a:pt x="12118" y="14478"/>
                </a:lnTo>
                <a:lnTo>
                  <a:pt x="12264" y="14575"/>
                </a:lnTo>
                <a:lnTo>
                  <a:pt x="12410" y="14673"/>
                </a:lnTo>
                <a:lnTo>
                  <a:pt x="12580" y="14721"/>
                </a:lnTo>
                <a:lnTo>
                  <a:pt x="12726" y="14770"/>
                </a:lnTo>
                <a:lnTo>
                  <a:pt x="12896" y="14794"/>
                </a:lnTo>
                <a:lnTo>
                  <a:pt x="13042" y="14770"/>
                </a:lnTo>
                <a:lnTo>
                  <a:pt x="13213" y="14721"/>
                </a:lnTo>
                <a:lnTo>
                  <a:pt x="13359" y="14624"/>
                </a:lnTo>
                <a:lnTo>
                  <a:pt x="13480" y="14527"/>
                </a:lnTo>
                <a:lnTo>
                  <a:pt x="13578" y="14405"/>
                </a:lnTo>
                <a:lnTo>
                  <a:pt x="13651" y="14283"/>
                </a:lnTo>
                <a:lnTo>
                  <a:pt x="13724" y="14162"/>
                </a:lnTo>
                <a:lnTo>
                  <a:pt x="13748" y="14016"/>
                </a:lnTo>
                <a:lnTo>
                  <a:pt x="13772" y="13845"/>
                </a:lnTo>
                <a:lnTo>
                  <a:pt x="13797" y="13529"/>
                </a:lnTo>
                <a:lnTo>
                  <a:pt x="13772" y="13213"/>
                </a:lnTo>
                <a:lnTo>
                  <a:pt x="13748" y="12872"/>
                </a:lnTo>
                <a:lnTo>
                  <a:pt x="13748" y="12580"/>
                </a:lnTo>
                <a:lnTo>
                  <a:pt x="13748" y="12288"/>
                </a:lnTo>
                <a:lnTo>
                  <a:pt x="13943" y="12118"/>
                </a:lnTo>
                <a:lnTo>
                  <a:pt x="14137" y="11947"/>
                </a:lnTo>
                <a:lnTo>
                  <a:pt x="14551" y="11655"/>
                </a:lnTo>
                <a:lnTo>
                  <a:pt x="14989" y="11388"/>
                </a:lnTo>
                <a:lnTo>
                  <a:pt x="15403" y="11072"/>
                </a:lnTo>
                <a:lnTo>
                  <a:pt x="15622" y="10877"/>
                </a:lnTo>
                <a:lnTo>
                  <a:pt x="15816" y="10634"/>
                </a:lnTo>
                <a:lnTo>
                  <a:pt x="15987" y="10390"/>
                </a:lnTo>
                <a:lnTo>
                  <a:pt x="16133" y="10123"/>
                </a:lnTo>
                <a:lnTo>
                  <a:pt x="16254" y="9855"/>
                </a:lnTo>
                <a:lnTo>
                  <a:pt x="16376" y="9563"/>
                </a:lnTo>
                <a:lnTo>
                  <a:pt x="16449" y="9271"/>
                </a:lnTo>
                <a:lnTo>
                  <a:pt x="16522" y="8979"/>
                </a:lnTo>
                <a:lnTo>
                  <a:pt x="16595" y="8614"/>
                </a:lnTo>
                <a:lnTo>
                  <a:pt x="16619" y="8249"/>
                </a:lnTo>
                <a:lnTo>
                  <a:pt x="16765" y="8273"/>
                </a:lnTo>
                <a:lnTo>
                  <a:pt x="16911" y="8298"/>
                </a:lnTo>
                <a:lnTo>
                  <a:pt x="17057" y="8273"/>
                </a:lnTo>
                <a:lnTo>
                  <a:pt x="17203" y="8249"/>
                </a:lnTo>
                <a:lnTo>
                  <a:pt x="17228" y="8273"/>
                </a:lnTo>
                <a:lnTo>
                  <a:pt x="17325" y="8346"/>
                </a:lnTo>
                <a:lnTo>
                  <a:pt x="17422" y="8444"/>
                </a:lnTo>
                <a:lnTo>
                  <a:pt x="17641" y="8565"/>
                </a:lnTo>
                <a:lnTo>
                  <a:pt x="17885" y="8663"/>
                </a:lnTo>
                <a:lnTo>
                  <a:pt x="18128" y="8687"/>
                </a:lnTo>
                <a:lnTo>
                  <a:pt x="18395" y="8663"/>
                </a:lnTo>
                <a:lnTo>
                  <a:pt x="18639" y="8614"/>
                </a:lnTo>
                <a:lnTo>
                  <a:pt x="18858" y="8492"/>
                </a:lnTo>
                <a:lnTo>
                  <a:pt x="18979" y="8419"/>
                </a:lnTo>
                <a:lnTo>
                  <a:pt x="19077" y="8346"/>
                </a:lnTo>
                <a:lnTo>
                  <a:pt x="19125" y="8249"/>
                </a:lnTo>
                <a:lnTo>
                  <a:pt x="19125" y="8176"/>
                </a:lnTo>
                <a:lnTo>
                  <a:pt x="19101" y="8079"/>
                </a:lnTo>
                <a:lnTo>
                  <a:pt x="19052" y="8006"/>
                </a:lnTo>
                <a:lnTo>
                  <a:pt x="18979" y="7957"/>
                </a:lnTo>
                <a:lnTo>
                  <a:pt x="18833" y="7957"/>
                </a:lnTo>
                <a:lnTo>
                  <a:pt x="18736" y="8006"/>
                </a:lnTo>
                <a:lnTo>
                  <a:pt x="18639" y="8103"/>
                </a:lnTo>
                <a:lnTo>
                  <a:pt x="18517" y="8176"/>
                </a:lnTo>
                <a:lnTo>
                  <a:pt x="18371" y="8200"/>
                </a:lnTo>
                <a:lnTo>
                  <a:pt x="18225" y="8225"/>
                </a:lnTo>
                <a:lnTo>
                  <a:pt x="18079" y="8200"/>
                </a:lnTo>
                <a:lnTo>
                  <a:pt x="17933" y="8176"/>
                </a:lnTo>
                <a:lnTo>
                  <a:pt x="17787" y="8127"/>
                </a:lnTo>
                <a:lnTo>
                  <a:pt x="17666" y="8054"/>
                </a:lnTo>
                <a:lnTo>
                  <a:pt x="17885" y="7933"/>
                </a:lnTo>
                <a:lnTo>
                  <a:pt x="18031" y="7835"/>
                </a:lnTo>
                <a:lnTo>
                  <a:pt x="18104" y="7738"/>
                </a:lnTo>
                <a:lnTo>
                  <a:pt x="18152" y="7641"/>
                </a:lnTo>
                <a:lnTo>
                  <a:pt x="18201" y="7543"/>
                </a:lnTo>
                <a:lnTo>
                  <a:pt x="18225" y="7446"/>
                </a:lnTo>
                <a:lnTo>
                  <a:pt x="18250" y="7349"/>
                </a:lnTo>
                <a:lnTo>
                  <a:pt x="18225" y="7251"/>
                </a:lnTo>
                <a:lnTo>
                  <a:pt x="18201" y="7154"/>
                </a:lnTo>
                <a:lnTo>
                  <a:pt x="18177" y="7057"/>
                </a:lnTo>
                <a:lnTo>
                  <a:pt x="18128" y="6984"/>
                </a:lnTo>
                <a:lnTo>
                  <a:pt x="18055" y="6911"/>
                </a:lnTo>
                <a:lnTo>
                  <a:pt x="18006" y="6862"/>
                </a:lnTo>
                <a:lnTo>
                  <a:pt x="17909" y="6813"/>
                </a:lnTo>
                <a:lnTo>
                  <a:pt x="17812" y="6789"/>
                </a:lnTo>
                <a:lnTo>
                  <a:pt x="17714" y="6789"/>
                </a:lnTo>
                <a:lnTo>
                  <a:pt x="17593" y="6813"/>
                </a:lnTo>
                <a:lnTo>
                  <a:pt x="17495" y="6838"/>
                </a:lnTo>
                <a:lnTo>
                  <a:pt x="17349" y="6911"/>
                </a:lnTo>
                <a:lnTo>
                  <a:pt x="17228" y="7008"/>
                </a:lnTo>
                <a:lnTo>
                  <a:pt x="17130" y="7105"/>
                </a:lnTo>
                <a:lnTo>
                  <a:pt x="17082" y="7227"/>
                </a:lnTo>
                <a:lnTo>
                  <a:pt x="17033" y="7373"/>
                </a:lnTo>
                <a:lnTo>
                  <a:pt x="17009" y="7519"/>
                </a:lnTo>
                <a:lnTo>
                  <a:pt x="17009" y="7665"/>
                </a:lnTo>
                <a:lnTo>
                  <a:pt x="17033" y="7811"/>
                </a:lnTo>
                <a:lnTo>
                  <a:pt x="16644" y="7835"/>
                </a:lnTo>
                <a:lnTo>
                  <a:pt x="16644" y="7397"/>
                </a:lnTo>
                <a:lnTo>
                  <a:pt x="16619" y="6935"/>
                </a:lnTo>
                <a:lnTo>
                  <a:pt x="16546" y="6497"/>
                </a:lnTo>
                <a:lnTo>
                  <a:pt x="16449" y="6059"/>
                </a:lnTo>
                <a:lnTo>
                  <a:pt x="16327" y="5621"/>
                </a:lnTo>
                <a:lnTo>
                  <a:pt x="16157" y="5207"/>
                </a:lnTo>
                <a:lnTo>
                  <a:pt x="15987" y="4794"/>
                </a:lnTo>
                <a:lnTo>
                  <a:pt x="15768" y="4404"/>
                </a:lnTo>
                <a:lnTo>
                  <a:pt x="15597" y="4161"/>
                </a:lnTo>
                <a:lnTo>
                  <a:pt x="15427" y="3918"/>
                </a:lnTo>
                <a:lnTo>
                  <a:pt x="15232" y="3699"/>
                </a:lnTo>
                <a:lnTo>
                  <a:pt x="15038" y="3480"/>
                </a:lnTo>
                <a:lnTo>
                  <a:pt x="14843" y="3285"/>
                </a:lnTo>
                <a:lnTo>
                  <a:pt x="14624" y="3091"/>
                </a:lnTo>
                <a:lnTo>
                  <a:pt x="14162" y="2750"/>
                </a:lnTo>
                <a:lnTo>
                  <a:pt x="13675" y="2434"/>
                </a:lnTo>
                <a:lnTo>
                  <a:pt x="13164" y="2166"/>
                </a:lnTo>
                <a:lnTo>
                  <a:pt x="12629" y="1923"/>
                </a:lnTo>
                <a:lnTo>
                  <a:pt x="12093" y="1704"/>
                </a:lnTo>
                <a:lnTo>
                  <a:pt x="11461" y="1460"/>
                </a:lnTo>
                <a:lnTo>
                  <a:pt x="10804" y="1266"/>
                </a:lnTo>
                <a:lnTo>
                  <a:pt x="10147" y="1120"/>
                </a:lnTo>
                <a:lnTo>
                  <a:pt x="9466" y="1022"/>
                </a:lnTo>
                <a:lnTo>
                  <a:pt x="8882" y="974"/>
                </a:lnTo>
                <a:lnTo>
                  <a:pt x="8249" y="974"/>
                </a:lnTo>
                <a:lnTo>
                  <a:pt x="7933" y="998"/>
                </a:lnTo>
                <a:lnTo>
                  <a:pt x="7641" y="1047"/>
                </a:lnTo>
                <a:lnTo>
                  <a:pt x="7349" y="1120"/>
                </a:lnTo>
                <a:lnTo>
                  <a:pt x="7057" y="1217"/>
                </a:lnTo>
                <a:lnTo>
                  <a:pt x="6570" y="755"/>
                </a:lnTo>
                <a:lnTo>
                  <a:pt x="6327" y="536"/>
                </a:lnTo>
                <a:lnTo>
                  <a:pt x="6059" y="317"/>
                </a:lnTo>
                <a:lnTo>
                  <a:pt x="5816" y="195"/>
                </a:lnTo>
                <a:lnTo>
                  <a:pt x="5548" y="98"/>
                </a:lnTo>
                <a:lnTo>
                  <a:pt x="5280" y="25"/>
                </a:lnTo>
                <a:lnTo>
                  <a:pt x="5013" y="25"/>
                </a:lnTo>
                <a:lnTo>
                  <a:pt x="49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7"/>
          <p:cNvSpPr/>
          <p:nvPr/>
        </p:nvSpPr>
        <p:spPr>
          <a:xfrm>
            <a:off x="1127837" y="2967354"/>
            <a:ext cx="356676" cy="242134"/>
          </a:xfrm>
          <a:custGeom>
            <a:avLst/>
            <a:gdLst/>
            <a:ahLst/>
            <a:cxnLst/>
            <a:rect l="l" t="t" r="r" b="b"/>
            <a:pathLst>
              <a:path w="18640" h="12654" extrusionOk="0">
                <a:moveTo>
                  <a:pt x="11486" y="512"/>
                </a:moveTo>
                <a:lnTo>
                  <a:pt x="14089" y="536"/>
                </a:lnTo>
                <a:lnTo>
                  <a:pt x="16206" y="585"/>
                </a:lnTo>
                <a:lnTo>
                  <a:pt x="17106" y="585"/>
                </a:lnTo>
                <a:lnTo>
                  <a:pt x="17374" y="633"/>
                </a:lnTo>
                <a:lnTo>
                  <a:pt x="17617" y="706"/>
                </a:lnTo>
                <a:lnTo>
                  <a:pt x="17715" y="755"/>
                </a:lnTo>
                <a:lnTo>
                  <a:pt x="17812" y="828"/>
                </a:lnTo>
                <a:lnTo>
                  <a:pt x="17885" y="925"/>
                </a:lnTo>
                <a:lnTo>
                  <a:pt x="17958" y="1047"/>
                </a:lnTo>
                <a:lnTo>
                  <a:pt x="17982" y="1169"/>
                </a:lnTo>
                <a:lnTo>
                  <a:pt x="18007" y="1315"/>
                </a:lnTo>
                <a:lnTo>
                  <a:pt x="17982" y="1607"/>
                </a:lnTo>
                <a:lnTo>
                  <a:pt x="17958" y="1753"/>
                </a:lnTo>
                <a:lnTo>
                  <a:pt x="17958" y="1923"/>
                </a:lnTo>
                <a:lnTo>
                  <a:pt x="17958" y="2264"/>
                </a:lnTo>
                <a:lnTo>
                  <a:pt x="18007" y="2604"/>
                </a:lnTo>
                <a:lnTo>
                  <a:pt x="18031" y="2945"/>
                </a:lnTo>
                <a:lnTo>
                  <a:pt x="18031" y="3115"/>
                </a:lnTo>
                <a:lnTo>
                  <a:pt x="17520" y="3164"/>
                </a:lnTo>
                <a:lnTo>
                  <a:pt x="17009" y="3188"/>
                </a:lnTo>
                <a:lnTo>
                  <a:pt x="15963" y="3212"/>
                </a:lnTo>
                <a:lnTo>
                  <a:pt x="14917" y="3188"/>
                </a:lnTo>
                <a:lnTo>
                  <a:pt x="13870" y="3164"/>
                </a:lnTo>
                <a:lnTo>
                  <a:pt x="12751" y="3139"/>
                </a:lnTo>
                <a:lnTo>
                  <a:pt x="11607" y="3115"/>
                </a:lnTo>
                <a:lnTo>
                  <a:pt x="11023" y="3139"/>
                </a:lnTo>
                <a:lnTo>
                  <a:pt x="10439" y="3188"/>
                </a:lnTo>
                <a:lnTo>
                  <a:pt x="9855" y="3237"/>
                </a:lnTo>
                <a:lnTo>
                  <a:pt x="9271" y="3261"/>
                </a:lnTo>
                <a:lnTo>
                  <a:pt x="8712" y="3261"/>
                </a:lnTo>
                <a:lnTo>
                  <a:pt x="8152" y="3237"/>
                </a:lnTo>
                <a:lnTo>
                  <a:pt x="7057" y="3164"/>
                </a:lnTo>
                <a:lnTo>
                  <a:pt x="5938" y="3091"/>
                </a:lnTo>
                <a:lnTo>
                  <a:pt x="5403" y="3091"/>
                </a:lnTo>
                <a:lnTo>
                  <a:pt x="4843" y="3066"/>
                </a:lnTo>
                <a:lnTo>
                  <a:pt x="3651" y="3091"/>
                </a:lnTo>
                <a:lnTo>
                  <a:pt x="2483" y="3139"/>
                </a:lnTo>
                <a:lnTo>
                  <a:pt x="1412" y="3164"/>
                </a:lnTo>
                <a:lnTo>
                  <a:pt x="950" y="3164"/>
                </a:lnTo>
                <a:lnTo>
                  <a:pt x="731" y="3188"/>
                </a:lnTo>
                <a:lnTo>
                  <a:pt x="487" y="3212"/>
                </a:lnTo>
                <a:lnTo>
                  <a:pt x="487" y="3212"/>
                </a:lnTo>
                <a:lnTo>
                  <a:pt x="512" y="2799"/>
                </a:lnTo>
                <a:lnTo>
                  <a:pt x="560" y="2410"/>
                </a:lnTo>
                <a:lnTo>
                  <a:pt x="633" y="1996"/>
                </a:lnTo>
                <a:lnTo>
                  <a:pt x="731" y="1607"/>
                </a:lnTo>
                <a:lnTo>
                  <a:pt x="828" y="1363"/>
                </a:lnTo>
                <a:lnTo>
                  <a:pt x="925" y="1169"/>
                </a:lnTo>
                <a:lnTo>
                  <a:pt x="1071" y="998"/>
                </a:lnTo>
                <a:lnTo>
                  <a:pt x="1217" y="852"/>
                </a:lnTo>
                <a:lnTo>
                  <a:pt x="1388" y="731"/>
                </a:lnTo>
                <a:lnTo>
                  <a:pt x="1582" y="658"/>
                </a:lnTo>
                <a:lnTo>
                  <a:pt x="1777" y="585"/>
                </a:lnTo>
                <a:lnTo>
                  <a:pt x="1996" y="512"/>
                </a:lnTo>
                <a:lnTo>
                  <a:pt x="2118" y="560"/>
                </a:lnTo>
                <a:lnTo>
                  <a:pt x="2239" y="560"/>
                </a:lnTo>
                <a:lnTo>
                  <a:pt x="2483" y="585"/>
                </a:lnTo>
                <a:lnTo>
                  <a:pt x="2969" y="536"/>
                </a:lnTo>
                <a:lnTo>
                  <a:pt x="4016" y="512"/>
                </a:lnTo>
                <a:lnTo>
                  <a:pt x="5062" y="512"/>
                </a:lnTo>
                <a:lnTo>
                  <a:pt x="6084" y="536"/>
                </a:lnTo>
                <a:lnTo>
                  <a:pt x="7106" y="560"/>
                </a:lnTo>
                <a:lnTo>
                  <a:pt x="8128" y="585"/>
                </a:lnTo>
                <a:lnTo>
                  <a:pt x="8639" y="585"/>
                </a:lnTo>
                <a:lnTo>
                  <a:pt x="9150" y="560"/>
                </a:lnTo>
                <a:lnTo>
                  <a:pt x="10220" y="512"/>
                </a:lnTo>
                <a:close/>
                <a:moveTo>
                  <a:pt x="487" y="3650"/>
                </a:moveTo>
                <a:lnTo>
                  <a:pt x="560" y="3675"/>
                </a:lnTo>
                <a:lnTo>
                  <a:pt x="512" y="3748"/>
                </a:lnTo>
                <a:lnTo>
                  <a:pt x="487" y="3772"/>
                </a:lnTo>
                <a:lnTo>
                  <a:pt x="487" y="3650"/>
                </a:lnTo>
                <a:close/>
                <a:moveTo>
                  <a:pt x="10147" y="3748"/>
                </a:moveTo>
                <a:lnTo>
                  <a:pt x="9782" y="4137"/>
                </a:lnTo>
                <a:lnTo>
                  <a:pt x="9612" y="4356"/>
                </a:lnTo>
                <a:lnTo>
                  <a:pt x="9466" y="4575"/>
                </a:lnTo>
                <a:lnTo>
                  <a:pt x="9344" y="4745"/>
                </a:lnTo>
                <a:lnTo>
                  <a:pt x="9344" y="4745"/>
                </a:lnTo>
                <a:lnTo>
                  <a:pt x="9515" y="4356"/>
                </a:lnTo>
                <a:lnTo>
                  <a:pt x="9685" y="3967"/>
                </a:lnTo>
                <a:lnTo>
                  <a:pt x="9782" y="3796"/>
                </a:lnTo>
                <a:lnTo>
                  <a:pt x="9807" y="3772"/>
                </a:lnTo>
                <a:lnTo>
                  <a:pt x="10147" y="3748"/>
                </a:lnTo>
                <a:close/>
                <a:moveTo>
                  <a:pt x="1509" y="3699"/>
                </a:moveTo>
                <a:lnTo>
                  <a:pt x="1339" y="3845"/>
                </a:lnTo>
                <a:lnTo>
                  <a:pt x="1217" y="3991"/>
                </a:lnTo>
                <a:lnTo>
                  <a:pt x="950" y="4332"/>
                </a:lnTo>
                <a:lnTo>
                  <a:pt x="731" y="4648"/>
                </a:lnTo>
                <a:lnTo>
                  <a:pt x="512" y="4989"/>
                </a:lnTo>
                <a:lnTo>
                  <a:pt x="512" y="4697"/>
                </a:lnTo>
                <a:lnTo>
                  <a:pt x="633" y="4380"/>
                </a:lnTo>
                <a:lnTo>
                  <a:pt x="779" y="4040"/>
                </a:lnTo>
                <a:lnTo>
                  <a:pt x="877" y="3869"/>
                </a:lnTo>
                <a:lnTo>
                  <a:pt x="998" y="3723"/>
                </a:lnTo>
                <a:lnTo>
                  <a:pt x="1509" y="3699"/>
                </a:lnTo>
                <a:close/>
                <a:moveTo>
                  <a:pt x="15452" y="3723"/>
                </a:moveTo>
                <a:lnTo>
                  <a:pt x="15111" y="4186"/>
                </a:lnTo>
                <a:lnTo>
                  <a:pt x="14746" y="4648"/>
                </a:lnTo>
                <a:lnTo>
                  <a:pt x="14454" y="5013"/>
                </a:lnTo>
                <a:lnTo>
                  <a:pt x="14333" y="5208"/>
                </a:lnTo>
                <a:lnTo>
                  <a:pt x="14235" y="5402"/>
                </a:lnTo>
                <a:lnTo>
                  <a:pt x="13846" y="5402"/>
                </a:lnTo>
                <a:lnTo>
                  <a:pt x="13919" y="5305"/>
                </a:lnTo>
                <a:lnTo>
                  <a:pt x="13992" y="5159"/>
                </a:lnTo>
                <a:lnTo>
                  <a:pt x="14089" y="4964"/>
                </a:lnTo>
                <a:lnTo>
                  <a:pt x="14479" y="4356"/>
                </a:lnTo>
                <a:lnTo>
                  <a:pt x="14673" y="4040"/>
                </a:lnTo>
                <a:lnTo>
                  <a:pt x="14722" y="3869"/>
                </a:lnTo>
                <a:lnTo>
                  <a:pt x="14771" y="3723"/>
                </a:lnTo>
                <a:close/>
                <a:moveTo>
                  <a:pt x="14503" y="3699"/>
                </a:moveTo>
                <a:lnTo>
                  <a:pt x="14187" y="4161"/>
                </a:lnTo>
                <a:lnTo>
                  <a:pt x="13919" y="4599"/>
                </a:lnTo>
                <a:lnTo>
                  <a:pt x="13651" y="4989"/>
                </a:lnTo>
                <a:lnTo>
                  <a:pt x="13530" y="5183"/>
                </a:lnTo>
                <a:lnTo>
                  <a:pt x="13505" y="5281"/>
                </a:lnTo>
                <a:lnTo>
                  <a:pt x="13481" y="5402"/>
                </a:lnTo>
                <a:lnTo>
                  <a:pt x="13481" y="5427"/>
                </a:lnTo>
                <a:lnTo>
                  <a:pt x="13019" y="5427"/>
                </a:lnTo>
                <a:lnTo>
                  <a:pt x="13116" y="5183"/>
                </a:lnTo>
                <a:lnTo>
                  <a:pt x="13238" y="4940"/>
                </a:lnTo>
                <a:lnTo>
                  <a:pt x="13432" y="4648"/>
                </a:lnTo>
                <a:lnTo>
                  <a:pt x="13627" y="4332"/>
                </a:lnTo>
                <a:lnTo>
                  <a:pt x="13822" y="4015"/>
                </a:lnTo>
                <a:lnTo>
                  <a:pt x="13968" y="3699"/>
                </a:lnTo>
                <a:close/>
                <a:moveTo>
                  <a:pt x="16255" y="3723"/>
                </a:moveTo>
                <a:lnTo>
                  <a:pt x="15914" y="4210"/>
                </a:lnTo>
                <a:lnTo>
                  <a:pt x="15573" y="4672"/>
                </a:lnTo>
                <a:lnTo>
                  <a:pt x="15282" y="5037"/>
                </a:lnTo>
                <a:lnTo>
                  <a:pt x="15160" y="5208"/>
                </a:lnTo>
                <a:lnTo>
                  <a:pt x="15111" y="5329"/>
                </a:lnTo>
                <a:lnTo>
                  <a:pt x="15087" y="5427"/>
                </a:lnTo>
                <a:lnTo>
                  <a:pt x="14722" y="5427"/>
                </a:lnTo>
                <a:lnTo>
                  <a:pt x="14795" y="5329"/>
                </a:lnTo>
                <a:lnTo>
                  <a:pt x="15257" y="4697"/>
                </a:lnTo>
                <a:lnTo>
                  <a:pt x="15403" y="4478"/>
                </a:lnTo>
                <a:lnTo>
                  <a:pt x="15525" y="4234"/>
                </a:lnTo>
                <a:lnTo>
                  <a:pt x="15622" y="3991"/>
                </a:lnTo>
                <a:lnTo>
                  <a:pt x="15646" y="3845"/>
                </a:lnTo>
                <a:lnTo>
                  <a:pt x="15671" y="3723"/>
                </a:lnTo>
                <a:close/>
                <a:moveTo>
                  <a:pt x="3748" y="3626"/>
                </a:moveTo>
                <a:lnTo>
                  <a:pt x="3602" y="3772"/>
                </a:lnTo>
                <a:lnTo>
                  <a:pt x="3480" y="3967"/>
                </a:lnTo>
                <a:lnTo>
                  <a:pt x="3286" y="4307"/>
                </a:lnTo>
                <a:lnTo>
                  <a:pt x="3091" y="4599"/>
                </a:lnTo>
                <a:lnTo>
                  <a:pt x="2872" y="4867"/>
                </a:lnTo>
                <a:lnTo>
                  <a:pt x="2677" y="5159"/>
                </a:lnTo>
                <a:lnTo>
                  <a:pt x="2580" y="5305"/>
                </a:lnTo>
                <a:lnTo>
                  <a:pt x="2507" y="5451"/>
                </a:lnTo>
                <a:lnTo>
                  <a:pt x="2191" y="5451"/>
                </a:lnTo>
                <a:lnTo>
                  <a:pt x="2312" y="5305"/>
                </a:lnTo>
                <a:lnTo>
                  <a:pt x="2410" y="5135"/>
                </a:lnTo>
                <a:lnTo>
                  <a:pt x="2604" y="4867"/>
                </a:lnTo>
                <a:lnTo>
                  <a:pt x="2799" y="4599"/>
                </a:lnTo>
                <a:lnTo>
                  <a:pt x="2945" y="4307"/>
                </a:lnTo>
                <a:lnTo>
                  <a:pt x="3091" y="4040"/>
                </a:lnTo>
                <a:lnTo>
                  <a:pt x="3213" y="3748"/>
                </a:lnTo>
                <a:lnTo>
                  <a:pt x="3213" y="3699"/>
                </a:lnTo>
                <a:lnTo>
                  <a:pt x="3164" y="3675"/>
                </a:lnTo>
                <a:lnTo>
                  <a:pt x="3115" y="3650"/>
                </a:lnTo>
                <a:lnTo>
                  <a:pt x="3091" y="3699"/>
                </a:lnTo>
                <a:lnTo>
                  <a:pt x="2872" y="3942"/>
                </a:lnTo>
                <a:lnTo>
                  <a:pt x="2653" y="4210"/>
                </a:lnTo>
                <a:lnTo>
                  <a:pt x="2434" y="4453"/>
                </a:lnTo>
                <a:lnTo>
                  <a:pt x="2215" y="4721"/>
                </a:lnTo>
                <a:lnTo>
                  <a:pt x="1947" y="5062"/>
                </a:lnTo>
                <a:lnTo>
                  <a:pt x="1826" y="5232"/>
                </a:lnTo>
                <a:lnTo>
                  <a:pt x="1777" y="5329"/>
                </a:lnTo>
                <a:lnTo>
                  <a:pt x="1753" y="5427"/>
                </a:lnTo>
                <a:lnTo>
                  <a:pt x="1388" y="5427"/>
                </a:lnTo>
                <a:lnTo>
                  <a:pt x="1461" y="5305"/>
                </a:lnTo>
                <a:lnTo>
                  <a:pt x="1534" y="5159"/>
                </a:lnTo>
                <a:lnTo>
                  <a:pt x="1631" y="5013"/>
                </a:lnTo>
                <a:lnTo>
                  <a:pt x="1728" y="4867"/>
                </a:lnTo>
                <a:lnTo>
                  <a:pt x="1972" y="4575"/>
                </a:lnTo>
                <a:lnTo>
                  <a:pt x="2142" y="4356"/>
                </a:lnTo>
                <a:lnTo>
                  <a:pt x="2288" y="4137"/>
                </a:lnTo>
                <a:lnTo>
                  <a:pt x="2410" y="3894"/>
                </a:lnTo>
                <a:lnTo>
                  <a:pt x="2507" y="3650"/>
                </a:lnTo>
                <a:lnTo>
                  <a:pt x="3748" y="3626"/>
                </a:lnTo>
                <a:close/>
                <a:moveTo>
                  <a:pt x="4551" y="3602"/>
                </a:moveTo>
                <a:lnTo>
                  <a:pt x="4356" y="3796"/>
                </a:lnTo>
                <a:lnTo>
                  <a:pt x="4186" y="4015"/>
                </a:lnTo>
                <a:lnTo>
                  <a:pt x="3894" y="4478"/>
                </a:lnTo>
                <a:lnTo>
                  <a:pt x="3699" y="4697"/>
                </a:lnTo>
                <a:lnTo>
                  <a:pt x="3505" y="4940"/>
                </a:lnTo>
                <a:lnTo>
                  <a:pt x="3407" y="5062"/>
                </a:lnTo>
                <a:lnTo>
                  <a:pt x="3334" y="5183"/>
                </a:lnTo>
                <a:lnTo>
                  <a:pt x="3286" y="5329"/>
                </a:lnTo>
                <a:lnTo>
                  <a:pt x="3261" y="5451"/>
                </a:lnTo>
                <a:lnTo>
                  <a:pt x="2921" y="5451"/>
                </a:lnTo>
                <a:lnTo>
                  <a:pt x="3067" y="5281"/>
                </a:lnTo>
                <a:lnTo>
                  <a:pt x="3213" y="5062"/>
                </a:lnTo>
                <a:lnTo>
                  <a:pt x="3432" y="4672"/>
                </a:lnTo>
                <a:lnTo>
                  <a:pt x="3724" y="4161"/>
                </a:lnTo>
                <a:lnTo>
                  <a:pt x="4016" y="3602"/>
                </a:lnTo>
                <a:close/>
                <a:moveTo>
                  <a:pt x="13140" y="3675"/>
                </a:moveTo>
                <a:lnTo>
                  <a:pt x="13724" y="3699"/>
                </a:lnTo>
                <a:lnTo>
                  <a:pt x="13505" y="3894"/>
                </a:lnTo>
                <a:lnTo>
                  <a:pt x="13335" y="4137"/>
                </a:lnTo>
                <a:lnTo>
                  <a:pt x="12994" y="4624"/>
                </a:lnTo>
                <a:lnTo>
                  <a:pt x="12751" y="5013"/>
                </a:lnTo>
                <a:lnTo>
                  <a:pt x="12605" y="5232"/>
                </a:lnTo>
                <a:lnTo>
                  <a:pt x="12483" y="5451"/>
                </a:lnTo>
                <a:lnTo>
                  <a:pt x="12313" y="5451"/>
                </a:lnTo>
                <a:lnTo>
                  <a:pt x="12459" y="5256"/>
                </a:lnTo>
                <a:lnTo>
                  <a:pt x="12556" y="5037"/>
                </a:lnTo>
                <a:lnTo>
                  <a:pt x="12775" y="4624"/>
                </a:lnTo>
                <a:lnTo>
                  <a:pt x="12873" y="4405"/>
                </a:lnTo>
                <a:lnTo>
                  <a:pt x="12946" y="4161"/>
                </a:lnTo>
                <a:lnTo>
                  <a:pt x="13043" y="3918"/>
                </a:lnTo>
                <a:lnTo>
                  <a:pt x="13140" y="3675"/>
                </a:lnTo>
                <a:close/>
                <a:moveTo>
                  <a:pt x="16912" y="3723"/>
                </a:moveTo>
                <a:lnTo>
                  <a:pt x="16547" y="4283"/>
                </a:lnTo>
                <a:lnTo>
                  <a:pt x="16328" y="4575"/>
                </a:lnTo>
                <a:lnTo>
                  <a:pt x="16109" y="4818"/>
                </a:lnTo>
                <a:lnTo>
                  <a:pt x="15841" y="5086"/>
                </a:lnTo>
                <a:lnTo>
                  <a:pt x="15695" y="5281"/>
                </a:lnTo>
                <a:lnTo>
                  <a:pt x="15573" y="5451"/>
                </a:lnTo>
                <a:lnTo>
                  <a:pt x="15501" y="5451"/>
                </a:lnTo>
                <a:lnTo>
                  <a:pt x="15695" y="5135"/>
                </a:lnTo>
                <a:lnTo>
                  <a:pt x="15914" y="4843"/>
                </a:lnTo>
                <a:lnTo>
                  <a:pt x="16084" y="4575"/>
                </a:lnTo>
                <a:lnTo>
                  <a:pt x="16230" y="4307"/>
                </a:lnTo>
                <a:lnTo>
                  <a:pt x="16474" y="3723"/>
                </a:lnTo>
                <a:close/>
                <a:moveTo>
                  <a:pt x="12921" y="3650"/>
                </a:moveTo>
                <a:lnTo>
                  <a:pt x="12800" y="3821"/>
                </a:lnTo>
                <a:lnTo>
                  <a:pt x="12702" y="3991"/>
                </a:lnTo>
                <a:lnTo>
                  <a:pt x="12532" y="4332"/>
                </a:lnTo>
                <a:lnTo>
                  <a:pt x="12362" y="4599"/>
                </a:lnTo>
                <a:lnTo>
                  <a:pt x="12167" y="4891"/>
                </a:lnTo>
                <a:lnTo>
                  <a:pt x="11997" y="5159"/>
                </a:lnTo>
                <a:lnTo>
                  <a:pt x="11948" y="5305"/>
                </a:lnTo>
                <a:lnTo>
                  <a:pt x="11899" y="5451"/>
                </a:lnTo>
                <a:lnTo>
                  <a:pt x="11583" y="5475"/>
                </a:lnTo>
                <a:lnTo>
                  <a:pt x="11583" y="5475"/>
                </a:lnTo>
                <a:lnTo>
                  <a:pt x="11729" y="5232"/>
                </a:lnTo>
                <a:lnTo>
                  <a:pt x="11826" y="4964"/>
                </a:lnTo>
                <a:lnTo>
                  <a:pt x="12045" y="4453"/>
                </a:lnTo>
                <a:lnTo>
                  <a:pt x="12216" y="4064"/>
                </a:lnTo>
                <a:lnTo>
                  <a:pt x="12289" y="3869"/>
                </a:lnTo>
                <a:lnTo>
                  <a:pt x="12337" y="3650"/>
                </a:lnTo>
                <a:close/>
                <a:moveTo>
                  <a:pt x="4746" y="3602"/>
                </a:moveTo>
                <a:lnTo>
                  <a:pt x="5792" y="3626"/>
                </a:lnTo>
                <a:lnTo>
                  <a:pt x="6814" y="3675"/>
                </a:lnTo>
                <a:lnTo>
                  <a:pt x="6571" y="3845"/>
                </a:lnTo>
                <a:lnTo>
                  <a:pt x="6352" y="4064"/>
                </a:lnTo>
                <a:lnTo>
                  <a:pt x="6157" y="4283"/>
                </a:lnTo>
                <a:lnTo>
                  <a:pt x="5987" y="4526"/>
                </a:lnTo>
                <a:lnTo>
                  <a:pt x="5573" y="5135"/>
                </a:lnTo>
                <a:lnTo>
                  <a:pt x="5427" y="5305"/>
                </a:lnTo>
                <a:lnTo>
                  <a:pt x="5403" y="5402"/>
                </a:lnTo>
                <a:lnTo>
                  <a:pt x="5378" y="5500"/>
                </a:lnTo>
                <a:lnTo>
                  <a:pt x="5013" y="5500"/>
                </a:lnTo>
                <a:lnTo>
                  <a:pt x="5232" y="5232"/>
                </a:lnTo>
                <a:lnTo>
                  <a:pt x="5427" y="4940"/>
                </a:lnTo>
                <a:lnTo>
                  <a:pt x="6206" y="3748"/>
                </a:lnTo>
                <a:lnTo>
                  <a:pt x="6230" y="3699"/>
                </a:lnTo>
                <a:lnTo>
                  <a:pt x="6206" y="3675"/>
                </a:lnTo>
                <a:lnTo>
                  <a:pt x="6108" y="3675"/>
                </a:lnTo>
                <a:lnTo>
                  <a:pt x="5865" y="3894"/>
                </a:lnTo>
                <a:lnTo>
                  <a:pt x="5646" y="4113"/>
                </a:lnTo>
                <a:lnTo>
                  <a:pt x="5427" y="4356"/>
                </a:lnTo>
                <a:lnTo>
                  <a:pt x="5208" y="4599"/>
                </a:lnTo>
                <a:lnTo>
                  <a:pt x="4892" y="5013"/>
                </a:lnTo>
                <a:lnTo>
                  <a:pt x="4770" y="5256"/>
                </a:lnTo>
                <a:lnTo>
                  <a:pt x="4648" y="5500"/>
                </a:lnTo>
                <a:lnTo>
                  <a:pt x="4429" y="5475"/>
                </a:lnTo>
                <a:lnTo>
                  <a:pt x="4746" y="5037"/>
                </a:lnTo>
                <a:lnTo>
                  <a:pt x="4989" y="4745"/>
                </a:lnTo>
                <a:lnTo>
                  <a:pt x="5208" y="4405"/>
                </a:lnTo>
                <a:lnTo>
                  <a:pt x="5403" y="4088"/>
                </a:lnTo>
                <a:lnTo>
                  <a:pt x="5476" y="3894"/>
                </a:lnTo>
                <a:lnTo>
                  <a:pt x="5549" y="3723"/>
                </a:lnTo>
                <a:lnTo>
                  <a:pt x="5549" y="3675"/>
                </a:lnTo>
                <a:lnTo>
                  <a:pt x="5500" y="3650"/>
                </a:lnTo>
                <a:lnTo>
                  <a:pt x="5476" y="3626"/>
                </a:lnTo>
                <a:lnTo>
                  <a:pt x="5427" y="3650"/>
                </a:lnTo>
                <a:lnTo>
                  <a:pt x="5159" y="3918"/>
                </a:lnTo>
                <a:lnTo>
                  <a:pt x="4916" y="4210"/>
                </a:lnTo>
                <a:lnTo>
                  <a:pt x="4429" y="4794"/>
                </a:lnTo>
                <a:lnTo>
                  <a:pt x="4162" y="5110"/>
                </a:lnTo>
                <a:lnTo>
                  <a:pt x="4016" y="5281"/>
                </a:lnTo>
                <a:lnTo>
                  <a:pt x="3894" y="5475"/>
                </a:lnTo>
                <a:lnTo>
                  <a:pt x="3529" y="5451"/>
                </a:lnTo>
                <a:lnTo>
                  <a:pt x="3821" y="5086"/>
                </a:lnTo>
                <a:lnTo>
                  <a:pt x="4064" y="4721"/>
                </a:lnTo>
                <a:lnTo>
                  <a:pt x="4405" y="4161"/>
                </a:lnTo>
                <a:lnTo>
                  <a:pt x="4575" y="3869"/>
                </a:lnTo>
                <a:lnTo>
                  <a:pt x="4746" y="3602"/>
                </a:lnTo>
                <a:close/>
                <a:moveTo>
                  <a:pt x="11997" y="3650"/>
                </a:moveTo>
                <a:lnTo>
                  <a:pt x="11875" y="3869"/>
                </a:lnTo>
                <a:lnTo>
                  <a:pt x="11778" y="4088"/>
                </a:lnTo>
                <a:lnTo>
                  <a:pt x="11559" y="4551"/>
                </a:lnTo>
                <a:lnTo>
                  <a:pt x="11315" y="4989"/>
                </a:lnTo>
                <a:lnTo>
                  <a:pt x="11218" y="5232"/>
                </a:lnTo>
                <a:lnTo>
                  <a:pt x="11194" y="5378"/>
                </a:lnTo>
                <a:lnTo>
                  <a:pt x="11169" y="5500"/>
                </a:lnTo>
                <a:lnTo>
                  <a:pt x="10756" y="5500"/>
                </a:lnTo>
                <a:lnTo>
                  <a:pt x="10950" y="5256"/>
                </a:lnTo>
                <a:lnTo>
                  <a:pt x="11121" y="4989"/>
                </a:lnTo>
                <a:lnTo>
                  <a:pt x="11291" y="4672"/>
                </a:lnTo>
                <a:lnTo>
                  <a:pt x="11437" y="4332"/>
                </a:lnTo>
                <a:lnTo>
                  <a:pt x="11705" y="3650"/>
                </a:lnTo>
                <a:close/>
                <a:moveTo>
                  <a:pt x="17593" y="3699"/>
                </a:moveTo>
                <a:lnTo>
                  <a:pt x="17471" y="3894"/>
                </a:lnTo>
                <a:lnTo>
                  <a:pt x="17325" y="4088"/>
                </a:lnTo>
                <a:lnTo>
                  <a:pt x="17082" y="4502"/>
                </a:lnTo>
                <a:lnTo>
                  <a:pt x="16887" y="4745"/>
                </a:lnTo>
                <a:lnTo>
                  <a:pt x="16668" y="4989"/>
                </a:lnTo>
                <a:lnTo>
                  <a:pt x="16474" y="5232"/>
                </a:lnTo>
                <a:lnTo>
                  <a:pt x="16376" y="5378"/>
                </a:lnTo>
                <a:lnTo>
                  <a:pt x="16303" y="5500"/>
                </a:lnTo>
                <a:lnTo>
                  <a:pt x="16133" y="5475"/>
                </a:lnTo>
                <a:lnTo>
                  <a:pt x="16620" y="4867"/>
                </a:lnTo>
                <a:lnTo>
                  <a:pt x="16790" y="4599"/>
                </a:lnTo>
                <a:lnTo>
                  <a:pt x="16936" y="4307"/>
                </a:lnTo>
                <a:lnTo>
                  <a:pt x="17033" y="4015"/>
                </a:lnTo>
                <a:lnTo>
                  <a:pt x="17131" y="3723"/>
                </a:lnTo>
                <a:lnTo>
                  <a:pt x="17593" y="3699"/>
                </a:lnTo>
                <a:close/>
                <a:moveTo>
                  <a:pt x="2337" y="3650"/>
                </a:moveTo>
                <a:lnTo>
                  <a:pt x="1947" y="4064"/>
                </a:lnTo>
                <a:lnTo>
                  <a:pt x="1558" y="4478"/>
                </a:lnTo>
                <a:lnTo>
                  <a:pt x="1363" y="4697"/>
                </a:lnTo>
                <a:lnTo>
                  <a:pt x="1193" y="4940"/>
                </a:lnTo>
                <a:lnTo>
                  <a:pt x="1096" y="5062"/>
                </a:lnTo>
                <a:lnTo>
                  <a:pt x="1047" y="5183"/>
                </a:lnTo>
                <a:lnTo>
                  <a:pt x="1023" y="5329"/>
                </a:lnTo>
                <a:lnTo>
                  <a:pt x="1023" y="5451"/>
                </a:lnTo>
                <a:lnTo>
                  <a:pt x="804" y="5475"/>
                </a:lnTo>
                <a:lnTo>
                  <a:pt x="609" y="5524"/>
                </a:lnTo>
                <a:lnTo>
                  <a:pt x="609" y="5524"/>
                </a:lnTo>
                <a:lnTo>
                  <a:pt x="682" y="5451"/>
                </a:lnTo>
                <a:lnTo>
                  <a:pt x="755" y="5354"/>
                </a:lnTo>
                <a:lnTo>
                  <a:pt x="901" y="5135"/>
                </a:lnTo>
                <a:lnTo>
                  <a:pt x="1023" y="4891"/>
                </a:lnTo>
                <a:lnTo>
                  <a:pt x="1120" y="4697"/>
                </a:lnTo>
                <a:lnTo>
                  <a:pt x="1485" y="4186"/>
                </a:lnTo>
                <a:lnTo>
                  <a:pt x="1874" y="3675"/>
                </a:lnTo>
                <a:lnTo>
                  <a:pt x="2288" y="3650"/>
                </a:lnTo>
                <a:close/>
                <a:moveTo>
                  <a:pt x="11510" y="3650"/>
                </a:moveTo>
                <a:lnTo>
                  <a:pt x="11291" y="3967"/>
                </a:lnTo>
                <a:lnTo>
                  <a:pt x="11096" y="4283"/>
                </a:lnTo>
                <a:lnTo>
                  <a:pt x="10902" y="4599"/>
                </a:lnTo>
                <a:lnTo>
                  <a:pt x="10707" y="4891"/>
                </a:lnTo>
                <a:lnTo>
                  <a:pt x="10464" y="5208"/>
                </a:lnTo>
                <a:lnTo>
                  <a:pt x="10366" y="5354"/>
                </a:lnTo>
                <a:lnTo>
                  <a:pt x="10269" y="5524"/>
                </a:lnTo>
                <a:lnTo>
                  <a:pt x="10001" y="5524"/>
                </a:lnTo>
                <a:lnTo>
                  <a:pt x="10269" y="5208"/>
                </a:lnTo>
                <a:lnTo>
                  <a:pt x="10488" y="4891"/>
                </a:lnTo>
                <a:lnTo>
                  <a:pt x="10683" y="4599"/>
                </a:lnTo>
                <a:lnTo>
                  <a:pt x="10853" y="4307"/>
                </a:lnTo>
                <a:lnTo>
                  <a:pt x="11023" y="3991"/>
                </a:lnTo>
                <a:lnTo>
                  <a:pt x="11145" y="3675"/>
                </a:lnTo>
                <a:lnTo>
                  <a:pt x="11437" y="3650"/>
                </a:lnTo>
                <a:close/>
                <a:moveTo>
                  <a:pt x="6936" y="3699"/>
                </a:moveTo>
                <a:lnTo>
                  <a:pt x="7325" y="3723"/>
                </a:lnTo>
                <a:lnTo>
                  <a:pt x="7057" y="4015"/>
                </a:lnTo>
                <a:lnTo>
                  <a:pt x="6814" y="4356"/>
                </a:lnTo>
                <a:lnTo>
                  <a:pt x="6619" y="4599"/>
                </a:lnTo>
                <a:lnTo>
                  <a:pt x="6400" y="4867"/>
                </a:lnTo>
                <a:lnTo>
                  <a:pt x="6327" y="5013"/>
                </a:lnTo>
                <a:lnTo>
                  <a:pt x="6254" y="5159"/>
                </a:lnTo>
                <a:lnTo>
                  <a:pt x="6206" y="5329"/>
                </a:lnTo>
                <a:lnTo>
                  <a:pt x="6206" y="5475"/>
                </a:lnTo>
                <a:lnTo>
                  <a:pt x="6206" y="5500"/>
                </a:lnTo>
                <a:lnTo>
                  <a:pt x="6230" y="5548"/>
                </a:lnTo>
                <a:lnTo>
                  <a:pt x="5768" y="5524"/>
                </a:lnTo>
                <a:lnTo>
                  <a:pt x="5889" y="5378"/>
                </a:lnTo>
                <a:lnTo>
                  <a:pt x="5987" y="5208"/>
                </a:lnTo>
                <a:lnTo>
                  <a:pt x="6157" y="4916"/>
                </a:lnTo>
                <a:lnTo>
                  <a:pt x="6546" y="4332"/>
                </a:lnTo>
                <a:lnTo>
                  <a:pt x="6936" y="3723"/>
                </a:lnTo>
                <a:lnTo>
                  <a:pt x="6936" y="3699"/>
                </a:lnTo>
                <a:close/>
                <a:moveTo>
                  <a:pt x="7568" y="3723"/>
                </a:moveTo>
                <a:lnTo>
                  <a:pt x="8103" y="3748"/>
                </a:lnTo>
                <a:lnTo>
                  <a:pt x="7933" y="3991"/>
                </a:lnTo>
                <a:lnTo>
                  <a:pt x="7763" y="4234"/>
                </a:lnTo>
                <a:lnTo>
                  <a:pt x="7592" y="4478"/>
                </a:lnTo>
                <a:lnTo>
                  <a:pt x="7422" y="4721"/>
                </a:lnTo>
                <a:lnTo>
                  <a:pt x="7057" y="5110"/>
                </a:lnTo>
                <a:lnTo>
                  <a:pt x="6887" y="5329"/>
                </a:lnTo>
                <a:lnTo>
                  <a:pt x="6838" y="5427"/>
                </a:lnTo>
                <a:lnTo>
                  <a:pt x="6814" y="5548"/>
                </a:lnTo>
                <a:lnTo>
                  <a:pt x="6327" y="5548"/>
                </a:lnTo>
                <a:lnTo>
                  <a:pt x="6449" y="5451"/>
                </a:lnTo>
                <a:lnTo>
                  <a:pt x="6546" y="5354"/>
                </a:lnTo>
                <a:lnTo>
                  <a:pt x="6717" y="5110"/>
                </a:lnTo>
                <a:lnTo>
                  <a:pt x="7009" y="4624"/>
                </a:lnTo>
                <a:lnTo>
                  <a:pt x="7325" y="4186"/>
                </a:lnTo>
                <a:lnTo>
                  <a:pt x="7447" y="3967"/>
                </a:lnTo>
                <a:lnTo>
                  <a:pt x="7568" y="3723"/>
                </a:lnTo>
                <a:close/>
                <a:moveTo>
                  <a:pt x="10902" y="3675"/>
                </a:moveTo>
                <a:lnTo>
                  <a:pt x="10172" y="4721"/>
                </a:lnTo>
                <a:lnTo>
                  <a:pt x="10026" y="4916"/>
                </a:lnTo>
                <a:lnTo>
                  <a:pt x="9855" y="5110"/>
                </a:lnTo>
                <a:lnTo>
                  <a:pt x="9709" y="5329"/>
                </a:lnTo>
                <a:lnTo>
                  <a:pt x="9661" y="5427"/>
                </a:lnTo>
                <a:lnTo>
                  <a:pt x="9612" y="5548"/>
                </a:lnTo>
                <a:lnTo>
                  <a:pt x="9320" y="5548"/>
                </a:lnTo>
                <a:lnTo>
                  <a:pt x="9515" y="5208"/>
                </a:lnTo>
                <a:lnTo>
                  <a:pt x="9661" y="4867"/>
                </a:lnTo>
                <a:lnTo>
                  <a:pt x="10026" y="4307"/>
                </a:lnTo>
                <a:lnTo>
                  <a:pt x="10391" y="3723"/>
                </a:lnTo>
                <a:lnTo>
                  <a:pt x="10902" y="3675"/>
                </a:lnTo>
                <a:close/>
                <a:moveTo>
                  <a:pt x="9150" y="5062"/>
                </a:moveTo>
                <a:lnTo>
                  <a:pt x="9004" y="5305"/>
                </a:lnTo>
                <a:lnTo>
                  <a:pt x="8979" y="5427"/>
                </a:lnTo>
                <a:lnTo>
                  <a:pt x="8931" y="5548"/>
                </a:lnTo>
                <a:lnTo>
                  <a:pt x="8736" y="5573"/>
                </a:lnTo>
                <a:lnTo>
                  <a:pt x="8736" y="5573"/>
                </a:lnTo>
                <a:lnTo>
                  <a:pt x="8955" y="5281"/>
                </a:lnTo>
                <a:lnTo>
                  <a:pt x="9150" y="5062"/>
                </a:lnTo>
                <a:close/>
                <a:moveTo>
                  <a:pt x="8785" y="3772"/>
                </a:moveTo>
                <a:lnTo>
                  <a:pt x="8663" y="3918"/>
                </a:lnTo>
                <a:lnTo>
                  <a:pt x="8541" y="4064"/>
                </a:lnTo>
                <a:lnTo>
                  <a:pt x="8322" y="4380"/>
                </a:lnTo>
                <a:lnTo>
                  <a:pt x="8103" y="4672"/>
                </a:lnTo>
                <a:lnTo>
                  <a:pt x="7884" y="4940"/>
                </a:lnTo>
                <a:lnTo>
                  <a:pt x="7690" y="5256"/>
                </a:lnTo>
                <a:lnTo>
                  <a:pt x="7617" y="5402"/>
                </a:lnTo>
                <a:lnTo>
                  <a:pt x="7544" y="5573"/>
                </a:lnTo>
                <a:lnTo>
                  <a:pt x="7228" y="5573"/>
                </a:lnTo>
                <a:lnTo>
                  <a:pt x="7374" y="5402"/>
                </a:lnTo>
                <a:lnTo>
                  <a:pt x="7495" y="5256"/>
                </a:lnTo>
                <a:lnTo>
                  <a:pt x="7714" y="4940"/>
                </a:lnTo>
                <a:lnTo>
                  <a:pt x="7909" y="4672"/>
                </a:lnTo>
                <a:lnTo>
                  <a:pt x="8079" y="4380"/>
                </a:lnTo>
                <a:lnTo>
                  <a:pt x="8225" y="4088"/>
                </a:lnTo>
                <a:lnTo>
                  <a:pt x="8347" y="3772"/>
                </a:lnTo>
                <a:close/>
                <a:moveTo>
                  <a:pt x="9515" y="3772"/>
                </a:moveTo>
                <a:lnTo>
                  <a:pt x="9490" y="3821"/>
                </a:lnTo>
                <a:lnTo>
                  <a:pt x="9393" y="3918"/>
                </a:lnTo>
                <a:lnTo>
                  <a:pt x="9320" y="4040"/>
                </a:lnTo>
                <a:lnTo>
                  <a:pt x="9150" y="4332"/>
                </a:lnTo>
                <a:lnTo>
                  <a:pt x="9028" y="4624"/>
                </a:lnTo>
                <a:lnTo>
                  <a:pt x="8833" y="4843"/>
                </a:lnTo>
                <a:lnTo>
                  <a:pt x="8614" y="5086"/>
                </a:lnTo>
                <a:lnTo>
                  <a:pt x="8541" y="5183"/>
                </a:lnTo>
                <a:lnTo>
                  <a:pt x="8444" y="5305"/>
                </a:lnTo>
                <a:lnTo>
                  <a:pt x="8395" y="5427"/>
                </a:lnTo>
                <a:lnTo>
                  <a:pt x="8347" y="5573"/>
                </a:lnTo>
                <a:lnTo>
                  <a:pt x="7884" y="5573"/>
                </a:lnTo>
                <a:lnTo>
                  <a:pt x="8055" y="5378"/>
                </a:lnTo>
                <a:lnTo>
                  <a:pt x="8201" y="5183"/>
                </a:lnTo>
                <a:lnTo>
                  <a:pt x="8444" y="4794"/>
                </a:lnTo>
                <a:lnTo>
                  <a:pt x="8614" y="4551"/>
                </a:lnTo>
                <a:lnTo>
                  <a:pt x="8760" y="4307"/>
                </a:lnTo>
                <a:lnTo>
                  <a:pt x="9028" y="3796"/>
                </a:lnTo>
                <a:lnTo>
                  <a:pt x="9271" y="3796"/>
                </a:lnTo>
                <a:lnTo>
                  <a:pt x="9515" y="3772"/>
                </a:lnTo>
                <a:close/>
                <a:moveTo>
                  <a:pt x="18031" y="3650"/>
                </a:moveTo>
                <a:lnTo>
                  <a:pt x="18031" y="4015"/>
                </a:lnTo>
                <a:lnTo>
                  <a:pt x="17934" y="4186"/>
                </a:lnTo>
                <a:lnTo>
                  <a:pt x="17836" y="4380"/>
                </a:lnTo>
                <a:lnTo>
                  <a:pt x="17642" y="4745"/>
                </a:lnTo>
                <a:lnTo>
                  <a:pt x="17350" y="5159"/>
                </a:lnTo>
                <a:lnTo>
                  <a:pt x="17228" y="5354"/>
                </a:lnTo>
                <a:lnTo>
                  <a:pt x="17131" y="5573"/>
                </a:lnTo>
                <a:lnTo>
                  <a:pt x="16766" y="5548"/>
                </a:lnTo>
                <a:lnTo>
                  <a:pt x="16912" y="5378"/>
                </a:lnTo>
                <a:lnTo>
                  <a:pt x="17058" y="5183"/>
                </a:lnTo>
                <a:lnTo>
                  <a:pt x="17325" y="4818"/>
                </a:lnTo>
                <a:lnTo>
                  <a:pt x="17471" y="4551"/>
                </a:lnTo>
                <a:lnTo>
                  <a:pt x="17569" y="4259"/>
                </a:lnTo>
                <a:lnTo>
                  <a:pt x="17739" y="3699"/>
                </a:lnTo>
                <a:lnTo>
                  <a:pt x="18031" y="3650"/>
                </a:lnTo>
                <a:close/>
                <a:moveTo>
                  <a:pt x="18007" y="4818"/>
                </a:moveTo>
                <a:lnTo>
                  <a:pt x="18007" y="5597"/>
                </a:lnTo>
                <a:lnTo>
                  <a:pt x="17544" y="5597"/>
                </a:lnTo>
                <a:lnTo>
                  <a:pt x="17642" y="5378"/>
                </a:lnTo>
                <a:lnTo>
                  <a:pt x="17812" y="5110"/>
                </a:lnTo>
                <a:lnTo>
                  <a:pt x="18007" y="4818"/>
                </a:lnTo>
                <a:close/>
                <a:moveTo>
                  <a:pt x="560" y="5913"/>
                </a:moveTo>
                <a:lnTo>
                  <a:pt x="537" y="5960"/>
                </a:lnTo>
                <a:lnTo>
                  <a:pt x="537" y="5960"/>
                </a:lnTo>
                <a:lnTo>
                  <a:pt x="536" y="5938"/>
                </a:lnTo>
                <a:lnTo>
                  <a:pt x="560" y="5913"/>
                </a:lnTo>
                <a:close/>
                <a:moveTo>
                  <a:pt x="4673" y="6692"/>
                </a:moveTo>
                <a:lnTo>
                  <a:pt x="4600" y="6716"/>
                </a:lnTo>
                <a:lnTo>
                  <a:pt x="4527" y="6765"/>
                </a:lnTo>
                <a:lnTo>
                  <a:pt x="4405" y="6838"/>
                </a:lnTo>
                <a:lnTo>
                  <a:pt x="4283" y="6911"/>
                </a:lnTo>
                <a:lnTo>
                  <a:pt x="4089" y="6984"/>
                </a:lnTo>
                <a:lnTo>
                  <a:pt x="4016" y="7008"/>
                </a:lnTo>
                <a:lnTo>
                  <a:pt x="4016" y="6935"/>
                </a:lnTo>
                <a:lnTo>
                  <a:pt x="3991" y="6862"/>
                </a:lnTo>
                <a:lnTo>
                  <a:pt x="3967" y="6789"/>
                </a:lnTo>
                <a:lnTo>
                  <a:pt x="3918" y="6741"/>
                </a:lnTo>
                <a:lnTo>
                  <a:pt x="3870" y="6716"/>
                </a:lnTo>
                <a:lnTo>
                  <a:pt x="3797" y="6716"/>
                </a:lnTo>
                <a:lnTo>
                  <a:pt x="3724" y="6741"/>
                </a:lnTo>
                <a:lnTo>
                  <a:pt x="3675" y="6789"/>
                </a:lnTo>
                <a:lnTo>
                  <a:pt x="3578" y="6887"/>
                </a:lnTo>
                <a:lnTo>
                  <a:pt x="3456" y="6984"/>
                </a:lnTo>
                <a:lnTo>
                  <a:pt x="3213" y="7130"/>
                </a:lnTo>
                <a:lnTo>
                  <a:pt x="3042" y="7227"/>
                </a:lnTo>
                <a:lnTo>
                  <a:pt x="2848" y="7252"/>
                </a:lnTo>
                <a:lnTo>
                  <a:pt x="2799" y="7252"/>
                </a:lnTo>
                <a:lnTo>
                  <a:pt x="2799" y="7227"/>
                </a:lnTo>
                <a:lnTo>
                  <a:pt x="2799" y="7106"/>
                </a:lnTo>
                <a:lnTo>
                  <a:pt x="2848" y="6984"/>
                </a:lnTo>
                <a:lnTo>
                  <a:pt x="2896" y="6887"/>
                </a:lnTo>
                <a:lnTo>
                  <a:pt x="2896" y="6838"/>
                </a:lnTo>
                <a:lnTo>
                  <a:pt x="2872" y="6789"/>
                </a:lnTo>
                <a:lnTo>
                  <a:pt x="2823" y="6741"/>
                </a:lnTo>
                <a:lnTo>
                  <a:pt x="2775" y="6741"/>
                </a:lnTo>
                <a:lnTo>
                  <a:pt x="2702" y="6765"/>
                </a:lnTo>
                <a:lnTo>
                  <a:pt x="2629" y="6789"/>
                </a:lnTo>
                <a:lnTo>
                  <a:pt x="2531" y="6887"/>
                </a:lnTo>
                <a:lnTo>
                  <a:pt x="2458" y="7008"/>
                </a:lnTo>
                <a:lnTo>
                  <a:pt x="2434" y="7130"/>
                </a:lnTo>
                <a:lnTo>
                  <a:pt x="2434" y="7276"/>
                </a:lnTo>
                <a:lnTo>
                  <a:pt x="2483" y="7422"/>
                </a:lnTo>
                <a:lnTo>
                  <a:pt x="2556" y="7519"/>
                </a:lnTo>
                <a:lnTo>
                  <a:pt x="2677" y="7617"/>
                </a:lnTo>
                <a:lnTo>
                  <a:pt x="2799" y="7641"/>
                </a:lnTo>
                <a:lnTo>
                  <a:pt x="2921" y="7665"/>
                </a:lnTo>
                <a:lnTo>
                  <a:pt x="3042" y="7641"/>
                </a:lnTo>
                <a:lnTo>
                  <a:pt x="3188" y="7617"/>
                </a:lnTo>
                <a:lnTo>
                  <a:pt x="3432" y="7495"/>
                </a:lnTo>
                <a:lnTo>
                  <a:pt x="3675" y="7349"/>
                </a:lnTo>
                <a:lnTo>
                  <a:pt x="3748" y="7373"/>
                </a:lnTo>
                <a:lnTo>
                  <a:pt x="3845" y="7398"/>
                </a:lnTo>
                <a:lnTo>
                  <a:pt x="4040" y="7398"/>
                </a:lnTo>
                <a:lnTo>
                  <a:pt x="4259" y="7349"/>
                </a:lnTo>
                <a:lnTo>
                  <a:pt x="4478" y="7276"/>
                </a:lnTo>
                <a:lnTo>
                  <a:pt x="4551" y="7373"/>
                </a:lnTo>
                <a:lnTo>
                  <a:pt x="4673" y="7446"/>
                </a:lnTo>
                <a:lnTo>
                  <a:pt x="4819" y="7495"/>
                </a:lnTo>
                <a:lnTo>
                  <a:pt x="4989" y="7519"/>
                </a:lnTo>
                <a:lnTo>
                  <a:pt x="5159" y="7519"/>
                </a:lnTo>
                <a:lnTo>
                  <a:pt x="5354" y="7495"/>
                </a:lnTo>
                <a:lnTo>
                  <a:pt x="5524" y="7446"/>
                </a:lnTo>
                <a:lnTo>
                  <a:pt x="5695" y="7373"/>
                </a:lnTo>
                <a:lnTo>
                  <a:pt x="5792" y="7446"/>
                </a:lnTo>
                <a:lnTo>
                  <a:pt x="5914" y="7495"/>
                </a:lnTo>
                <a:lnTo>
                  <a:pt x="6060" y="7519"/>
                </a:lnTo>
                <a:lnTo>
                  <a:pt x="6230" y="7519"/>
                </a:lnTo>
                <a:lnTo>
                  <a:pt x="6400" y="7495"/>
                </a:lnTo>
                <a:lnTo>
                  <a:pt x="6571" y="7422"/>
                </a:lnTo>
                <a:lnTo>
                  <a:pt x="6741" y="7373"/>
                </a:lnTo>
                <a:lnTo>
                  <a:pt x="6911" y="7276"/>
                </a:lnTo>
                <a:lnTo>
                  <a:pt x="7009" y="7373"/>
                </a:lnTo>
                <a:lnTo>
                  <a:pt x="7106" y="7422"/>
                </a:lnTo>
                <a:lnTo>
                  <a:pt x="7252" y="7446"/>
                </a:lnTo>
                <a:lnTo>
                  <a:pt x="7544" y="7446"/>
                </a:lnTo>
                <a:lnTo>
                  <a:pt x="7690" y="7398"/>
                </a:lnTo>
                <a:lnTo>
                  <a:pt x="7982" y="7300"/>
                </a:lnTo>
                <a:lnTo>
                  <a:pt x="8055" y="7398"/>
                </a:lnTo>
                <a:lnTo>
                  <a:pt x="8152" y="7471"/>
                </a:lnTo>
                <a:lnTo>
                  <a:pt x="8249" y="7519"/>
                </a:lnTo>
                <a:lnTo>
                  <a:pt x="8347" y="7544"/>
                </a:lnTo>
                <a:lnTo>
                  <a:pt x="8468" y="7519"/>
                </a:lnTo>
                <a:lnTo>
                  <a:pt x="8566" y="7471"/>
                </a:lnTo>
                <a:lnTo>
                  <a:pt x="8687" y="7422"/>
                </a:lnTo>
                <a:lnTo>
                  <a:pt x="8785" y="7325"/>
                </a:lnTo>
                <a:lnTo>
                  <a:pt x="8906" y="7373"/>
                </a:lnTo>
                <a:lnTo>
                  <a:pt x="9077" y="7422"/>
                </a:lnTo>
                <a:lnTo>
                  <a:pt x="9223" y="7446"/>
                </a:lnTo>
                <a:lnTo>
                  <a:pt x="9369" y="7471"/>
                </a:lnTo>
                <a:lnTo>
                  <a:pt x="9539" y="7446"/>
                </a:lnTo>
                <a:lnTo>
                  <a:pt x="9685" y="7422"/>
                </a:lnTo>
                <a:lnTo>
                  <a:pt x="9807" y="7373"/>
                </a:lnTo>
                <a:lnTo>
                  <a:pt x="9928" y="7276"/>
                </a:lnTo>
                <a:lnTo>
                  <a:pt x="9977" y="7227"/>
                </a:lnTo>
                <a:lnTo>
                  <a:pt x="9977" y="7154"/>
                </a:lnTo>
                <a:lnTo>
                  <a:pt x="9928" y="7081"/>
                </a:lnTo>
                <a:lnTo>
                  <a:pt x="9880" y="7033"/>
                </a:lnTo>
                <a:lnTo>
                  <a:pt x="9734" y="7008"/>
                </a:lnTo>
                <a:lnTo>
                  <a:pt x="9101" y="7008"/>
                </a:lnTo>
                <a:lnTo>
                  <a:pt x="8979" y="6960"/>
                </a:lnTo>
                <a:lnTo>
                  <a:pt x="8858" y="6887"/>
                </a:lnTo>
                <a:lnTo>
                  <a:pt x="8785" y="6838"/>
                </a:lnTo>
                <a:lnTo>
                  <a:pt x="8687" y="6814"/>
                </a:lnTo>
                <a:lnTo>
                  <a:pt x="8590" y="6862"/>
                </a:lnTo>
                <a:lnTo>
                  <a:pt x="8541" y="6935"/>
                </a:lnTo>
                <a:lnTo>
                  <a:pt x="8493" y="7008"/>
                </a:lnTo>
                <a:lnTo>
                  <a:pt x="8468" y="7033"/>
                </a:lnTo>
                <a:lnTo>
                  <a:pt x="8395" y="7033"/>
                </a:lnTo>
                <a:lnTo>
                  <a:pt x="8322" y="6984"/>
                </a:lnTo>
                <a:lnTo>
                  <a:pt x="8274" y="6887"/>
                </a:lnTo>
                <a:lnTo>
                  <a:pt x="8201" y="6789"/>
                </a:lnTo>
                <a:lnTo>
                  <a:pt x="8152" y="6765"/>
                </a:lnTo>
                <a:lnTo>
                  <a:pt x="8055" y="6765"/>
                </a:lnTo>
                <a:lnTo>
                  <a:pt x="8006" y="6789"/>
                </a:lnTo>
                <a:lnTo>
                  <a:pt x="7836" y="6887"/>
                </a:lnTo>
                <a:lnTo>
                  <a:pt x="7568" y="7008"/>
                </a:lnTo>
                <a:lnTo>
                  <a:pt x="7447" y="7033"/>
                </a:lnTo>
                <a:lnTo>
                  <a:pt x="7349" y="7033"/>
                </a:lnTo>
                <a:lnTo>
                  <a:pt x="7301" y="7008"/>
                </a:lnTo>
                <a:lnTo>
                  <a:pt x="7276" y="6984"/>
                </a:lnTo>
                <a:lnTo>
                  <a:pt x="7252" y="6960"/>
                </a:lnTo>
                <a:lnTo>
                  <a:pt x="7252" y="6911"/>
                </a:lnTo>
                <a:lnTo>
                  <a:pt x="7228" y="6838"/>
                </a:lnTo>
                <a:lnTo>
                  <a:pt x="7203" y="6765"/>
                </a:lnTo>
                <a:lnTo>
                  <a:pt x="7155" y="6741"/>
                </a:lnTo>
                <a:lnTo>
                  <a:pt x="7106" y="6716"/>
                </a:lnTo>
                <a:lnTo>
                  <a:pt x="6960" y="6716"/>
                </a:lnTo>
                <a:lnTo>
                  <a:pt x="6887" y="6741"/>
                </a:lnTo>
                <a:lnTo>
                  <a:pt x="6838" y="6814"/>
                </a:lnTo>
                <a:lnTo>
                  <a:pt x="6790" y="6862"/>
                </a:lnTo>
                <a:lnTo>
                  <a:pt x="6668" y="6935"/>
                </a:lnTo>
                <a:lnTo>
                  <a:pt x="6522" y="7008"/>
                </a:lnTo>
                <a:lnTo>
                  <a:pt x="6376" y="7057"/>
                </a:lnTo>
                <a:lnTo>
                  <a:pt x="6254" y="7106"/>
                </a:lnTo>
                <a:lnTo>
                  <a:pt x="6133" y="7106"/>
                </a:lnTo>
                <a:lnTo>
                  <a:pt x="6108" y="7081"/>
                </a:lnTo>
                <a:lnTo>
                  <a:pt x="6084" y="7057"/>
                </a:lnTo>
                <a:lnTo>
                  <a:pt x="6060" y="7033"/>
                </a:lnTo>
                <a:lnTo>
                  <a:pt x="6084" y="6960"/>
                </a:lnTo>
                <a:lnTo>
                  <a:pt x="6084" y="6887"/>
                </a:lnTo>
                <a:lnTo>
                  <a:pt x="6060" y="6814"/>
                </a:lnTo>
                <a:lnTo>
                  <a:pt x="6011" y="6741"/>
                </a:lnTo>
                <a:lnTo>
                  <a:pt x="5938" y="6716"/>
                </a:lnTo>
                <a:lnTo>
                  <a:pt x="5865" y="6692"/>
                </a:lnTo>
                <a:lnTo>
                  <a:pt x="5792" y="6692"/>
                </a:lnTo>
                <a:lnTo>
                  <a:pt x="5719" y="6741"/>
                </a:lnTo>
                <a:lnTo>
                  <a:pt x="5670" y="6789"/>
                </a:lnTo>
                <a:lnTo>
                  <a:pt x="5597" y="6911"/>
                </a:lnTo>
                <a:lnTo>
                  <a:pt x="5500" y="6984"/>
                </a:lnTo>
                <a:lnTo>
                  <a:pt x="5403" y="7057"/>
                </a:lnTo>
                <a:lnTo>
                  <a:pt x="5281" y="7106"/>
                </a:lnTo>
                <a:lnTo>
                  <a:pt x="5038" y="7106"/>
                </a:lnTo>
                <a:lnTo>
                  <a:pt x="4892" y="7081"/>
                </a:lnTo>
                <a:lnTo>
                  <a:pt x="4867" y="7057"/>
                </a:lnTo>
                <a:lnTo>
                  <a:pt x="4867" y="7008"/>
                </a:lnTo>
                <a:lnTo>
                  <a:pt x="4892" y="6935"/>
                </a:lnTo>
                <a:lnTo>
                  <a:pt x="4867" y="6862"/>
                </a:lnTo>
                <a:lnTo>
                  <a:pt x="4843" y="6789"/>
                </a:lnTo>
                <a:lnTo>
                  <a:pt x="4794" y="6741"/>
                </a:lnTo>
                <a:lnTo>
                  <a:pt x="4746" y="6716"/>
                </a:lnTo>
                <a:lnTo>
                  <a:pt x="4673" y="6692"/>
                </a:lnTo>
                <a:close/>
                <a:moveTo>
                  <a:pt x="14649" y="7690"/>
                </a:moveTo>
                <a:lnTo>
                  <a:pt x="14941" y="7714"/>
                </a:lnTo>
                <a:lnTo>
                  <a:pt x="15233" y="7763"/>
                </a:lnTo>
                <a:lnTo>
                  <a:pt x="15501" y="7860"/>
                </a:lnTo>
                <a:lnTo>
                  <a:pt x="15598" y="7909"/>
                </a:lnTo>
                <a:lnTo>
                  <a:pt x="15695" y="8006"/>
                </a:lnTo>
                <a:lnTo>
                  <a:pt x="15768" y="8103"/>
                </a:lnTo>
                <a:lnTo>
                  <a:pt x="15817" y="8225"/>
                </a:lnTo>
                <a:lnTo>
                  <a:pt x="15865" y="8347"/>
                </a:lnTo>
                <a:lnTo>
                  <a:pt x="15865" y="8468"/>
                </a:lnTo>
                <a:lnTo>
                  <a:pt x="15841" y="8590"/>
                </a:lnTo>
                <a:lnTo>
                  <a:pt x="15792" y="8712"/>
                </a:lnTo>
                <a:lnTo>
                  <a:pt x="15719" y="8785"/>
                </a:lnTo>
                <a:lnTo>
                  <a:pt x="15622" y="8858"/>
                </a:lnTo>
                <a:lnTo>
                  <a:pt x="15428" y="8955"/>
                </a:lnTo>
                <a:lnTo>
                  <a:pt x="15209" y="9004"/>
                </a:lnTo>
                <a:lnTo>
                  <a:pt x="14990" y="9052"/>
                </a:lnTo>
                <a:lnTo>
                  <a:pt x="14600" y="9077"/>
                </a:lnTo>
                <a:lnTo>
                  <a:pt x="14406" y="9077"/>
                </a:lnTo>
                <a:lnTo>
                  <a:pt x="14211" y="9028"/>
                </a:lnTo>
                <a:lnTo>
                  <a:pt x="14041" y="8979"/>
                </a:lnTo>
                <a:lnTo>
                  <a:pt x="13870" y="8882"/>
                </a:lnTo>
                <a:lnTo>
                  <a:pt x="13822" y="8809"/>
                </a:lnTo>
                <a:lnTo>
                  <a:pt x="13773" y="8736"/>
                </a:lnTo>
                <a:lnTo>
                  <a:pt x="13724" y="8639"/>
                </a:lnTo>
                <a:lnTo>
                  <a:pt x="13700" y="8541"/>
                </a:lnTo>
                <a:lnTo>
                  <a:pt x="13651" y="8347"/>
                </a:lnTo>
                <a:lnTo>
                  <a:pt x="13651" y="8128"/>
                </a:lnTo>
                <a:lnTo>
                  <a:pt x="13676" y="8006"/>
                </a:lnTo>
                <a:lnTo>
                  <a:pt x="13700" y="7909"/>
                </a:lnTo>
                <a:lnTo>
                  <a:pt x="13749" y="7811"/>
                </a:lnTo>
                <a:lnTo>
                  <a:pt x="13822" y="7738"/>
                </a:lnTo>
                <a:lnTo>
                  <a:pt x="13870" y="7714"/>
                </a:lnTo>
                <a:lnTo>
                  <a:pt x="14381" y="7714"/>
                </a:lnTo>
                <a:lnTo>
                  <a:pt x="14649" y="7690"/>
                </a:lnTo>
                <a:close/>
                <a:moveTo>
                  <a:pt x="5451" y="8493"/>
                </a:moveTo>
                <a:lnTo>
                  <a:pt x="5403" y="8517"/>
                </a:lnTo>
                <a:lnTo>
                  <a:pt x="5354" y="8541"/>
                </a:lnTo>
                <a:lnTo>
                  <a:pt x="5232" y="8663"/>
                </a:lnTo>
                <a:lnTo>
                  <a:pt x="5062" y="8785"/>
                </a:lnTo>
                <a:lnTo>
                  <a:pt x="4965" y="8833"/>
                </a:lnTo>
                <a:lnTo>
                  <a:pt x="4892" y="8858"/>
                </a:lnTo>
                <a:lnTo>
                  <a:pt x="4843" y="8833"/>
                </a:lnTo>
                <a:lnTo>
                  <a:pt x="4843" y="8760"/>
                </a:lnTo>
                <a:lnTo>
                  <a:pt x="4819" y="8687"/>
                </a:lnTo>
                <a:lnTo>
                  <a:pt x="4794" y="8639"/>
                </a:lnTo>
                <a:lnTo>
                  <a:pt x="4746" y="8590"/>
                </a:lnTo>
                <a:lnTo>
                  <a:pt x="4697" y="8566"/>
                </a:lnTo>
                <a:lnTo>
                  <a:pt x="4600" y="8566"/>
                </a:lnTo>
                <a:lnTo>
                  <a:pt x="4527" y="8590"/>
                </a:lnTo>
                <a:lnTo>
                  <a:pt x="4478" y="8614"/>
                </a:lnTo>
                <a:lnTo>
                  <a:pt x="4332" y="8712"/>
                </a:lnTo>
                <a:lnTo>
                  <a:pt x="4162" y="8785"/>
                </a:lnTo>
                <a:lnTo>
                  <a:pt x="4064" y="8809"/>
                </a:lnTo>
                <a:lnTo>
                  <a:pt x="3967" y="8809"/>
                </a:lnTo>
                <a:lnTo>
                  <a:pt x="3894" y="8785"/>
                </a:lnTo>
                <a:lnTo>
                  <a:pt x="3845" y="8712"/>
                </a:lnTo>
                <a:lnTo>
                  <a:pt x="3797" y="8614"/>
                </a:lnTo>
                <a:lnTo>
                  <a:pt x="3724" y="8566"/>
                </a:lnTo>
                <a:lnTo>
                  <a:pt x="3651" y="8566"/>
                </a:lnTo>
                <a:lnTo>
                  <a:pt x="3553" y="8590"/>
                </a:lnTo>
                <a:lnTo>
                  <a:pt x="3359" y="8687"/>
                </a:lnTo>
                <a:lnTo>
                  <a:pt x="3140" y="8736"/>
                </a:lnTo>
                <a:lnTo>
                  <a:pt x="2896" y="8809"/>
                </a:lnTo>
                <a:lnTo>
                  <a:pt x="2775" y="8809"/>
                </a:lnTo>
                <a:lnTo>
                  <a:pt x="2799" y="8663"/>
                </a:lnTo>
                <a:lnTo>
                  <a:pt x="2799" y="8639"/>
                </a:lnTo>
                <a:lnTo>
                  <a:pt x="2775" y="8639"/>
                </a:lnTo>
                <a:lnTo>
                  <a:pt x="2677" y="8663"/>
                </a:lnTo>
                <a:lnTo>
                  <a:pt x="2604" y="8736"/>
                </a:lnTo>
                <a:lnTo>
                  <a:pt x="2556" y="8809"/>
                </a:lnTo>
                <a:lnTo>
                  <a:pt x="2507" y="8882"/>
                </a:lnTo>
                <a:lnTo>
                  <a:pt x="2483" y="8955"/>
                </a:lnTo>
                <a:lnTo>
                  <a:pt x="2507" y="9028"/>
                </a:lnTo>
                <a:lnTo>
                  <a:pt x="2556" y="9101"/>
                </a:lnTo>
                <a:lnTo>
                  <a:pt x="2653" y="9150"/>
                </a:lnTo>
                <a:lnTo>
                  <a:pt x="2750" y="9174"/>
                </a:lnTo>
                <a:lnTo>
                  <a:pt x="2872" y="9198"/>
                </a:lnTo>
                <a:lnTo>
                  <a:pt x="3115" y="9174"/>
                </a:lnTo>
                <a:lnTo>
                  <a:pt x="3359" y="9125"/>
                </a:lnTo>
                <a:lnTo>
                  <a:pt x="3578" y="9028"/>
                </a:lnTo>
                <a:lnTo>
                  <a:pt x="3675" y="9101"/>
                </a:lnTo>
                <a:lnTo>
                  <a:pt x="3772" y="9174"/>
                </a:lnTo>
                <a:lnTo>
                  <a:pt x="3894" y="9198"/>
                </a:lnTo>
                <a:lnTo>
                  <a:pt x="3991" y="9223"/>
                </a:lnTo>
                <a:lnTo>
                  <a:pt x="4113" y="9198"/>
                </a:lnTo>
                <a:lnTo>
                  <a:pt x="4235" y="9174"/>
                </a:lnTo>
                <a:lnTo>
                  <a:pt x="4502" y="9077"/>
                </a:lnTo>
                <a:lnTo>
                  <a:pt x="4575" y="9174"/>
                </a:lnTo>
                <a:lnTo>
                  <a:pt x="4673" y="9247"/>
                </a:lnTo>
                <a:lnTo>
                  <a:pt x="4770" y="9271"/>
                </a:lnTo>
                <a:lnTo>
                  <a:pt x="4916" y="9271"/>
                </a:lnTo>
                <a:lnTo>
                  <a:pt x="5038" y="9247"/>
                </a:lnTo>
                <a:lnTo>
                  <a:pt x="5184" y="9174"/>
                </a:lnTo>
                <a:lnTo>
                  <a:pt x="5305" y="9101"/>
                </a:lnTo>
                <a:lnTo>
                  <a:pt x="5427" y="9028"/>
                </a:lnTo>
                <a:lnTo>
                  <a:pt x="5524" y="9125"/>
                </a:lnTo>
                <a:lnTo>
                  <a:pt x="5646" y="9198"/>
                </a:lnTo>
                <a:lnTo>
                  <a:pt x="5768" y="9223"/>
                </a:lnTo>
                <a:lnTo>
                  <a:pt x="5914" y="9247"/>
                </a:lnTo>
                <a:lnTo>
                  <a:pt x="6060" y="9247"/>
                </a:lnTo>
                <a:lnTo>
                  <a:pt x="6181" y="9223"/>
                </a:lnTo>
                <a:lnTo>
                  <a:pt x="6327" y="9174"/>
                </a:lnTo>
                <a:lnTo>
                  <a:pt x="6473" y="9125"/>
                </a:lnTo>
                <a:lnTo>
                  <a:pt x="6546" y="9198"/>
                </a:lnTo>
                <a:lnTo>
                  <a:pt x="6644" y="9247"/>
                </a:lnTo>
                <a:lnTo>
                  <a:pt x="6741" y="9271"/>
                </a:lnTo>
                <a:lnTo>
                  <a:pt x="6838" y="9296"/>
                </a:lnTo>
                <a:lnTo>
                  <a:pt x="6960" y="9271"/>
                </a:lnTo>
                <a:lnTo>
                  <a:pt x="7057" y="9247"/>
                </a:lnTo>
                <a:lnTo>
                  <a:pt x="7155" y="9223"/>
                </a:lnTo>
                <a:lnTo>
                  <a:pt x="7252" y="9150"/>
                </a:lnTo>
                <a:lnTo>
                  <a:pt x="7325" y="9174"/>
                </a:lnTo>
                <a:lnTo>
                  <a:pt x="7398" y="9150"/>
                </a:lnTo>
                <a:lnTo>
                  <a:pt x="7447" y="9125"/>
                </a:lnTo>
                <a:lnTo>
                  <a:pt x="7471" y="9077"/>
                </a:lnTo>
                <a:lnTo>
                  <a:pt x="7520" y="9028"/>
                </a:lnTo>
                <a:lnTo>
                  <a:pt x="7520" y="8979"/>
                </a:lnTo>
                <a:lnTo>
                  <a:pt x="7495" y="8906"/>
                </a:lnTo>
                <a:lnTo>
                  <a:pt x="7471" y="8833"/>
                </a:lnTo>
                <a:lnTo>
                  <a:pt x="7398" y="8760"/>
                </a:lnTo>
                <a:lnTo>
                  <a:pt x="7325" y="8712"/>
                </a:lnTo>
                <a:lnTo>
                  <a:pt x="7179" y="8712"/>
                </a:lnTo>
                <a:lnTo>
                  <a:pt x="7106" y="8760"/>
                </a:lnTo>
                <a:lnTo>
                  <a:pt x="7009" y="8858"/>
                </a:lnTo>
                <a:lnTo>
                  <a:pt x="6960" y="8882"/>
                </a:lnTo>
                <a:lnTo>
                  <a:pt x="6911" y="8882"/>
                </a:lnTo>
                <a:lnTo>
                  <a:pt x="6814" y="8858"/>
                </a:lnTo>
                <a:lnTo>
                  <a:pt x="6692" y="8760"/>
                </a:lnTo>
                <a:lnTo>
                  <a:pt x="6619" y="8687"/>
                </a:lnTo>
                <a:lnTo>
                  <a:pt x="6546" y="8663"/>
                </a:lnTo>
                <a:lnTo>
                  <a:pt x="6473" y="8663"/>
                </a:lnTo>
                <a:lnTo>
                  <a:pt x="6376" y="8712"/>
                </a:lnTo>
                <a:lnTo>
                  <a:pt x="6303" y="8760"/>
                </a:lnTo>
                <a:lnTo>
                  <a:pt x="6206" y="8809"/>
                </a:lnTo>
                <a:lnTo>
                  <a:pt x="6084" y="8858"/>
                </a:lnTo>
                <a:lnTo>
                  <a:pt x="5889" y="8858"/>
                </a:lnTo>
                <a:lnTo>
                  <a:pt x="5792" y="8809"/>
                </a:lnTo>
                <a:lnTo>
                  <a:pt x="5743" y="8736"/>
                </a:lnTo>
                <a:lnTo>
                  <a:pt x="5695" y="8639"/>
                </a:lnTo>
                <a:lnTo>
                  <a:pt x="5670" y="8590"/>
                </a:lnTo>
                <a:lnTo>
                  <a:pt x="5646" y="8541"/>
                </a:lnTo>
                <a:lnTo>
                  <a:pt x="5549" y="8493"/>
                </a:lnTo>
                <a:close/>
                <a:moveTo>
                  <a:pt x="13943" y="7276"/>
                </a:moveTo>
                <a:lnTo>
                  <a:pt x="13773" y="7325"/>
                </a:lnTo>
                <a:lnTo>
                  <a:pt x="13603" y="7373"/>
                </a:lnTo>
                <a:lnTo>
                  <a:pt x="13578" y="7398"/>
                </a:lnTo>
                <a:lnTo>
                  <a:pt x="13554" y="7422"/>
                </a:lnTo>
                <a:lnTo>
                  <a:pt x="13432" y="7544"/>
                </a:lnTo>
                <a:lnTo>
                  <a:pt x="13359" y="7714"/>
                </a:lnTo>
                <a:lnTo>
                  <a:pt x="13286" y="7884"/>
                </a:lnTo>
                <a:lnTo>
                  <a:pt x="13262" y="8079"/>
                </a:lnTo>
                <a:lnTo>
                  <a:pt x="13262" y="8298"/>
                </a:lnTo>
                <a:lnTo>
                  <a:pt x="13262" y="8493"/>
                </a:lnTo>
                <a:lnTo>
                  <a:pt x="13286" y="8663"/>
                </a:lnTo>
                <a:lnTo>
                  <a:pt x="13311" y="8809"/>
                </a:lnTo>
                <a:lnTo>
                  <a:pt x="13359" y="8955"/>
                </a:lnTo>
                <a:lnTo>
                  <a:pt x="13432" y="9077"/>
                </a:lnTo>
                <a:lnTo>
                  <a:pt x="13530" y="9174"/>
                </a:lnTo>
                <a:lnTo>
                  <a:pt x="13627" y="9247"/>
                </a:lnTo>
                <a:lnTo>
                  <a:pt x="13724" y="9320"/>
                </a:lnTo>
                <a:lnTo>
                  <a:pt x="13846" y="9393"/>
                </a:lnTo>
                <a:lnTo>
                  <a:pt x="14114" y="9466"/>
                </a:lnTo>
                <a:lnTo>
                  <a:pt x="14406" y="9490"/>
                </a:lnTo>
                <a:lnTo>
                  <a:pt x="14698" y="9515"/>
                </a:lnTo>
                <a:lnTo>
                  <a:pt x="14965" y="9490"/>
                </a:lnTo>
                <a:lnTo>
                  <a:pt x="15233" y="9442"/>
                </a:lnTo>
                <a:lnTo>
                  <a:pt x="15501" y="9369"/>
                </a:lnTo>
                <a:lnTo>
                  <a:pt x="15744" y="9247"/>
                </a:lnTo>
                <a:lnTo>
                  <a:pt x="15938" y="9101"/>
                </a:lnTo>
                <a:lnTo>
                  <a:pt x="16036" y="9004"/>
                </a:lnTo>
                <a:lnTo>
                  <a:pt x="16109" y="8906"/>
                </a:lnTo>
                <a:lnTo>
                  <a:pt x="16157" y="8809"/>
                </a:lnTo>
                <a:lnTo>
                  <a:pt x="16206" y="8687"/>
                </a:lnTo>
                <a:lnTo>
                  <a:pt x="16230" y="8566"/>
                </a:lnTo>
                <a:lnTo>
                  <a:pt x="16230" y="8444"/>
                </a:lnTo>
                <a:lnTo>
                  <a:pt x="16230" y="8322"/>
                </a:lnTo>
                <a:lnTo>
                  <a:pt x="16206" y="8176"/>
                </a:lnTo>
                <a:lnTo>
                  <a:pt x="16157" y="8030"/>
                </a:lnTo>
                <a:lnTo>
                  <a:pt x="16109" y="7909"/>
                </a:lnTo>
                <a:lnTo>
                  <a:pt x="16011" y="7763"/>
                </a:lnTo>
                <a:lnTo>
                  <a:pt x="15890" y="7665"/>
                </a:lnTo>
                <a:lnTo>
                  <a:pt x="15768" y="7568"/>
                </a:lnTo>
                <a:lnTo>
                  <a:pt x="15622" y="7495"/>
                </a:lnTo>
                <a:lnTo>
                  <a:pt x="15476" y="7422"/>
                </a:lnTo>
                <a:lnTo>
                  <a:pt x="15330" y="7398"/>
                </a:lnTo>
                <a:lnTo>
                  <a:pt x="15014" y="7325"/>
                </a:lnTo>
                <a:lnTo>
                  <a:pt x="14673" y="7300"/>
                </a:lnTo>
                <a:lnTo>
                  <a:pt x="14308" y="7276"/>
                </a:lnTo>
                <a:close/>
                <a:moveTo>
                  <a:pt x="15038" y="5889"/>
                </a:moveTo>
                <a:lnTo>
                  <a:pt x="15549" y="5913"/>
                </a:lnTo>
                <a:lnTo>
                  <a:pt x="16084" y="5962"/>
                </a:lnTo>
                <a:lnTo>
                  <a:pt x="16620" y="6011"/>
                </a:lnTo>
                <a:lnTo>
                  <a:pt x="17131" y="6059"/>
                </a:lnTo>
                <a:lnTo>
                  <a:pt x="17179" y="6084"/>
                </a:lnTo>
                <a:lnTo>
                  <a:pt x="17301" y="6084"/>
                </a:lnTo>
                <a:lnTo>
                  <a:pt x="17350" y="6059"/>
                </a:lnTo>
                <a:lnTo>
                  <a:pt x="18031" y="6059"/>
                </a:lnTo>
                <a:lnTo>
                  <a:pt x="18080" y="7130"/>
                </a:lnTo>
                <a:lnTo>
                  <a:pt x="18080" y="7665"/>
                </a:lnTo>
                <a:lnTo>
                  <a:pt x="18055" y="8201"/>
                </a:lnTo>
                <a:lnTo>
                  <a:pt x="17958" y="9369"/>
                </a:lnTo>
                <a:lnTo>
                  <a:pt x="17885" y="9928"/>
                </a:lnTo>
                <a:lnTo>
                  <a:pt x="17788" y="10512"/>
                </a:lnTo>
                <a:lnTo>
                  <a:pt x="17715" y="10780"/>
                </a:lnTo>
                <a:lnTo>
                  <a:pt x="17617" y="11047"/>
                </a:lnTo>
                <a:lnTo>
                  <a:pt x="17496" y="11291"/>
                </a:lnTo>
                <a:lnTo>
                  <a:pt x="17350" y="11534"/>
                </a:lnTo>
                <a:lnTo>
                  <a:pt x="17204" y="11680"/>
                </a:lnTo>
                <a:lnTo>
                  <a:pt x="17058" y="11826"/>
                </a:lnTo>
                <a:lnTo>
                  <a:pt x="16912" y="11923"/>
                </a:lnTo>
                <a:lnTo>
                  <a:pt x="16741" y="12021"/>
                </a:lnTo>
                <a:lnTo>
                  <a:pt x="16644" y="11996"/>
                </a:lnTo>
                <a:lnTo>
                  <a:pt x="16547" y="12021"/>
                </a:lnTo>
                <a:lnTo>
                  <a:pt x="16352" y="12069"/>
                </a:lnTo>
                <a:lnTo>
                  <a:pt x="16133" y="12118"/>
                </a:lnTo>
                <a:lnTo>
                  <a:pt x="15914" y="12142"/>
                </a:lnTo>
                <a:lnTo>
                  <a:pt x="15282" y="12142"/>
                </a:lnTo>
                <a:lnTo>
                  <a:pt x="14844" y="12118"/>
                </a:lnTo>
                <a:lnTo>
                  <a:pt x="14333" y="12069"/>
                </a:lnTo>
                <a:lnTo>
                  <a:pt x="10366" y="12069"/>
                </a:lnTo>
                <a:lnTo>
                  <a:pt x="7982" y="12094"/>
                </a:lnTo>
                <a:lnTo>
                  <a:pt x="5695" y="12069"/>
                </a:lnTo>
                <a:lnTo>
                  <a:pt x="2896" y="12069"/>
                </a:lnTo>
                <a:lnTo>
                  <a:pt x="2337" y="12045"/>
                </a:lnTo>
                <a:lnTo>
                  <a:pt x="2069" y="11996"/>
                </a:lnTo>
                <a:lnTo>
                  <a:pt x="1801" y="11948"/>
                </a:lnTo>
                <a:lnTo>
                  <a:pt x="1558" y="11875"/>
                </a:lnTo>
                <a:lnTo>
                  <a:pt x="1315" y="11753"/>
                </a:lnTo>
                <a:lnTo>
                  <a:pt x="1193" y="11656"/>
                </a:lnTo>
                <a:lnTo>
                  <a:pt x="1071" y="11558"/>
                </a:lnTo>
                <a:lnTo>
                  <a:pt x="974" y="11437"/>
                </a:lnTo>
                <a:lnTo>
                  <a:pt x="877" y="11315"/>
                </a:lnTo>
                <a:lnTo>
                  <a:pt x="755" y="11023"/>
                </a:lnTo>
                <a:lnTo>
                  <a:pt x="658" y="10707"/>
                </a:lnTo>
                <a:lnTo>
                  <a:pt x="682" y="10634"/>
                </a:lnTo>
                <a:lnTo>
                  <a:pt x="658" y="10536"/>
                </a:lnTo>
                <a:lnTo>
                  <a:pt x="609" y="10342"/>
                </a:lnTo>
                <a:lnTo>
                  <a:pt x="585" y="10123"/>
                </a:lnTo>
                <a:lnTo>
                  <a:pt x="560" y="9709"/>
                </a:lnTo>
                <a:lnTo>
                  <a:pt x="560" y="9296"/>
                </a:lnTo>
                <a:lnTo>
                  <a:pt x="585" y="8882"/>
                </a:lnTo>
                <a:lnTo>
                  <a:pt x="609" y="8395"/>
                </a:lnTo>
                <a:lnTo>
                  <a:pt x="609" y="7909"/>
                </a:lnTo>
                <a:lnTo>
                  <a:pt x="585" y="6960"/>
                </a:lnTo>
                <a:lnTo>
                  <a:pt x="537" y="5963"/>
                </a:lnTo>
                <a:lnTo>
                  <a:pt x="537" y="5963"/>
                </a:lnTo>
                <a:lnTo>
                  <a:pt x="560" y="5986"/>
                </a:lnTo>
                <a:lnTo>
                  <a:pt x="731" y="5962"/>
                </a:lnTo>
                <a:lnTo>
                  <a:pt x="1315" y="5913"/>
                </a:lnTo>
                <a:lnTo>
                  <a:pt x="3067" y="5913"/>
                </a:lnTo>
                <a:lnTo>
                  <a:pt x="4892" y="5962"/>
                </a:lnTo>
                <a:lnTo>
                  <a:pt x="6741" y="6011"/>
                </a:lnTo>
                <a:lnTo>
                  <a:pt x="7909" y="6035"/>
                </a:lnTo>
                <a:lnTo>
                  <a:pt x="9101" y="6035"/>
                </a:lnTo>
                <a:lnTo>
                  <a:pt x="10269" y="5986"/>
                </a:lnTo>
                <a:lnTo>
                  <a:pt x="11437" y="5938"/>
                </a:lnTo>
                <a:lnTo>
                  <a:pt x="12410" y="5913"/>
                </a:lnTo>
                <a:lnTo>
                  <a:pt x="12435" y="5938"/>
                </a:lnTo>
                <a:lnTo>
                  <a:pt x="12459" y="5962"/>
                </a:lnTo>
                <a:lnTo>
                  <a:pt x="12508" y="5986"/>
                </a:lnTo>
                <a:lnTo>
                  <a:pt x="12532" y="5986"/>
                </a:lnTo>
                <a:lnTo>
                  <a:pt x="12654" y="5913"/>
                </a:lnTo>
                <a:lnTo>
                  <a:pt x="13846" y="5889"/>
                </a:lnTo>
                <a:close/>
                <a:moveTo>
                  <a:pt x="5062" y="1"/>
                </a:moveTo>
                <a:lnTo>
                  <a:pt x="4210" y="25"/>
                </a:lnTo>
                <a:lnTo>
                  <a:pt x="3359" y="49"/>
                </a:lnTo>
                <a:lnTo>
                  <a:pt x="2507" y="98"/>
                </a:lnTo>
                <a:lnTo>
                  <a:pt x="2458" y="74"/>
                </a:lnTo>
                <a:lnTo>
                  <a:pt x="2118" y="49"/>
                </a:lnTo>
                <a:lnTo>
                  <a:pt x="1801" y="49"/>
                </a:lnTo>
                <a:lnTo>
                  <a:pt x="1534" y="122"/>
                </a:lnTo>
                <a:lnTo>
                  <a:pt x="1290" y="220"/>
                </a:lnTo>
                <a:lnTo>
                  <a:pt x="1071" y="366"/>
                </a:lnTo>
                <a:lnTo>
                  <a:pt x="852" y="536"/>
                </a:lnTo>
                <a:lnTo>
                  <a:pt x="682" y="731"/>
                </a:lnTo>
                <a:lnTo>
                  <a:pt x="536" y="974"/>
                </a:lnTo>
                <a:lnTo>
                  <a:pt x="414" y="1217"/>
                </a:lnTo>
                <a:lnTo>
                  <a:pt x="317" y="1485"/>
                </a:lnTo>
                <a:lnTo>
                  <a:pt x="220" y="1777"/>
                </a:lnTo>
                <a:lnTo>
                  <a:pt x="147" y="2069"/>
                </a:lnTo>
                <a:lnTo>
                  <a:pt x="98" y="2361"/>
                </a:lnTo>
                <a:lnTo>
                  <a:pt x="49" y="2653"/>
                </a:lnTo>
                <a:lnTo>
                  <a:pt x="25" y="3212"/>
                </a:lnTo>
                <a:lnTo>
                  <a:pt x="1" y="3991"/>
                </a:lnTo>
                <a:lnTo>
                  <a:pt x="1" y="4794"/>
                </a:lnTo>
                <a:lnTo>
                  <a:pt x="1" y="4818"/>
                </a:lnTo>
                <a:lnTo>
                  <a:pt x="1" y="4891"/>
                </a:lnTo>
                <a:lnTo>
                  <a:pt x="25" y="4940"/>
                </a:lnTo>
                <a:lnTo>
                  <a:pt x="49" y="6376"/>
                </a:lnTo>
                <a:lnTo>
                  <a:pt x="98" y="7544"/>
                </a:lnTo>
                <a:lnTo>
                  <a:pt x="98" y="8128"/>
                </a:lnTo>
                <a:lnTo>
                  <a:pt x="98" y="8712"/>
                </a:lnTo>
                <a:lnTo>
                  <a:pt x="49" y="9198"/>
                </a:lnTo>
                <a:lnTo>
                  <a:pt x="49" y="9709"/>
                </a:lnTo>
                <a:lnTo>
                  <a:pt x="74" y="10196"/>
                </a:lnTo>
                <a:lnTo>
                  <a:pt x="98" y="10439"/>
                </a:lnTo>
                <a:lnTo>
                  <a:pt x="171" y="10682"/>
                </a:lnTo>
                <a:lnTo>
                  <a:pt x="171" y="10707"/>
                </a:lnTo>
                <a:lnTo>
                  <a:pt x="220" y="10999"/>
                </a:lnTo>
                <a:lnTo>
                  <a:pt x="293" y="11291"/>
                </a:lnTo>
                <a:lnTo>
                  <a:pt x="414" y="11558"/>
                </a:lnTo>
                <a:lnTo>
                  <a:pt x="487" y="11704"/>
                </a:lnTo>
                <a:lnTo>
                  <a:pt x="585" y="11826"/>
                </a:lnTo>
                <a:lnTo>
                  <a:pt x="731" y="11972"/>
                </a:lnTo>
                <a:lnTo>
                  <a:pt x="877" y="12094"/>
                </a:lnTo>
                <a:lnTo>
                  <a:pt x="1023" y="12191"/>
                </a:lnTo>
                <a:lnTo>
                  <a:pt x="1193" y="12288"/>
                </a:lnTo>
                <a:lnTo>
                  <a:pt x="1363" y="12337"/>
                </a:lnTo>
                <a:lnTo>
                  <a:pt x="1558" y="12386"/>
                </a:lnTo>
                <a:lnTo>
                  <a:pt x="1947" y="12459"/>
                </a:lnTo>
                <a:lnTo>
                  <a:pt x="2580" y="12507"/>
                </a:lnTo>
                <a:lnTo>
                  <a:pt x="3237" y="12532"/>
                </a:lnTo>
                <a:lnTo>
                  <a:pt x="4527" y="12507"/>
                </a:lnTo>
                <a:lnTo>
                  <a:pt x="5865" y="12532"/>
                </a:lnTo>
                <a:lnTo>
                  <a:pt x="7203" y="12556"/>
                </a:lnTo>
                <a:lnTo>
                  <a:pt x="13773" y="12556"/>
                </a:lnTo>
                <a:lnTo>
                  <a:pt x="14381" y="12580"/>
                </a:lnTo>
                <a:lnTo>
                  <a:pt x="14990" y="12605"/>
                </a:lnTo>
                <a:lnTo>
                  <a:pt x="15330" y="12629"/>
                </a:lnTo>
                <a:lnTo>
                  <a:pt x="15671" y="12653"/>
                </a:lnTo>
                <a:lnTo>
                  <a:pt x="16036" y="12653"/>
                </a:lnTo>
                <a:lnTo>
                  <a:pt x="16206" y="12629"/>
                </a:lnTo>
                <a:lnTo>
                  <a:pt x="16376" y="12580"/>
                </a:lnTo>
                <a:lnTo>
                  <a:pt x="16449" y="12605"/>
                </a:lnTo>
                <a:lnTo>
                  <a:pt x="16595" y="12605"/>
                </a:lnTo>
                <a:lnTo>
                  <a:pt x="16741" y="12580"/>
                </a:lnTo>
                <a:lnTo>
                  <a:pt x="16985" y="12507"/>
                </a:lnTo>
                <a:lnTo>
                  <a:pt x="17228" y="12386"/>
                </a:lnTo>
                <a:lnTo>
                  <a:pt x="17447" y="12215"/>
                </a:lnTo>
                <a:lnTo>
                  <a:pt x="17642" y="12021"/>
                </a:lnTo>
                <a:lnTo>
                  <a:pt x="17812" y="11802"/>
                </a:lnTo>
                <a:lnTo>
                  <a:pt x="17982" y="11583"/>
                </a:lnTo>
                <a:lnTo>
                  <a:pt x="18104" y="11364"/>
                </a:lnTo>
                <a:lnTo>
                  <a:pt x="18201" y="11096"/>
                </a:lnTo>
                <a:lnTo>
                  <a:pt x="18299" y="10804"/>
                </a:lnTo>
                <a:lnTo>
                  <a:pt x="18347" y="10512"/>
                </a:lnTo>
                <a:lnTo>
                  <a:pt x="18420" y="10245"/>
                </a:lnTo>
                <a:lnTo>
                  <a:pt x="18469" y="9661"/>
                </a:lnTo>
                <a:lnTo>
                  <a:pt x="18542" y="9077"/>
                </a:lnTo>
                <a:lnTo>
                  <a:pt x="18591" y="8371"/>
                </a:lnTo>
                <a:lnTo>
                  <a:pt x="18615" y="8030"/>
                </a:lnTo>
                <a:lnTo>
                  <a:pt x="18639" y="7665"/>
                </a:lnTo>
                <a:lnTo>
                  <a:pt x="18639" y="7179"/>
                </a:lnTo>
                <a:lnTo>
                  <a:pt x="18615" y="6692"/>
                </a:lnTo>
                <a:lnTo>
                  <a:pt x="18566" y="5719"/>
                </a:lnTo>
                <a:lnTo>
                  <a:pt x="18542" y="5208"/>
                </a:lnTo>
                <a:lnTo>
                  <a:pt x="18542" y="4697"/>
                </a:lnTo>
                <a:lnTo>
                  <a:pt x="18566" y="3675"/>
                </a:lnTo>
                <a:lnTo>
                  <a:pt x="18566" y="2750"/>
                </a:lnTo>
                <a:lnTo>
                  <a:pt x="18518" y="1680"/>
                </a:lnTo>
                <a:lnTo>
                  <a:pt x="18493" y="1582"/>
                </a:lnTo>
                <a:lnTo>
                  <a:pt x="18493" y="1436"/>
                </a:lnTo>
                <a:lnTo>
                  <a:pt x="18493" y="1242"/>
                </a:lnTo>
                <a:lnTo>
                  <a:pt x="18445" y="1047"/>
                </a:lnTo>
                <a:lnTo>
                  <a:pt x="18396" y="852"/>
                </a:lnTo>
                <a:lnTo>
                  <a:pt x="18299" y="682"/>
                </a:lnTo>
                <a:lnTo>
                  <a:pt x="18201" y="560"/>
                </a:lnTo>
                <a:lnTo>
                  <a:pt x="18080" y="439"/>
                </a:lnTo>
                <a:lnTo>
                  <a:pt x="17909" y="341"/>
                </a:lnTo>
                <a:lnTo>
                  <a:pt x="17739" y="268"/>
                </a:lnTo>
                <a:lnTo>
                  <a:pt x="17569" y="195"/>
                </a:lnTo>
                <a:lnTo>
                  <a:pt x="17398" y="171"/>
                </a:lnTo>
                <a:lnTo>
                  <a:pt x="17204" y="171"/>
                </a:lnTo>
                <a:lnTo>
                  <a:pt x="17033" y="195"/>
                </a:lnTo>
                <a:lnTo>
                  <a:pt x="16985" y="171"/>
                </a:lnTo>
                <a:lnTo>
                  <a:pt x="16912" y="171"/>
                </a:lnTo>
                <a:lnTo>
                  <a:pt x="15963" y="147"/>
                </a:lnTo>
                <a:lnTo>
                  <a:pt x="15014" y="122"/>
                </a:lnTo>
                <a:lnTo>
                  <a:pt x="13116" y="74"/>
                </a:lnTo>
                <a:lnTo>
                  <a:pt x="11218" y="25"/>
                </a:lnTo>
                <a:lnTo>
                  <a:pt x="10293" y="25"/>
                </a:lnTo>
                <a:lnTo>
                  <a:pt x="9344" y="49"/>
                </a:lnTo>
                <a:lnTo>
                  <a:pt x="8493" y="74"/>
                </a:lnTo>
                <a:lnTo>
                  <a:pt x="7641" y="74"/>
                </a:lnTo>
                <a:lnTo>
                  <a:pt x="5914" y="25"/>
                </a:lnTo>
                <a:lnTo>
                  <a:pt x="50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7"/>
          <p:cNvSpPr/>
          <p:nvPr/>
        </p:nvSpPr>
        <p:spPr>
          <a:xfrm>
            <a:off x="1652569" y="2957117"/>
            <a:ext cx="338498" cy="264484"/>
          </a:xfrm>
          <a:custGeom>
            <a:avLst/>
            <a:gdLst/>
            <a:ahLst/>
            <a:cxnLst/>
            <a:rect l="l" t="t" r="r" b="b"/>
            <a:pathLst>
              <a:path w="17690" h="13822" extrusionOk="0">
                <a:moveTo>
                  <a:pt x="4867" y="2166"/>
                </a:moveTo>
                <a:lnTo>
                  <a:pt x="5694" y="2215"/>
                </a:lnTo>
                <a:lnTo>
                  <a:pt x="6497" y="2263"/>
                </a:lnTo>
                <a:lnTo>
                  <a:pt x="7568" y="2288"/>
                </a:lnTo>
                <a:lnTo>
                  <a:pt x="8638" y="2312"/>
                </a:lnTo>
                <a:lnTo>
                  <a:pt x="10755" y="2312"/>
                </a:lnTo>
                <a:lnTo>
                  <a:pt x="11826" y="2361"/>
                </a:lnTo>
                <a:lnTo>
                  <a:pt x="12896" y="2434"/>
                </a:lnTo>
                <a:lnTo>
                  <a:pt x="13967" y="2507"/>
                </a:lnTo>
                <a:lnTo>
                  <a:pt x="15013" y="2555"/>
                </a:lnTo>
                <a:lnTo>
                  <a:pt x="15841" y="2531"/>
                </a:lnTo>
                <a:lnTo>
                  <a:pt x="16644" y="2531"/>
                </a:lnTo>
                <a:lnTo>
                  <a:pt x="16838" y="2555"/>
                </a:lnTo>
                <a:lnTo>
                  <a:pt x="17033" y="2604"/>
                </a:lnTo>
                <a:lnTo>
                  <a:pt x="17106" y="2628"/>
                </a:lnTo>
                <a:lnTo>
                  <a:pt x="17179" y="2701"/>
                </a:lnTo>
                <a:lnTo>
                  <a:pt x="17228" y="2774"/>
                </a:lnTo>
                <a:lnTo>
                  <a:pt x="17252" y="2872"/>
                </a:lnTo>
                <a:lnTo>
                  <a:pt x="17252" y="2872"/>
                </a:lnTo>
                <a:lnTo>
                  <a:pt x="16863" y="2799"/>
                </a:lnTo>
                <a:lnTo>
                  <a:pt x="16473" y="2774"/>
                </a:lnTo>
                <a:lnTo>
                  <a:pt x="16084" y="2750"/>
                </a:lnTo>
                <a:lnTo>
                  <a:pt x="15695" y="2726"/>
                </a:lnTo>
                <a:lnTo>
                  <a:pt x="14892" y="2726"/>
                </a:lnTo>
                <a:lnTo>
                  <a:pt x="14113" y="2750"/>
                </a:lnTo>
                <a:lnTo>
                  <a:pt x="12239" y="2750"/>
                </a:lnTo>
                <a:lnTo>
                  <a:pt x="10390" y="2726"/>
                </a:lnTo>
                <a:lnTo>
                  <a:pt x="9466" y="2677"/>
                </a:lnTo>
                <a:lnTo>
                  <a:pt x="8541" y="2653"/>
                </a:lnTo>
                <a:lnTo>
                  <a:pt x="7641" y="2604"/>
                </a:lnTo>
                <a:lnTo>
                  <a:pt x="6716" y="2580"/>
                </a:lnTo>
                <a:lnTo>
                  <a:pt x="5207" y="2555"/>
                </a:lnTo>
                <a:lnTo>
                  <a:pt x="5013" y="2555"/>
                </a:lnTo>
                <a:lnTo>
                  <a:pt x="4818" y="2580"/>
                </a:lnTo>
                <a:lnTo>
                  <a:pt x="4648" y="2628"/>
                </a:lnTo>
                <a:lnTo>
                  <a:pt x="4477" y="2701"/>
                </a:lnTo>
                <a:lnTo>
                  <a:pt x="4356" y="2239"/>
                </a:lnTo>
                <a:lnTo>
                  <a:pt x="4380" y="2215"/>
                </a:lnTo>
                <a:lnTo>
                  <a:pt x="4404" y="2215"/>
                </a:lnTo>
                <a:lnTo>
                  <a:pt x="4550" y="2166"/>
                </a:lnTo>
                <a:close/>
                <a:moveTo>
                  <a:pt x="15330" y="3163"/>
                </a:moveTo>
                <a:lnTo>
                  <a:pt x="16230" y="3188"/>
                </a:lnTo>
                <a:lnTo>
                  <a:pt x="16035" y="3577"/>
                </a:lnTo>
                <a:lnTo>
                  <a:pt x="15524" y="3577"/>
                </a:lnTo>
                <a:lnTo>
                  <a:pt x="15135" y="3601"/>
                </a:lnTo>
                <a:lnTo>
                  <a:pt x="15232" y="3334"/>
                </a:lnTo>
                <a:lnTo>
                  <a:pt x="15330" y="3163"/>
                </a:lnTo>
                <a:close/>
                <a:moveTo>
                  <a:pt x="16425" y="3212"/>
                </a:moveTo>
                <a:lnTo>
                  <a:pt x="17179" y="3261"/>
                </a:lnTo>
                <a:lnTo>
                  <a:pt x="17155" y="3285"/>
                </a:lnTo>
                <a:lnTo>
                  <a:pt x="17106" y="3382"/>
                </a:lnTo>
                <a:lnTo>
                  <a:pt x="16984" y="3577"/>
                </a:lnTo>
                <a:lnTo>
                  <a:pt x="16522" y="3601"/>
                </a:lnTo>
                <a:lnTo>
                  <a:pt x="16352" y="3577"/>
                </a:lnTo>
                <a:lnTo>
                  <a:pt x="16400" y="3382"/>
                </a:lnTo>
                <a:lnTo>
                  <a:pt x="16425" y="3212"/>
                </a:lnTo>
                <a:close/>
                <a:moveTo>
                  <a:pt x="15038" y="3139"/>
                </a:moveTo>
                <a:lnTo>
                  <a:pt x="14940" y="3334"/>
                </a:lnTo>
                <a:lnTo>
                  <a:pt x="14843" y="3504"/>
                </a:lnTo>
                <a:lnTo>
                  <a:pt x="14794" y="3601"/>
                </a:lnTo>
                <a:lnTo>
                  <a:pt x="13894" y="3650"/>
                </a:lnTo>
                <a:lnTo>
                  <a:pt x="13943" y="3407"/>
                </a:lnTo>
                <a:lnTo>
                  <a:pt x="13943" y="3139"/>
                </a:lnTo>
                <a:close/>
                <a:moveTo>
                  <a:pt x="14575" y="4064"/>
                </a:moveTo>
                <a:lnTo>
                  <a:pt x="14308" y="4623"/>
                </a:lnTo>
                <a:lnTo>
                  <a:pt x="13602" y="4623"/>
                </a:lnTo>
                <a:lnTo>
                  <a:pt x="13724" y="4356"/>
                </a:lnTo>
                <a:lnTo>
                  <a:pt x="13797" y="4064"/>
                </a:lnTo>
                <a:close/>
                <a:moveTo>
                  <a:pt x="15524" y="3991"/>
                </a:moveTo>
                <a:lnTo>
                  <a:pt x="15816" y="4015"/>
                </a:lnTo>
                <a:lnTo>
                  <a:pt x="15670" y="4283"/>
                </a:lnTo>
                <a:lnTo>
                  <a:pt x="15451" y="4648"/>
                </a:lnTo>
                <a:lnTo>
                  <a:pt x="14916" y="4648"/>
                </a:lnTo>
                <a:lnTo>
                  <a:pt x="14673" y="4623"/>
                </a:lnTo>
                <a:lnTo>
                  <a:pt x="14965" y="4039"/>
                </a:lnTo>
                <a:lnTo>
                  <a:pt x="15524" y="3991"/>
                </a:lnTo>
                <a:close/>
                <a:moveTo>
                  <a:pt x="16741" y="4039"/>
                </a:moveTo>
                <a:lnTo>
                  <a:pt x="16425" y="4648"/>
                </a:lnTo>
                <a:lnTo>
                  <a:pt x="15816" y="4648"/>
                </a:lnTo>
                <a:lnTo>
                  <a:pt x="16011" y="4307"/>
                </a:lnTo>
                <a:lnTo>
                  <a:pt x="16157" y="4039"/>
                </a:lnTo>
                <a:lnTo>
                  <a:pt x="16449" y="4064"/>
                </a:lnTo>
                <a:lnTo>
                  <a:pt x="16741" y="4039"/>
                </a:lnTo>
                <a:close/>
                <a:moveTo>
                  <a:pt x="14916" y="4988"/>
                </a:moveTo>
                <a:lnTo>
                  <a:pt x="15208" y="5013"/>
                </a:lnTo>
                <a:lnTo>
                  <a:pt x="14965" y="5426"/>
                </a:lnTo>
                <a:lnTo>
                  <a:pt x="14259" y="5426"/>
                </a:lnTo>
                <a:lnTo>
                  <a:pt x="14502" y="4988"/>
                </a:lnTo>
                <a:close/>
                <a:moveTo>
                  <a:pt x="13480" y="4964"/>
                </a:moveTo>
                <a:lnTo>
                  <a:pt x="14113" y="4988"/>
                </a:lnTo>
                <a:lnTo>
                  <a:pt x="13918" y="5378"/>
                </a:lnTo>
                <a:lnTo>
                  <a:pt x="13894" y="5426"/>
                </a:lnTo>
                <a:lnTo>
                  <a:pt x="13578" y="5426"/>
                </a:lnTo>
                <a:lnTo>
                  <a:pt x="13261" y="5451"/>
                </a:lnTo>
                <a:lnTo>
                  <a:pt x="13261" y="5451"/>
                </a:lnTo>
                <a:lnTo>
                  <a:pt x="13480" y="4964"/>
                </a:lnTo>
                <a:close/>
                <a:moveTo>
                  <a:pt x="16206" y="5037"/>
                </a:moveTo>
                <a:lnTo>
                  <a:pt x="15987" y="5451"/>
                </a:lnTo>
                <a:lnTo>
                  <a:pt x="15670" y="5402"/>
                </a:lnTo>
                <a:lnTo>
                  <a:pt x="15354" y="5402"/>
                </a:lnTo>
                <a:lnTo>
                  <a:pt x="15573" y="5037"/>
                </a:lnTo>
                <a:close/>
                <a:moveTo>
                  <a:pt x="15135" y="5816"/>
                </a:moveTo>
                <a:lnTo>
                  <a:pt x="15768" y="5840"/>
                </a:lnTo>
                <a:lnTo>
                  <a:pt x="15549" y="6278"/>
                </a:lnTo>
                <a:lnTo>
                  <a:pt x="15208" y="6278"/>
                </a:lnTo>
                <a:lnTo>
                  <a:pt x="14892" y="6327"/>
                </a:lnTo>
                <a:lnTo>
                  <a:pt x="15135" y="5816"/>
                </a:lnTo>
                <a:close/>
                <a:moveTo>
                  <a:pt x="14259" y="5791"/>
                </a:moveTo>
                <a:lnTo>
                  <a:pt x="14770" y="5816"/>
                </a:lnTo>
                <a:lnTo>
                  <a:pt x="14478" y="6351"/>
                </a:lnTo>
                <a:lnTo>
                  <a:pt x="13845" y="6351"/>
                </a:lnTo>
                <a:lnTo>
                  <a:pt x="13943" y="6083"/>
                </a:lnTo>
                <a:lnTo>
                  <a:pt x="14064" y="5840"/>
                </a:lnTo>
                <a:lnTo>
                  <a:pt x="14089" y="5791"/>
                </a:lnTo>
                <a:close/>
                <a:moveTo>
                  <a:pt x="13164" y="5694"/>
                </a:moveTo>
                <a:lnTo>
                  <a:pt x="13432" y="5743"/>
                </a:lnTo>
                <a:lnTo>
                  <a:pt x="13724" y="5767"/>
                </a:lnTo>
                <a:lnTo>
                  <a:pt x="13456" y="6327"/>
                </a:lnTo>
                <a:lnTo>
                  <a:pt x="13188" y="6351"/>
                </a:lnTo>
                <a:lnTo>
                  <a:pt x="12896" y="6400"/>
                </a:lnTo>
                <a:lnTo>
                  <a:pt x="13164" y="5694"/>
                </a:lnTo>
                <a:close/>
                <a:moveTo>
                  <a:pt x="15378" y="6594"/>
                </a:moveTo>
                <a:lnTo>
                  <a:pt x="15257" y="6838"/>
                </a:lnTo>
                <a:lnTo>
                  <a:pt x="15159" y="6862"/>
                </a:lnTo>
                <a:lnTo>
                  <a:pt x="14892" y="6911"/>
                </a:lnTo>
                <a:lnTo>
                  <a:pt x="14624" y="6935"/>
                </a:lnTo>
                <a:lnTo>
                  <a:pt x="14600" y="6935"/>
                </a:lnTo>
                <a:lnTo>
                  <a:pt x="14746" y="6643"/>
                </a:lnTo>
                <a:lnTo>
                  <a:pt x="15208" y="6594"/>
                </a:lnTo>
                <a:close/>
                <a:moveTo>
                  <a:pt x="15038" y="7349"/>
                </a:moveTo>
                <a:lnTo>
                  <a:pt x="14916" y="7592"/>
                </a:lnTo>
                <a:lnTo>
                  <a:pt x="14794" y="7811"/>
                </a:lnTo>
                <a:lnTo>
                  <a:pt x="14162" y="7811"/>
                </a:lnTo>
                <a:lnTo>
                  <a:pt x="14356" y="7397"/>
                </a:lnTo>
                <a:lnTo>
                  <a:pt x="14697" y="7397"/>
                </a:lnTo>
                <a:lnTo>
                  <a:pt x="15038" y="7349"/>
                </a:lnTo>
                <a:close/>
                <a:moveTo>
                  <a:pt x="14040" y="8030"/>
                </a:moveTo>
                <a:lnTo>
                  <a:pt x="14283" y="8079"/>
                </a:lnTo>
                <a:lnTo>
                  <a:pt x="14575" y="8103"/>
                </a:lnTo>
                <a:lnTo>
                  <a:pt x="14405" y="8273"/>
                </a:lnTo>
                <a:lnTo>
                  <a:pt x="14210" y="8395"/>
                </a:lnTo>
                <a:lnTo>
                  <a:pt x="14016" y="8492"/>
                </a:lnTo>
                <a:lnTo>
                  <a:pt x="13772" y="8565"/>
                </a:lnTo>
                <a:lnTo>
                  <a:pt x="14040" y="8030"/>
                </a:lnTo>
                <a:close/>
                <a:moveTo>
                  <a:pt x="13748" y="6619"/>
                </a:moveTo>
                <a:lnTo>
                  <a:pt x="14332" y="6643"/>
                </a:lnTo>
                <a:lnTo>
                  <a:pt x="14162" y="6935"/>
                </a:lnTo>
                <a:lnTo>
                  <a:pt x="13967" y="6935"/>
                </a:lnTo>
                <a:lnTo>
                  <a:pt x="13772" y="6959"/>
                </a:lnTo>
                <a:lnTo>
                  <a:pt x="13724" y="6984"/>
                </a:lnTo>
                <a:lnTo>
                  <a:pt x="13699" y="7008"/>
                </a:lnTo>
                <a:lnTo>
                  <a:pt x="13675" y="7057"/>
                </a:lnTo>
                <a:lnTo>
                  <a:pt x="13675" y="7130"/>
                </a:lnTo>
                <a:lnTo>
                  <a:pt x="13724" y="7203"/>
                </a:lnTo>
                <a:lnTo>
                  <a:pt x="13845" y="7276"/>
                </a:lnTo>
                <a:lnTo>
                  <a:pt x="13967" y="7324"/>
                </a:lnTo>
                <a:lnTo>
                  <a:pt x="13724" y="7811"/>
                </a:lnTo>
                <a:lnTo>
                  <a:pt x="13456" y="7811"/>
                </a:lnTo>
                <a:lnTo>
                  <a:pt x="13432" y="7835"/>
                </a:lnTo>
                <a:lnTo>
                  <a:pt x="13456" y="7860"/>
                </a:lnTo>
                <a:lnTo>
                  <a:pt x="13480" y="7884"/>
                </a:lnTo>
                <a:lnTo>
                  <a:pt x="13651" y="7933"/>
                </a:lnTo>
                <a:lnTo>
                  <a:pt x="13310" y="8614"/>
                </a:lnTo>
                <a:lnTo>
                  <a:pt x="12896" y="8638"/>
                </a:lnTo>
                <a:lnTo>
                  <a:pt x="12872" y="8638"/>
                </a:lnTo>
                <a:lnTo>
                  <a:pt x="13018" y="8419"/>
                </a:lnTo>
                <a:lnTo>
                  <a:pt x="13140" y="8176"/>
                </a:lnTo>
                <a:lnTo>
                  <a:pt x="13359" y="7665"/>
                </a:lnTo>
                <a:lnTo>
                  <a:pt x="13553" y="7130"/>
                </a:lnTo>
                <a:lnTo>
                  <a:pt x="13748" y="6619"/>
                </a:lnTo>
                <a:close/>
                <a:moveTo>
                  <a:pt x="12872" y="6473"/>
                </a:moveTo>
                <a:lnTo>
                  <a:pt x="13359" y="6570"/>
                </a:lnTo>
                <a:lnTo>
                  <a:pt x="12945" y="7616"/>
                </a:lnTo>
                <a:lnTo>
                  <a:pt x="12702" y="8152"/>
                </a:lnTo>
                <a:lnTo>
                  <a:pt x="12434" y="8638"/>
                </a:lnTo>
                <a:lnTo>
                  <a:pt x="12434" y="8687"/>
                </a:lnTo>
                <a:lnTo>
                  <a:pt x="12166" y="8687"/>
                </a:lnTo>
                <a:lnTo>
                  <a:pt x="12264" y="8395"/>
                </a:lnTo>
                <a:lnTo>
                  <a:pt x="12507" y="7641"/>
                </a:lnTo>
                <a:lnTo>
                  <a:pt x="12750" y="6886"/>
                </a:lnTo>
                <a:lnTo>
                  <a:pt x="12872" y="6473"/>
                </a:lnTo>
                <a:close/>
                <a:moveTo>
                  <a:pt x="13821" y="3115"/>
                </a:moveTo>
                <a:lnTo>
                  <a:pt x="13578" y="3674"/>
                </a:lnTo>
                <a:lnTo>
                  <a:pt x="12921" y="3650"/>
                </a:lnTo>
                <a:lnTo>
                  <a:pt x="12872" y="3674"/>
                </a:lnTo>
                <a:lnTo>
                  <a:pt x="12823" y="3723"/>
                </a:lnTo>
                <a:lnTo>
                  <a:pt x="12823" y="3796"/>
                </a:lnTo>
                <a:lnTo>
                  <a:pt x="12872" y="3820"/>
                </a:lnTo>
                <a:lnTo>
                  <a:pt x="13140" y="3942"/>
                </a:lnTo>
                <a:lnTo>
                  <a:pt x="13432" y="4015"/>
                </a:lnTo>
                <a:lnTo>
                  <a:pt x="13164" y="4672"/>
                </a:lnTo>
                <a:lnTo>
                  <a:pt x="12872" y="4696"/>
                </a:lnTo>
                <a:lnTo>
                  <a:pt x="12823" y="4745"/>
                </a:lnTo>
                <a:lnTo>
                  <a:pt x="12799" y="4794"/>
                </a:lnTo>
                <a:lnTo>
                  <a:pt x="12823" y="4842"/>
                </a:lnTo>
                <a:lnTo>
                  <a:pt x="12872" y="4867"/>
                </a:lnTo>
                <a:lnTo>
                  <a:pt x="13042" y="4891"/>
                </a:lnTo>
                <a:lnTo>
                  <a:pt x="12750" y="5670"/>
                </a:lnTo>
                <a:lnTo>
                  <a:pt x="12483" y="6448"/>
                </a:lnTo>
                <a:lnTo>
                  <a:pt x="12045" y="7860"/>
                </a:lnTo>
                <a:lnTo>
                  <a:pt x="11826" y="8444"/>
                </a:lnTo>
                <a:lnTo>
                  <a:pt x="11753" y="8638"/>
                </a:lnTo>
                <a:lnTo>
                  <a:pt x="11704" y="8711"/>
                </a:lnTo>
                <a:lnTo>
                  <a:pt x="11777" y="8663"/>
                </a:lnTo>
                <a:lnTo>
                  <a:pt x="11729" y="8736"/>
                </a:lnTo>
                <a:lnTo>
                  <a:pt x="10999" y="8784"/>
                </a:lnTo>
                <a:lnTo>
                  <a:pt x="11120" y="8517"/>
                </a:lnTo>
                <a:lnTo>
                  <a:pt x="11218" y="8225"/>
                </a:lnTo>
                <a:lnTo>
                  <a:pt x="11364" y="7689"/>
                </a:lnTo>
                <a:lnTo>
                  <a:pt x="11607" y="6789"/>
                </a:lnTo>
                <a:lnTo>
                  <a:pt x="11753" y="6351"/>
                </a:lnTo>
                <a:lnTo>
                  <a:pt x="11899" y="5889"/>
                </a:lnTo>
                <a:lnTo>
                  <a:pt x="12118" y="5207"/>
                </a:lnTo>
                <a:lnTo>
                  <a:pt x="12337" y="4502"/>
                </a:lnTo>
                <a:lnTo>
                  <a:pt x="12556" y="3820"/>
                </a:lnTo>
                <a:lnTo>
                  <a:pt x="12799" y="3115"/>
                </a:lnTo>
                <a:close/>
                <a:moveTo>
                  <a:pt x="12434" y="3115"/>
                </a:moveTo>
                <a:lnTo>
                  <a:pt x="12288" y="3382"/>
                </a:lnTo>
                <a:lnTo>
                  <a:pt x="12142" y="3674"/>
                </a:lnTo>
                <a:lnTo>
                  <a:pt x="12045" y="3991"/>
                </a:lnTo>
                <a:lnTo>
                  <a:pt x="11948" y="4307"/>
                </a:lnTo>
                <a:lnTo>
                  <a:pt x="11777" y="4964"/>
                </a:lnTo>
                <a:lnTo>
                  <a:pt x="11607" y="5572"/>
                </a:lnTo>
                <a:lnTo>
                  <a:pt x="10536" y="8809"/>
                </a:lnTo>
                <a:lnTo>
                  <a:pt x="10342" y="8833"/>
                </a:lnTo>
                <a:lnTo>
                  <a:pt x="10488" y="8249"/>
                </a:lnTo>
                <a:lnTo>
                  <a:pt x="10585" y="7665"/>
                </a:lnTo>
                <a:lnTo>
                  <a:pt x="10950" y="6132"/>
                </a:lnTo>
                <a:lnTo>
                  <a:pt x="11120" y="5402"/>
                </a:lnTo>
                <a:lnTo>
                  <a:pt x="11315" y="4648"/>
                </a:lnTo>
                <a:lnTo>
                  <a:pt x="11388" y="4258"/>
                </a:lnTo>
                <a:lnTo>
                  <a:pt x="11437" y="3869"/>
                </a:lnTo>
                <a:lnTo>
                  <a:pt x="11485" y="3480"/>
                </a:lnTo>
                <a:lnTo>
                  <a:pt x="11485" y="3115"/>
                </a:lnTo>
                <a:close/>
                <a:moveTo>
                  <a:pt x="11169" y="3090"/>
                </a:moveTo>
                <a:lnTo>
                  <a:pt x="11072" y="3455"/>
                </a:lnTo>
                <a:lnTo>
                  <a:pt x="10974" y="3820"/>
                </a:lnTo>
                <a:lnTo>
                  <a:pt x="10804" y="4550"/>
                </a:lnTo>
                <a:lnTo>
                  <a:pt x="10658" y="5305"/>
                </a:lnTo>
                <a:lnTo>
                  <a:pt x="10512" y="6035"/>
                </a:lnTo>
                <a:lnTo>
                  <a:pt x="10342" y="6716"/>
                </a:lnTo>
                <a:lnTo>
                  <a:pt x="10147" y="7422"/>
                </a:lnTo>
                <a:lnTo>
                  <a:pt x="9977" y="8152"/>
                </a:lnTo>
                <a:lnTo>
                  <a:pt x="9904" y="8517"/>
                </a:lnTo>
                <a:lnTo>
                  <a:pt x="9855" y="8857"/>
                </a:lnTo>
                <a:lnTo>
                  <a:pt x="9490" y="8906"/>
                </a:lnTo>
                <a:lnTo>
                  <a:pt x="9539" y="8687"/>
                </a:lnTo>
                <a:lnTo>
                  <a:pt x="9539" y="8468"/>
                </a:lnTo>
                <a:lnTo>
                  <a:pt x="9514" y="8054"/>
                </a:lnTo>
                <a:lnTo>
                  <a:pt x="9539" y="7616"/>
                </a:lnTo>
                <a:lnTo>
                  <a:pt x="9563" y="7178"/>
                </a:lnTo>
                <a:lnTo>
                  <a:pt x="9685" y="6327"/>
                </a:lnTo>
                <a:lnTo>
                  <a:pt x="9758" y="5816"/>
                </a:lnTo>
                <a:lnTo>
                  <a:pt x="9855" y="5353"/>
                </a:lnTo>
                <a:lnTo>
                  <a:pt x="9977" y="4867"/>
                </a:lnTo>
                <a:lnTo>
                  <a:pt x="10098" y="4380"/>
                </a:lnTo>
                <a:lnTo>
                  <a:pt x="10171" y="4088"/>
                </a:lnTo>
                <a:lnTo>
                  <a:pt x="10244" y="3747"/>
                </a:lnTo>
                <a:lnTo>
                  <a:pt x="10293" y="3407"/>
                </a:lnTo>
                <a:lnTo>
                  <a:pt x="10293" y="3236"/>
                </a:lnTo>
                <a:lnTo>
                  <a:pt x="10269" y="3090"/>
                </a:lnTo>
                <a:close/>
                <a:moveTo>
                  <a:pt x="9149" y="3042"/>
                </a:moveTo>
                <a:lnTo>
                  <a:pt x="9952" y="3066"/>
                </a:lnTo>
                <a:lnTo>
                  <a:pt x="9879" y="3382"/>
                </a:lnTo>
                <a:lnTo>
                  <a:pt x="9831" y="3674"/>
                </a:lnTo>
                <a:lnTo>
                  <a:pt x="9782" y="3991"/>
                </a:lnTo>
                <a:lnTo>
                  <a:pt x="9709" y="4283"/>
                </a:lnTo>
                <a:lnTo>
                  <a:pt x="9490" y="5110"/>
                </a:lnTo>
                <a:lnTo>
                  <a:pt x="9393" y="5548"/>
                </a:lnTo>
                <a:lnTo>
                  <a:pt x="9320" y="5962"/>
                </a:lnTo>
                <a:lnTo>
                  <a:pt x="9222" y="6789"/>
                </a:lnTo>
                <a:lnTo>
                  <a:pt x="9125" y="7592"/>
                </a:lnTo>
                <a:lnTo>
                  <a:pt x="9125" y="7738"/>
                </a:lnTo>
                <a:lnTo>
                  <a:pt x="9125" y="7908"/>
                </a:lnTo>
                <a:lnTo>
                  <a:pt x="9149" y="8273"/>
                </a:lnTo>
                <a:lnTo>
                  <a:pt x="9149" y="8614"/>
                </a:lnTo>
                <a:lnTo>
                  <a:pt x="9125" y="8784"/>
                </a:lnTo>
                <a:lnTo>
                  <a:pt x="9076" y="8930"/>
                </a:lnTo>
                <a:lnTo>
                  <a:pt x="9052" y="8955"/>
                </a:lnTo>
                <a:lnTo>
                  <a:pt x="8906" y="8955"/>
                </a:lnTo>
                <a:lnTo>
                  <a:pt x="8517" y="9003"/>
                </a:lnTo>
                <a:lnTo>
                  <a:pt x="8638" y="8273"/>
                </a:lnTo>
                <a:lnTo>
                  <a:pt x="8736" y="7519"/>
                </a:lnTo>
                <a:lnTo>
                  <a:pt x="8857" y="6035"/>
                </a:lnTo>
                <a:lnTo>
                  <a:pt x="8955" y="5280"/>
                </a:lnTo>
                <a:lnTo>
                  <a:pt x="9052" y="4550"/>
                </a:lnTo>
                <a:lnTo>
                  <a:pt x="9149" y="3796"/>
                </a:lnTo>
                <a:lnTo>
                  <a:pt x="9149" y="3407"/>
                </a:lnTo>
                <a:lnTo>
                  <a:pt x="9149" y="3042"/>
                </a:lnTo>
                <a:close/>
                <a:moveTo>
                  <a:pt x="8006" y="2993"/>
                </a:moveTo>
                <a:lnTo>
                  <a:pt x="8809" y="3017"/>
                </a:lnTo>
                <a:lnTo>
                  <a:pt x="8784" y="3139"/>
                </a:lnTo>
                <a:lnTo>
                  <a:pt x="8784" y="3261"/>
                </a:lnTo>
                <a:lnTo>
                  <a:pt x="8784" y="3504"/>
                </a:lnTo>
                <a:lnTo>
                  <a:pt x="8784" y="3747"/>
                </a:lnTo>
                <a:lnTo>
                  <a:pt x="8760" y="3991"/>
                </a:lnTo>
                <a:lnTo>
                  <a:pt x="8687" y="4502"/>
                </a:lnTo>
                <a:lnTo>
                  <a:pt x="8590" y="4988"/>
                </a:lnTo>
                <a:lnTo>
                  <a:pt x="8517" y="5475"/>
                </a:lnTo>
                <a:lnTo>
                  <a:pt x="8395" y="6375"/>
                </a:lnTo>
                <a:lnTo>
                  <a:pt x="8298" y="7251"/>
                </a:lnTo>
                <a:lnTo>
                  <a:pt x="8200" y="8152"/>
                </a:lnTo>
                <a:lnTo>
                  <a:pt x="8079" y="9028"/>
                </a:lnTo>
                <a:lnTo>
                  <a:pt x="7957" y="9028"/>
                </a:lnTo>
                <a:lnTo>
                  <a:pt x="7981" y="8273"/>
                </a:lnTo>
                <a:lnTo>
                  <a:pt x="8006" y="7495"/>
                </a:lnTo>
                <a:lnTo>
                  <a:pt x="8103" y="5962"/>
                </a:lnTo>
                <a:lnTo>
                  <a:pt x="8127" y="5572"/>
                </a:lnTo>
                <a:lnTo>
                  <a:pt x="8103" y="5159"/>
                </a:lnTo>
                <a:lnTo>
                  <a:pt x="8054" y="4380"/>
                </a:lnTo>
                <a:lnTo>
                  <a:pt x="8030" y="3674"/>
                </a:lnTo>
                <a:lnTo>
                  <a:pt x="8030" y="3334"/>
                </a:lnTo>
                <a:lnTo>
                  <a:pt x="8006" y="2993"/>
                </a:lnTo>
                <a:close/>
                <a:moveTo>
                  <a:pt x="6959" y="2945"/>
                </a:moveTo>
                <a:lnTo>
                  <a:pt x="7081" y="2969"/>
                </a:lnTo>
                <a:lnTo>
                  <a:pt x="7714" y="2969"/>
                </a:lnTo>
                <a:lnTo>
                  <a:pt x="7641" y="3285"/>
                </a:lnTo>
                <a:lnTo>
                  <a:pt x="7592" y="3626"/>
                </a:lnTo>
                <a:lnTo>
                  <a:pt x="7592" y="3966"/>
                </a:lnTo>
                <a:lnTo>
                  <a:pt x="7616" y="4307"/>
                </a:lnTo>
                <a:lnTo>
                  <a:pt x="7665" y="5013"/>
                </a:lnTo>
                <a:lnTo>
                  <a:pt x="7689" y="5329"/>
                </a:lnTo>
                <a:lnTo>
                  <a:pt x="7689" y="5670"/>
                </a:lnTo>
                <a:lnTo>
                  <a:pt x="7665" y="6497"/>
                </a:lnTo>
                <a:lnTo>
                  <a:pt x="7592" y="7349"/>
                </a:lnTo>
                <a:lnTo>
                  <a:pt x="7543" y="8200"/>
                </a:lnTo>
                <a:lnTo>
                  <a:pt x="7543" y="8638"/>
                </a:lnTo>
                <a:lnTo>
                  <a:pt x="7543" y="9052"/>
                </a:lnTo>
                <a:lnTo>
                  <a:pt x="7081" y="9052"/>
                </a:lnTo>
                <a:lnTo>
                  <a:pt x="7130" y="8614"/>
                </a:lnTo>
                <a:lnTo>
                  <a:pt x="7178" y="8152"/>
                </a:lnTo>
                <a:lnTo>
                  <a:pt x="7178" y="7689"/>
                </a:lnTo>
                <a:lnTo>
                  <a:pt x="7178" y="7227"/>
                </a:lnTo>
                <a:lnTo>
                  <a:pt x="7154" y="6302"/>
                </a:lnTo>
                <a:lnTo>
                  <a:pt x="7081" y="5402"/>
                </a:lnTo>
                <a:lnTo>
                  <a:pt x="7008" y="4648"/>
                </a:lnTo>
                <a:lnTo>
                  <a:pt x="6935" y="3893"/>
                </a:lnTo>
                <a:lnTo>
                  <a:pt x="6935" y="3674"/>
                </a:lnTo>
                <a:lnTo>
                  <a:pt x="6959" y="3431"/>
                </a:lnTo>
                <a:lnTo>
                  <a:pt x="6959" y="3188"/>
                </a:lnTo>
                <a:lnTo>
                  <a:pt x="6959" y="2945"/>
                </a:lnTo>
                <a:close/>
                <a:moveTo>
                  <a:pt x="6570" y="2945"/>
                </a:moveTo>
                <a:lnTo>
                  <a:pt x="6546" y="3163"/>
                </a:lnTo>
                <a:lnTo>
                  <a:pt x="6521" y="3382"/>
                </a:lnTo>
                <a:lnTo>
                  <a:pt x="6497" y="3796"/>
                </a:lnTo>
                <a:lnTo>
                  <a:pt x="6521" y="4210"/>
                </a:lnTo>
                <a:lnTo>
                  <a:pt x="6619" y="5061"/>
                </a:lnTo>
                <a:lnTo>
                  <a:pt x="6716" y="6059"/>
                </a:lnTo>
                <a:lnTo>
                  <a:pt x="6740" y="6546"/>
                </a:lnTo>
                <a:lnTo>
                  <a:pt x="6765" y="7057"/>
                </a:lnTo>
                <a:lnTo>
                  <a:pt x="6765" y="7568"/>
                </a:lnTo>
                <a:lnTo>
                  <a:pt x="6765" y="8079"/>
                </a:lnTo>
                <a:lnTo>
                  <a:pt x="6716" y="8590"/>
                </a:lnTo>
                <a:lnTo>
                  <a:pt x="6643" y="9076"/>
                </a:lnTo>
                <a:lnTo>
                  <a:pt x="6473" y="9076"/>
                </a:lnTo>
                <a:lnTo>
                  <a:pt x="6473" y="8979"/>
                </a:lnTo>
                <a:lnTo>
                  <a:pt x="6448" y="8882"/>
                </a:lnTo>
                <a:lnTo>
                  <a:pt x="6400" y="8711"/>
                </a:lnTo>
                <a:lnTo>
                  <a:pt x="6351" y="8298"/>
                </a:lnTo>
                <a:lnTo>
                  <a:pt x="6302" y="7884"/>
                </a:lnTo>
                <a:lnTo>
                  <a:pt x="6229" y="7081"/>
                </a:lnTo>
                <a:lnTo>
                  <a:pt x="6181" y="6424"/>
                </a:lnTo>
                <a:lnTo>
                  <a:pt x="6108" y="5767"/>
                </a:lnTo>
                <a:lnTo>
                  <a:pt x="5913" y="4137"/>
                </a:lnTo>
                <a:lnTo>
                  <a:pt x="5864" y="3820"/>
                </a:lnTo>
                <a:lnTo>
                  <a:pt x="5816" y="3528"/>
                </a:lnTo>
                <a:lnTo>
                  <a:pt x="5743" y="3212"/>
                </a:lnTo>
                <a:lnTo>
                  <a:pt x="5645" y="2945"/>
                </a:lnTo>
                <a:close/>
                <a:moveTo>
                  <a:pt x="5013" y="2920"/>
                </a:moveTo>
                <a:lnTo>
                  <a:pt x="5475" y="2945"/>
                </a:lnTo>
                <a:lnTo>
                  <a:pt x="5451" y="3236"/>
                </a:lnTo>
                <a:lnTo>
                  <a:pt x="5475" y="3528"/>
                </a:lnTo>
                <a:lnTo>
                  <a:pt x="5524" y="4137"/>
                </a:lnTo>
                <a:lnTo>
                  <a:pt x="5718" y="5767"/>
                </a:lnTo>
                <a:lnTo>
                  <a:pt x="5791" y="6424"/>
                </a:lnTo>
                <a:lnTo>
                  <a:pt x="5840" y="7081"/>
                </a:lnTo>
                <a:lnTo>
                  <a:pt x="5889" y="7860"/>
                </a:lnTo>
                <a:lnTo>
                  <a:pt x="5986" y="8663"/>
                </a:lnTo>
                <a:lnTo>
                  <a:pt x="6010" y="8857"/>
                </a:lnTo>
                <a:lnTo>
                  <a:pt x="6035" y="9003"/>
                </a:lnTo>
                <a:lnTo>
                  <a:pt x="6083" y="9125"/>
                </a:lnTo>
                <a:lnTo>
                  <a:pt x="5913" y="9149"/>
                </a:lnTo>
                <a:lnTo>
                  <a:pt x="5962" y="9052"/>
                </a:lnTo>
                <a:lnTo>
                  <a:pt x="5962" y="8906"/>
                </a:lnTo>
                <a:lnTo>
                  <a:pt x="5864" y="8395"/>
                </a:lnTo>
                <a:lnTo>
                  <a:pt x="5718" y="7860"/>
                </a:lnTo>
                <a:lnTo>
                  <a:pt x="5572" y="7349"/>
                </a:lnTo>
                <a:lnTo>
                  <a:pt x="5451" y="6838"/>
                </a:lnTo>
                <a:lnTo>
                  <a:pt x="5207" y="5670"/>
                </a:lnTo>
                <a:lnTo>
                  <a:pt x="5086" y="5110"/>
                </a:lnTo>
                <a:lnTo>
                  <a:pt x="4940" y="4550"/>
                </a:lnTo>
                <a:lnTo>
                  <a:pt x="4721" y="3723"/>
                </a:lnTo>
                <a:lnTo>
                  <a:pt x="4526" y="2920"/>
                </a:lnTo>
                <a:close/>
                <a:moveTo>
                  <a:pt x="5572" y="9612"/>
                </a:moveTo>
                <a:lnTo>
                  <a:pt x="5791" y="9660"/>
                </a:lnTo>
                <a:lnTo>
                  <a:pt x="5621" y="9904"/>
                </a:lnTo>
                <a:lnTo>
                  <a:pt x="5499" y="10147"/>
                </a:lnTo>
                <a:lnTo>
                  <a:pt x="5426" y="10293"/>
                </a:lnTo>
                <a:lnTo>
                  <a:pt x="5378" y="10439"/>
                </a:lnTo>
                <a:lnTo>
                  <a:pt x="5329" y="10609"/>
                </a:lnTo>
                <a:lnTo>
                  <a:pt x="5353" y="10755"/>
                </a:lnTo>
                <a:lnTo>
                  <a:pt x="5378" y="10804"/>
                </a:lnTo>
                <a:lnTo>
                  <a:pt x="5402" y="10853"/>
                </a:lnTo>
                <a:lnTo>
                  <a:pt x="5402" y="10926"/>
                </a:lnTo>
                <a:lnTo>
                  <a:pt x="5426" y="10999"/>
                </a:lnTo>
                <a:lnTo>
                  <a:pt x="5451" y="11120"/>
                </a:lnTo>
                <a:lnTo>
                  <a:pt x="5499" y="11217"/>
                </a:lnTo>
                <a:lnTo>
                  <a:pt x="5305" y="11242"/>
                </a:lnTo>
                <a:lnTo>
                  <a:pt x="5110" y="11290"/>
                </a:lnTo>
                <a:lnTo>
                  <a:pt x="4988" y="11193"/>
                </a:lnTo>
                <a:lnTo>
                  <a:pt x="4940" y="11144"/>
                </a:lnTo>
                <a:lnTo>
                  <a:pt x="4867" y="11071"/>
                </a:lnTo>
                <a:lnTo>
                  <a:pt x="5037" y="10853"/>
                </a:lnTo>
                <a:lnTo>
                  <a:pt x="5159" y="10585"/>
                </a:lnTo>
                <a:lnTo>
                  <a:pt x="5353" y="10074"/>
                </a:lnTo>
                <a:lnTo>
                  <a:pt x="5451" y="9831"/>
                </a:lnTo>
                <a:lnTo>
                  <a:pt x="5572" y="9612"/>
                </a:lnTo>
                <a:close/>
                <a:moveTo>
                  <a:pt x="14016" y="11193"/>
                </a:moveTo>
                <a:lnTo>
                  <a:pt x="14040" y="11290"/>
                </a:lnTo>
                <a:lnTo>
                  <a:pt x="13845" y="11290"/>
                </a:lnTo>
                <a:lnTo>
                  <a:pt x="13724" y="11315"/>
                </a:lnTo>
                <a:lnTo>
                  <a:pt x="13651" y="11217"/>
                </a:lnTo>
                <a:lnTo>
                  <a:pt x="13772" y="11217"/>
                </a:lnTo>
                <a:lnTo>
                  <a:pt x="14016" y="11193"/>
                </a:lnTo>
                <a:close/>
                <a:moveTo>
                  <a:pt x="5864" y="10950"/>
                </a:moveTo>
                <a:lnTo>
                  <a:pt x="6083" y="11023"/>
                </a:lnTo>
                <a:lnTo>
                  <a:pt x="6302" y="11047"/>
                </a:lnTo>
                <a:lnTo>
                  <a:pt x="6692" y="11071"/>
                </a:lnTo>
                <a:lnTo>
                  <a:pt x="7397" y="11096"/>
                </a:lnTo>
                <a:lnTo>
                  <a:pt x="8079" y="11120"/>
                </a:lnTo>
                <a:lnTo>
                  <a:pt x="9490" y="11120"/>
                </a:lnTo>
                <a:lnTo>
                  <a:pt x="10877" y="11169"/>
                </a:lnTo>
                <a:lnTo>
                  <a:pt x="12288" y="11217"/>
                </a:lnTo>
                <a:lnTo>
                  <a:pt x="13188" y="11217"/>
                </a:lnTo>
                <a:lnTo>
                  <a:pt x="13261" y="11315"/>
                </a:lnTo>
                <a:lnTo>
                  <a:pt x="13310" y="11388"/>
                </a:lnTo>
                <a:lnTo>
                  <a:pt x="12872" y="11339"/>
                </a:lnTo>
                <a:lnTo>
                  <a:pt x="12434" y="11315"/>
                </a:lnTo>
                <a:lnTo>
                  <a:pt x="11534" y="11315"/>
                </a:lnTo>
                <a:lnTo>
                  <a:pt x="10634" y="11363"/>
                </a:lnTo>
                <a:lnTo>
                  <a:pt x="9733" y="11363"/>
                </a:lnTo>
                <a:lnTo>
                  <a:pt x="9247" y="11339"/>
                </a:lnTo>
                <a:lnTo>
                  <a:pt x="8736" y="11290"/>
                </a:lnTo>
                <a:lnTo>
                  <a:pt x="8225" y="11242"/>
                </a:lnTo>
                <a:lnTo>
                  <a:pt x="7738" y="11193"/>
                </a:lnTo>
                <a:lnTo>
                  <a:pt x="6862" y="11120"/>
                </a:lnTo>
                <a:lnTo>
                  <a:pt x="6424" y="11120"/>
                </a:lnTo>
                <a:lnTo>
                  <a:pt x="6205" y="11144"/>
                </a:lnTo>
                <a:lnTo>
                  <a:pt x="6010" y="11193"/>
                </a:lnTo>
                <a:lnTo>
                  <a:pt x="5986" y="11169"/>
                </a:lnTo>
                <a:lnTo>
                  <a:pt x="5864" y="10950"/>
                </a:lnTo>
                <a:close/>
                <a:moveTo>
                  <a:pt x="5572" y="12191"/>
                </a:moveTo>
                <a:lnTo>
                  <a:pt x="5499" y="12215"/>
                </a:lnTo>
                <a:lnTo>
                  <a:pt x="5402" y="12264"/>
                </a:lnTo>
                <a:lnTo>
                  <a:pt x="5329" y="12312"/>
                </a:lnTo>
                <a:lnTo>
                  <a:pt x="5256" y="12361"/>
                </a:lnTo>
                <a:lnTo>
                  <a:pt x="5232" y="12434"/>
                </a:lnTo>
                <a:lnTo>
                  <a:pt x="5183" y="12507"/>
                </a:lnTo>
                <a:lnTo>
                  <a:pt x="5183" y="12580"/>
                </a:lnTo>
                <a:lnTo>
                  <a:pt x="5207" y="12629"/>
                </a:lnTo>
                <a:lnTo>
                  <a:pt x="5232" y="12726"/>
                </a:lnTo>
                <a:lnTo>
                  <a:pt x="5305" y="12799"/>
                </a:lnTo>
                <a:lnTo>
                  <a:pt x="5378" y="12823"/>
                </a:lnTo>
                <a:lnTo>
                  <a:pt x="5475" y="12848"/>
                </a:lnTo>
                <a:lnTo>
                  <a:pt x="5572" y="12823"/>
                </a:lnTo>
                <a:lnTo>
                  <a:pt x="5670" y="12799"/>
                </a:lnTo>
                <a:lnTo>
                  <a:pt x="5767" y="12750"/>
                </a:lnTo>
                <a:lnTo>
                  <a:pt x="5840" y="12653"/>
                </a:lnTo>
                <a:lnTo>
                  <a:pt x="5864" y="12580"/>
                </a:lnTo>
                <a:lnTo>
                  <a:pt x="5889" y="12483"/>
                </a:lnTo>
                <a:lnTo>
                  <a:pt x="5864" y="12410"/>
                </a:lnTo>
                <a:lnTo>
                  <a:pt x="5816" y="12312"/>
                </a:lnTo>
                <a:lnTo>
                  <a:pt x="5743" y="12264"/>
                </a:lnTo>
                <a:lnTo>
                  <a:pt x="5670" y="12215"/>
                </a:lnTo>
                <a:lnTo>
                  <a:pt x="5572" y="12191"/>
                </a:lnTo>
                <a:close/>
                <a:moveTo>
                  <a:pt x="14040" y="12239"/>
                </a:moveTo>
                <a:lnTo>
                  <a:pt x="13967" y="12264"/>
                </a:lnTo>
                <a:lnTo>
                  <a:pt x="13918" y="12288"/>
                </a:lnTo>
                <a:lnTo>
                  <a:pt x="13797" y="12361"/>
                </a:lnTo>
                <a:lnTo>
                  <a:pt x="13724" y="12458"/>
                </a:lnTo>
                <a:lnTo>
                  <a:pt x="13699" y="12531"/>
                </a:lnTo>
                <a:lnTo>
                  <a:pt x="13675" y="12604"/>
                </a:lnTo>
                <a:lnTo>
                  <a:pt x="13699" y="12677"/>
                </a:lnTo>
                <a:lnTo>
                  <a:pt x="13724" y="12750"/>
                </a:lnTo>
                <a:lnTo>
                  <a:pt x="13797" y="12872"/>
                </a:lnTo>
                <a:lnTo>
                  <a:pt x="13918" y="12945"/>
                </a:lnTo>
                <a:lnTo>
                  <a:pt x="13967" y="12969"/>
                </a:lnTo>
                <a:lnTo>
                  <a:pt x="14113" y="12969"/>
                </a:lnTo>
                <a:lnTo>
                  <a:pt x="14186" y="12945"/>
                </a:lnTo>
                <a:lnTo>
                  <a:pt x="14308" y="12872"/>
                </a:lnTo>
                <a:lnTo>
                  <a:pt x="14381" y="12750"/>
                </a:lnTo>
                <a:lnTo>
                  <a:pt x="14405" y="12677"/>
                </a:lnTo>
                <a:lnTo>
                  <a:pt x="14405" y="12604"/>
                </a:lnTo>
                <a:lnTo>
                  <a:pt x="14405" y="12531"/>
                </a:lnTo>
                <a:lnTo>
                  <a:pt x="14381" y="12458"/>
                </a:lnTo>
                <a:lnTo>
                  <a:pt x="14308" y="12361"/>
                </a:lnTo>
                <a:lnTo>
                  <a:pt x="14186" y="12288"/>
                </a:lnTo>
                <a:lnTo>
                  <a:pt x="14113" y="12264"/>
                </a:lnTo>
                <a:lnTo>
                  <a:pt x="14040" y="12239"/>
                </a:lnTo>
                <a:close/>
                <a:moveTo>
                  <a:pt x="14089" y="11753"/>
                </a:moveTo>
                <a:lnTo>
                  <a:pt x="14235" y="11777"/>
                </a:lnTo>
                <a:lnTo>
                  <a:pt x="14381" y="11801"/>
                </a:lnTo>
                <a:lnTo>
                  <a:pt x="14502" y="11874"/>
                </a:lnTo>
                <a:lnTo>
                  <a:pt x="14600" y="11972"/>
                </a:lnTo>
                <a:lnTo>
                  <a:pt x="14673" y="12093"/>
                </a:lnTo>
                <a:lnTo>
                  <a:pt x="14746" y="12215"/>
                </a:lnTo>
                <a:lnTo>
                  <a:pt x="14770" y="12385"/>
                </a:lnTo>
                <a:lnTo>
                  <a:pt x="14794" y="12580"/>
                </a:lnTo>
                <a:lnTo>
                  <a:pt x="14770" y="12750"/>
                </a:lnTo>
                <a:lnTo>
                  <a:pt x="14721" y="12896"/>
                </a:lnTo>
                <a:lnTo>
                  <a:pt x="14648" y="13042"/>
                </a:lnTo>
                <a:lnTo>
                  <a:pt x="14551" y="13164"/>
                </a:lnTo>
                <a:lnTo>
                  <a:pt x="14405" y="13261"/>
                </a:lnTo>
                <a:lnTo>
                  <a:pt x="14259" y="13334"/>
                </a:lnTo>
                <a:lnTo>
                  <a:pt x="14089" y="13383"/>
                </a:lnTo>
                <a:lnTo>
                  <a:pt x="13870" y="13383"/>
                </a:lnTo>
                <a:lnTo>
                  <a:pt x="13651" y="13334"/>
                </a:lnTo>
                <a:lnTo>
                  <a:pt x="13480" y="13261"/>
                </a:lnTo>
                <a:lnTo>
                  <a:pt x="13334" y="13164"/>
                </a:lnTo>
                <a:lnTo>
                  <a:pt x="13237" y="13018"/>
                </a:lnTo>
                <a:lnTo>
                  <a:pt x="13164" y="12848"/>
                </a:lnTo>
                <a:lnTo>
                  <a:pt x="13164" y="12653"/>
                </a:lnTo>
                <a:lnTo>
                  <a:pt x="13213" y="12434"/>
                </a:lnTo>
                <a:lnTo>
                  <a:pt x="13286" y="12264"/>
                </a:lnTo>
                <a:lnTo>
                  <a:pt x="13359" y="12118"/>
                </a:lnTo>
                <a:lnTo>
                  <a:pt x="13480" y="11972"/>
                </a:lnTo>
                <a:lnTo>
                  <a:pt x="13602" y="11850"/>
                </a:lnTo>
                <a:lnTo>
                  <a:pt x="13602" y="11826"/>
                </a:lnTo>
                <a:lnTo>
                  <a:pt x="13675" y="11850"/>
                </a:lnTo>
                <a:lnTo>
                  <a:pt x="13748" y="11850"/>
                </a:lnTo>
                <a:lnTo>
                  <a:pt x="13797" y="11826"/>
                </a:lnTo>
                <a:lnTo>
                  <a:pt x="13845" y="11777"/>
                </a:lnTo>
                <a:lnTo>
                  <a:pt x="13918" y="11777"/>
                </a:lnTo>
                <a:lnTo>
                  <a:pt x="14089" y="11753"/>
                </a:lnTo>
                <a:close/>
                <a:moveTo>
                  <a:pt x="5475" y="11631"/>
                </a:moveTo>
                <a:lnTo>
                  <a:pt x="5524" y="11704"/>
                </a:lnTo>
                <a:lnTo>
                  <a:pt x="5597" y="11728"/>
                </a:lnTo>
                <a:lnTo>
                  <a:pt x="5645" y="11753"/>
                </a:lnTo>
                <a:lnTo>
                  <a:pt x="5743" y="11753"/>
                </a:lnTo>
                <a:lnTo>
                  <a:pt x="5840" y="11728"/>
                </a:lnTo>
                <a:lnTo>
                  <a:pt x="5937" y="11753"/>
                </a:lnTo>
                <a:lnTo>
                  <a:pt x="6010" y="11801"/>
                </a:lnTo>
                <a:lnTo>
                  <a:pt x="6083" y="11874"/>
                </a:lnTo>
                <a:lnTo>
                  <a:pt x="6132" y="11972"/>
                </a:lnTo>
                <a:lnTo>
                  <a:pt x="6181" y="12093"/>
                </a:lnTo>
                <a:lnTo>
                  <a:pt x="6229" y="12361"/>
                </a:lnTo>
                <a:lnTo>
                  <a:pt x="6229" y="12653"/>
                </a:lnTo>
                <a:lnTo>
                  <a:pt x="6181" y="12945"/>
                </a:lnTo>
                <a:lnTo>
                  <a:pt x="6132" y="13067"/>
                </a:lnTo>
                <a:lnTo>
                  <a:pt x="6083" y="13164"/>
                </a:lnTo>
                <a:lnTo>
                  <a:pt x="6010" y="13261"/>
                </a:lnTo>
                <a:lnTo>
                  <a:pt x="5937" y="13310"/>
                </a:lnTo>
                <a:lnTo>
                  <a:pt x="5840" y="13359"/>
                </a:lnTo>
                <a:lnTo>
                  <a:pt x="5743" y="13383"/>
                </a:lnTo>
                <a:lnTo>
                  <a:pt x="5645" y="13407"/>
                </a:lnTo>
                <a:lnTo>
                  <a:pt x="5548" y="13407"/>
                </a:lnTo>
                <a:lnTo>
                  <a:pt x="5353" y="13359"/>
                </a:lnTo>
                <a:lnTo>
                  <a:pt x="5159" y="13286"/>
                </a:lnTo>
                <a:lnTo>
                  <a:pt x="5013" y="13140"/>
                </a:lnTo>
                <a:lnTo>
                  <a:pt x="4867" y="12994"/>
                </a:lnTo>
                <a:lnTo>
                  <a:pt x="4769" y="12823"/>
                </a:lnTo>
                <a:lnTo>
                  <a:pt x="4721" y="12629"/>
                </a:lnTo>
                <a:lnTo>
                  <a:pt x="4721" y="12434"/>
                </a:lnTo>
                <a:lnTo>
                  <a:pt x="4745" y="12264"/>
                </a:lnTo>
                <a:lnTo>
                  <a:pt x="4818" y="12118"/>
                </a:lnTo>
                <a:lnTo>
                  <a:pt x="4915" y="11972"/>
                </a:lnTo>
                <a:lnTo>
                  <a:pt x="5037" y="11850"/>
                </a:lnTo>
                <a:lnTo>
                  <a:pt x="5159" y="11753"/>
                </a:lnTo>
                <a:lnTo>
                  <a:pt x="5329" y="11680"/>
                </a:lnTo>
                <a:lnTo>
                  <a:pt x="5475" y="11631"/>
                </a:lnTo>
                <a:close/>
                <a:moveTo>
                  <a:pt x="706" y="0"/>
                </a:moveTo>
                <a:lnTo>
                  <a:pt x="511" y="25"/>
                </a:lnTo>
                <a:lnTo>
                  <a:pt x="317" y="49"/>
                </a:lnTo>
                <a:lnTo>
                  <a:pt x="146" y="122"/>
                </a:lnTo>
                <a:lnTo>
                  <a:pt x="73" y="171"/>
                </a:lnTo>
                <a:lnTo>
                  <a:pt x="25" y="268"/>
                </a:lnTo>
                <a:lnTo>
                  <a:pt x="0" y="341"/>
                </a:lnTo>
                <a:lnTo>
                  <a:pt x="25" y="438"/>
                </a:lnTo>
                <a:lnTo>
                  <a:pt x="49" y="536"/>
                </a:lnTo>
                <a:lnTo>
                  <a:pt x="122" y="609"/>
                </a:lnTo>
                <a:lnTo>
                  <a:pt x="195" y="633"/>
                </a:lnTo>
                <a:lnTo>
                  <a:pt x="292" y="657"/>
                </a:lnTo>
                <a:lnTo>
                  <a:pt x="657" y="657"/>
                </a:lnTo>
                <a:lnTo>
                  <a:pt x="1047" y="682"/>
                </a:lnTo>
                <a:lnTo>
                  <a:pt x="1412" y="730"/>
                </a:lnTo>
                <a:lnTo>
                  <a:pt x="1777" y="755"/>
                </a:lnTo>
                <a:lnTo>
                  <a:pt x="3188" y="828"/>
                </a:lnTo>
                <a:lnTo>
                  <a:pt x="3212" y="998"/>
                </a:lnTo>
                <a:lnTo>
                  <a:pt x="3237" y="1144"/>
                </a:lnTo>
                <a:lnTo>
                  <a:pt x="3358" y="1460"/>
                </a:lnTo>
                <a:lnTo>
                  <a:pt x="3480" y="1777"/>
                </a:lnTo>
                <a:lnTo>
                  <a:pt x="3602" y="2069"/>
                </a:lnTo>
                <a:lnTo>
                  <a:pt x="3772" y="2701"/>
                </a:lnTo>
                <a:lnTo>
                  <a:pt x="3918" y="3309"/>
                </a:lnTo>
                <a:lnTo>
                  <a:pt x="4210" y="4550"/>
                </a:lnTo>
                <a:lnTo>
                  <a:pt x="5329" y="9076"/>
                </a:lnTo>
                <a:lnTo>
                  <a:pt x="5329" y="9101"/>
                </a:lnTo>
                <a:lnTo>
                  <a:pt x="5159" y="9344"/>
                </a:lnTo>
                <a:lnTo>
                  <a:pt x="5037" y="9563"/>
                </a:lnTo>
                <a:lnTo>
                  <a:pt x="4842" y="9928"/>
                </a:lnTo>
                <a:lnTo>
                  <a:pt x="4696" y="10317"/>
                </a:lnTo>
                <a:lnTo>
                  <a:pt x="4526" y="10634"/>
                </a:lnTo>
                <a:lnTo>
                  <a:pt x="4453" y="10780"/>
                </a:lnTo>
                <a:lnTo>
                  <a:pt x="4380" y="10950"/>
                </a:lnTo>
                <a:lnTo>
                  <a:pt x="4356" y="10999"/>
                </a:lnTo>
                <a:lnTo>
                  <a:pt x="4380" y="11047"/>
                </a:lnTo>
                <a:lnTo>
                  <a:pt x="4404" y="11144"/>
                </a:lnTo>
                <a:lnTo>
                  <a:pt x="4429" y="11217"/>
                </a:lnTo>
                <a:lnTo>
                  <a:pt x="4453" y="11315"/>
                </a:lnTo>
                <a:lnTo>
                  <a:pt x="4526" y="11412"/>
                </a:lnTo>
                <a:lnTo>
                  <a:pt x="4672" y="11607"/>
                </a:lnTo>
                <a:lnTo>
                  <a:pt x="4502" y="11801"/>
                </a:lnTo>
                <a:lnTo>
                  <a:pt x="4380" y="12045"/>
                </a:lnTo>
                <a:lnTo>
                  <a:pt x="4307" y="12288"/>
                </a:lnTo>
                <a:lnTo>
                  <a:pt x="4283" y="12556"/>
                </a:lnTo>
                <a:lnTo>
                  <a:pt x="4283" y="12726"/>
                </a:lnTo>
                <a:lnTo>
                  <a:pt x="4307" y="12872"/>
                </a:lnTo>
                <a:lnTo>
                  <a:pt x="4356" y="13018"/>
                </a:lnTo>
                <a:lnTo>
                  <a:pt x="4429" y="13140"/>
                </a:lnTo>
                <a:lnTo>
                  <a:pt x="4502" y="13261"/>
                </a:lnTo>
                <a:lnTo>
                  <a:pt x="4575" y="13383"/>
                </a:lnTo>
                <a:lnTo>
                  <a:pt x="4696" y="13480"/>
                </a:lnTo>
                <a:lnTo>
                  <a:pt x="4818" y="13578"/>
                </a:lnTo>
                <a:lnTo>
                  <a:pt x="4940" y="13651"/>
                </a:lnTo>
                <a:lnTo>
                  <a:pt x="5061" y="13724"/>
                </a:lnTo>
                <a:lnTo>
                  <a:pt x="5207" y="13772"/>
                </a:lnTo>
                <a:lnTo>
                  <a:pt x="5353" y="13797"/>
                </a:lnTo>
                <a:lnTo>
                  <a:pt x="5499" y="13821"/>
                </a:lnTo>
                <a:lnTo>
                  <a:pt x="5791" y="13821"/>
                </a:lnTo>
                <a:lnTo>
                  <a:pt x="5937" y="13797"/>
                </a:lnTo>
                <a:lnTo>
                  <a:pt x="6108" y="13748"/>
                </a:lnTo>
                <a:lnTo>
                  <a:pt x="6254" y="13675"/>
                </a:lnTo>
                <a:lnTo>
                  <a:pt x="6375" y="13553"/>
                </a:lnTo>
                <a:lnTo>
                  <a:pt x="6473" y="13432"/>
                </a:lnTo>
                <a:lnTo>
                  <a:pt x="6570" y="13286"/>
                </a:lnTo>
                <a:lnTo>
                  <a:pt x="6619" y="13140"/>
                </a:lnTo>
                <a:lnTo>
                  <a:pt x="6667" y="12969"/>
                </a:lnTo>
                <a:lnTo>
                  <a:pt x="6692" y="12799"/>
                </a:lnTo>
                <a:lnTo>
                  <a:pt x="6692" y="12629"/>
                </a:lnTo>
                <a:lnTo>
                  <a:pt x="6692" y="12434"/>
                </a:lnTo>
                <a:lnTo>
                  <a:pt x="6667" y="12264"/>
                </a:lnTo>
                <a:lnTo>
                  <a:pt x="6619" y="12093"/>
                </a:lnTo>
                <a:lnTo>
                  <a:pt x="6570" y="11923"/>
                </a:lnTo>
                <a:lnTo>
                  <a:pt x="6497" y="11777"/>
                </a:lnTo>
                <a:lnTo>
                  <a:pt x="6424" y="11631"/>
                </a:lnTo>
                <a:lnTo>
                  <a:pt x="6327" y="11509"/>
                </a:lnTo>
                <a:lnTo>
                  <a:pt x="6862" y="11534"/>
                </a:lnTo>
                <a:lnTo>
                  <a:pt x="7373" y="11534"/>
                </a:lnTo>
                <a:lnTo>
                  <a:pt x="8371" y="11631"/>
                </a:lnTo>
                <a:lnTo>
                  <a:pt x="9368" y="11728"/>
                </a:lnTo>
                <a:lnTo>
                  <a:pt x="9831" y="11753"/>
                </a:lnTo>
                <a:lnTo>
                  <a:pt x="10293" y="11753"/>
                </a:lnTo>
                <a:lnTo>
                  <a:pt x="11218" y="11704"/>
                </a:lnTo>
                <a:lnTo>
                  <a:pt x="11704" y="11680"/>
                </a:lnTo>
                <a:lnTo>
                  <a:pt x="12166" y="11680"/>
                </a:lnTo>
                <a:lnTo>
                  <a:pt x="12629" y="11704"/>
                </a:lnTo>
                <a:lnTo>
                  <a:pt x="13091" y="11753"/>
                </a:lnTo>
                <a:lnTo>
                  <a:pt x="12921" y="11996"/>
                </a:lnTo>
                <a:lnTo>
                  <a:pt x="12799" y="12264"/>
                </a:lnTo>
                <a:lnTo>
                  <a:pt x="12750" y="12434"/>
                </a:lnTo>
                <a:lnTo>
                  <a:pt x="12702" y="12580"/>
                </a:lnTo>
                <a:lnTo>
                  <a:pt x="12702" y="12726"/>
                </a:lnTo>
                <a:lnTo>
                  <a:pt x="12702" y="12872"/>
                </a:lnTo>
                <a:lnTo>
                  <a:pt x="12750" y="13018"/>
                </a:lnTo>
                <a:lnTo>
                  <a:pt x="12799" y="13140"/>
                </a:lnTo>
                <a:lnTo>
                  <a:pt x="12848" y="13261"/>
                </a:lnTo>
                <a:lnTo>
                  <a:pt x="12945" y="13383"/>
                </a:lnTo>
                <a:lnTo>
                  <a:pt x="13042" y="13480"/>
                </a:lnTo>
                <a:lnTo>
                  <a:pt x="13140" y="13553"/>
                </a:lnTo>
                <a:lnTo>
                  <a:pt x="13261" y="13626"/>
                </a:lnTo>
                <a:lnTo>
                  <a:pt x="13407" y="13699"/>
                </a:lnTo>
                <a:lnTo>
                  <a:pt x="13553" y="13748"/>
                </a:lnTo>
                <a:lnTo>
                  <a:pt x="13699" y="13797"/>
                </a:lnTo>
                <a:lnTo>
                  <a:pt x="13845" y="13821"/>
                </a:lnTo>
                <a:lnTo>
                  <a:pt x="14016" y="13821"/>
                </a:lnTo>
                <a:lnTo>
                  <a:pt x="14283" y="13797"/>
                </a:lnTo>
                <a:lnTo>
                  <a:pt x="14502" y="13748"/>
                </a:lnTo>
                <a:lnTo>
                  <a:pt x="14697" y="13651"/>
                </a:lnTo>
                <a:lnTo>
                  <a:pt x="14867" y="13505"/>
                </a:lnTo>
                <a:lnTo>
                  <a:pt x="14989" y="13359"/>
                </a:lnTo>
                <a:lnTo>
                  <a:pt x="15086" y="13164"/>
                </a:lnTo>
                <a:lnTo>
                  <a:pt x="15159" y="12969"/>
                </a:lnTo>
                <a:lnTo>
                  <a:pt x="15208" y="12750"/>
                </a:lnTo>
                <a:lnTo>
                  <a:pt x="15208" y="12531"/>
                </a:lnTo>
                <a:lnTo>
                  <a:pt x="15184" y="12337"/>
                </a:lnTo>
                <a:lnTo>
                  <a:pt x="15159" y="12118"/>
                </a:lnTo>
                <a:lnTo>
                  <a:pt x="15086" y="11923"/>
                </a:lnTo>
                <a:lnTo>
                  <a:pt x="14989" y="11728"/>
                </a:lnTo>
                <a:lnTo>
                  <a:pt x="14867" y="11582"/>
                </a:lnTo>
                <a:lnTo>
                  <a:pt x="14721" y="11436"/>
                </a:lnTo>
                <a:lnTo>
                  <a:pt x="14551" y="11339"/>
                </a:lnTo>
                <a:lnTo>
                  <a:pt x="14405" y="11144"/>
                </a:lnTo>
                <a:lnTo>
                  <a:pt x="14648" y="11120"/>
                </a:lnTo>
                <a:lnTo>
                  <a:pt x="14989" y="11120"/>
                </a:lnTo>
                <a:lnTo>
                  <a:pt x="15062" y="11071"/>
                </a:lnTo>
                <a:lnTo>
                  <a:pt x="15086" y="10999"/>
                </a:lnTo>
                <a:lnTo>
                  <a:pt x="15111" y="10926"/>
                </a:lnTo>
                <a:lnTo>
                  <a:pt x="15086" y="10853"/>
                </a:lnTo>
                <a:lnTo>
                  <a:pt x="15062" y="10780"/>
                </a:lnTo>
                <a:lnTo>
                  <a:pt x="14989" y="10707"/>
                </a:lnTo>
                <a:lnTo>
                  <a:pt x="14892" y="10682"/>
                </a:lnTo>
                <a:lnTo>
                  <a:pt x="14648" y="10682"/>
                </a:lnTo>
                <a:lnTo>
                  <a:pt x="14429" y="10707"/>
                </a:lnTo>
                <a:lnTo>
                  <a:pt x="13967" y="10780"/>
                </a:lnTo>
                <a:lnTo>
                  <a:pt x="12653" y="10780"/>
                </a:lnTo>
                <a:lnTo>
                  <a:pt x="11339" y="10755"/>
                </a:lnTo>
                <a:lnTo>
                  <a:pt x="10050" y="10707"/>
                </a:lnTo>
                <a:lnTo>
                  <a:pt x="8760" y="10707"/>
                </a:lnTo>
                <a:lnTo>
                  <a:pt x="7495" y="10731"/>
                </a:lnTo>
                <a:lnTo>
                  <a:pt x="7081" y="10707"/>
                </a:lnTo>
                <a:lnTo>
                  <a:pt x="6643" y="10682"/>
                </a:lnTo>
                <a:lnTo>
                  <a:pt x="6229" y="10634"/>
                </a:lnTo>
                <a:lnTo>
                  <a:pt x="5816" y="10634"/>
                </a:lnTo>
                <a:lnTo>
                  <a:pt x="5864" y="10439"/>
                </a:lnTo>
                <a:lnTo>
                  <a:pt x="5913" y="10269"/>
                </a:lnTo>
                <a:lnTo>
                  <a:pt x="6035" y="9977"/>
                </a:lnTo>
                <a:lnTo>
                  <a:pt x="6059" y="9831"/>
                </a:lnTo>
                <a:lnTo>
                  <a:pt x="6083" y="9709"/>
                </a:lnTo>
                <a:lnTo>
                  <a:pt x="6400" y="9709"/>
                </a:lnTo>
                <a:lnTo>
                  <a:pt x="6716" y="9685"/>
                </a:lnTo>
                <a:lnTo>
                  <a:pt x="7300" y="9660"/>
                </a:lnTo>
                <a:lnTo>
                  <a:pt x="7860" y="9636"/>
                </a:lnTo>
                <a:lnTo>
                  <a:pt x="8395" y="9612"/>
                </a:lnTo>
                <a:lnTo>
                  <a:pt x="9466" y="9514"/>
                </a:lnTo>
                <a:lnTo>
                  <a:pt x="10512" y="9417"/>
                </a:lnTo>
                <a:lnTo>
                  <a:pt x="11558" y="9368"/>
                </a:lnTo>
                <a:lnTo>
                  <a:pt x="12604" y="9295"/>
                </a:lnTo>
                <a:lnTo>
                  <a:pt x="13140" y="9247"/>
                </a:lnTo>
                <a:lnTo>
                  <a:pt x="13651" y="9174"/>
                </a:lnTo>
                <a:lnTo>
                  <a:pt x="13991" y="9125"/>
                </a:lnTo>
                <a:lnTo>
                  <a:pt x="14332" y="9003"/>
                </a:lnTo>
                <a:lnTo>
                  <a:pt x="14624" y="8833"/>
                </a:lnTo>
                <a:lnTo>
                  <a:pt x="14916" y="8614"/>
                </a:lnTo>
                <a:lnTo>
                  <a:pt x="15062" y="8492"/>
                </a:lnTo>
                <a:lnTo>
                  <a:pt x="15159" y="8322"/>
                </a:lnTo>
                <a:lnTo>
                  <a:pt x="15257" y="8152"/>
                </a:lnTo>
                <a:lnTo>
                  <a:pt x="15354" y="7957"/>
                </a:lnTo>
                <a:lnTo>
                  <a:pt x="15500" y="7592"/>
                </a:lnTo>
                <a:lnTo>
                  <a:pt x="15646" y="7227"/>
                </a:lnTo>
                <a:lnTo>
                  <a:pt x="15914" y="6546"/>
                </a:lnTo>
                <a:lnTo>
                  <a:pt x="15987" y="6546"/>
                </a:lnTo>
                <a:lnTo>
                  <a:pt x="16011" y="6521"/>
                </a:lnTo>
                <a:lnTo>
                  <a:pt x="16035" y="6497"/>
                </a:lnTo>
                <a:lnTo>
                  <a:pt x="16035" y="6473"/>
                </a:lnTo>
                <a:lnTo>
                  <a:pt x="16011" y="6424"/>
                </a:lnTo>
                <a:lnTo>
                  <a:pt x="15987" y="6424"/>
                </a:lnTo>
                <a:lnTo>
                  <a:pt x="16303" y="5816"/>
                </a:lnTo>
                <a:lnTo>
                  <a:pt x="16327" y="5767"/>
                </a:lnTo>
                <a:lnTo>
                  <a:pt x="16352" y="5743"/>
                </a:lnTo>
                <a:lnTo>
                  <a:pt x="16376" y="5670"/>
                </a:lnTo>
                <a:lnTo>
                  <a:pt x="17009" y="4550"/>
                </a:lnTo>
                <a:lnTo>
                  <a:pt x="17325" y="3991"/>
                </a:lnTo>
                <a:lnTo>
                  <a:pt x="17641" y="3431"/>
                </a:lnTo>
                <a:lnTo>
                  <a:pt x="17666" y="3334"/>
                </a:lnTo>
                <a:lnTo>
                  <a:pt x="17641" y="3236"/>
                </a:lnTo>
                <a:lnTo>
                  <a:pt x="17690" y="2945"/>
                </a:lnTo>
                <a:lnTo>
                  <a:pt x="17690" y="2799"/>
                </a:lnTo>
                <a:lnTo>
                  <a:pt x="17690" y="2677"/>
                </a:lnTo>
                <a:lnTo>
                  <a:pt x="17641" y="2555"/>
                </a:lnTo>
                <a:lnTo>
                  <a:pt x="17568" y="2458"/>
                </a:lnTo>
                <a:lnTo>
                  <a:pt x="17495" y="2361"/>
                </a:lnTo>
                <a:lnTo>
                  <a:pt x="17398" y="2288"/>
                </a:lnTo>
                <a:lnTo>
                  <a:pt x="17301" y="2215"/>
                </a:lnTo>
                <a:lnTo>
                  <a:pt x="17155" y="2166"/>
                </a:lnTo>
                <a:lnTo>
                  <a:pt x="16984" y="2117"/>
                </a:lnTo>
                <a:lnTo>
                  <a:pt x="16790" y="2069"/>
                </a:lnTo>
                <a:lnTo>
                  <a:pt x="16376" y="2069"/>
                </a:lnTo>
                <a:lnTo>
                  <a:pt x="15597" y="2093"/>
                </a:lnTo>
                <a:lnTo>
                  <a:pt x="14283" y="2093"/>
                </a:lnTo>
                <a:lnTo>
                  <a:pt x="13651" y="2069"/>
                </a:lnTo>
                <a:lnTo>
                  <a:pt x="12994" y="2020"/>
                </a:lnTo>
                <a:lnTo>
                  <a:pt x="11753" y="1923"/>
                </a:lnTo>
                <a:lnTo>
                  <a:pt x="10488" y="1898"/>
                </a:lnTo>
                <a:lnTo>
                  <a:pt x="9222" y="1874"/>
                </a:lnTo>
                <a:lnTo>
                  <a:pt x="7981" y="1874"/>
                </a:lnTo>
                <a:lnTo>
                  <a:pt x="7032" y="1850"/>
                </a:lnTo>
                <a:lnTo>
                  <a:pt x="6083" y="1825"/>
                </a:lnTo>
                <a:lnTo>
                  <a:pt x="5159" y="1801"/>
                </a:lnTo>
                <a:lnTo>
                  <a:pt x="4210" y="1801"/>
                </a:lnTo>
                <a:lnTo>
                  <a:pt x="4112" y="1509"/>
                </a:lnTo>
                <a:lnTo>
                  <a:pt x="3991" y="1241"/>
                </a:lnTo>
                <a:lnTo>
                  <a:pt x="3942" y="998"/>
                </a:lnTo>
                <a:lnTo>
                  <a:pt x="3845" y="633"/>
                </a:lnTo>
                <a:lnTo>
                  <a:pt x="3796" y="463"/>
                </a:lnTo>
                <a:lnTo>
                  <a:pt x="3723" y="292"/>
                </a:lnTo>
                <a:lnTo>
                  <a:pt x="3650" y="195"/>
                </a:lnTo>
                <a:lnTo>
                  <a:pt x="3577" y="146"/>
                </a:lnTo>
                <a:lnTo>
                  <a:pt x="3529" y="146"/>
                </a:lnTo>
                <a:lnTo>
                  <a:pt x="2604" y="122"/>
                </a:lnTo>
                <a:lnTo>
                  <a:pt x="1655" y="73"/>
                </a:lnTo>
                <a:lnTo>
                  <a:pt x="9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7"/>
          <p:cNvSpPr/>
          <p:nvPr/>
        </p:nvSpPr>
        <p:spPr>
          <a:xfrm>
            <a:off x="2164709" y="2950133"/>
            <a:ext cx="340852" cy="277056"/>
          </a:xfrm>
          <a:custGeom>
            <a:avLst/>
            <a:gdLst/>
            <a:ahLst/>
            <a:cxnLst/>
            <a:rect l="l" t="t" r="r" b="b"/>
            <a:pathLst>
              <a:path w="17813" h="14479" extrusionOk="0">
                <a:moveTo>
                  <a:pt x="9904" y="1387"/>
                </a:moveTo>
                <a:lnTo>
                  <a:pt x="10074" y="1412"/>
                </a:lnTo>
                <a:lnTo>
                  <a:pt x="10245" y="1460"/>
                </a:lnTo>
                <a:lnTo>
                  <a:pt x="10391" y="1509"/>
                </a:lnTo>
                <a:lnTo>
                  <a:pt x="10464" y="1558"/>
                </a:lnTo>
                <a:lnTo>
                  <a:pt x="10537" y="1631"/>
                </a:lnTo>
                <a:lnTo>
                  <a:pt x="10610" y="1777"/>
                </a:lnTo>
                <a:lnTo>
                  <a:pt x="9880" y="1728"/>
                </a:lnTo>
                <a:lnTo>
                  <a:pt x="9150" y="1704"/>
                </a:lnTo>
                <a:lnTo>
                  <a:pt x="7057" y="1728"/>
                </a:lnTo>
                <a:lnTo>
                  <a:pt x="7082" y="1606"/>
                </a:lnTo>
                <a:lnTo>
                  <a:pt x="7179" y="1509"/>
                </a:lnTo>
                <a:lnTo>
                  <a:pt x="7276" y="1436"/>
                </a:lnTo>
                <a:lnTo>
                  <a:pt x="7422" y="1412"/>
                </a:lnTo>
                <a:lnTo>
                  <a:pt x="7568" y="1387"/>
                </a:lnTo>
                <a:lnTo>
                  <a:pt x="7714" y="1387"/>
                </a:lnTo>
                <a:lnTo>
                  <a:pt x="7982" y="1412"/>
                </a:lnTo>
                <a:lnTo>
                  <a:pt x="8980" y="1412"/>
                </a:lnTo>
                <a:lnTo>
                  <a:pt x="9344" y="1387"/>
                </a:lnTo>
                <a:close/>
                <a:moveTo>
                  <a:pt x="9393" y="414"/>
                </a:moveTo>
                <a:lnTo>
                  <a:pt x="9880" y="463"/>
                </a:lnTo>
                <a:lnTo>
                  <a:pt x="10123" y="511"/>
                </a:lnTo>
                <a:lnTo>
                  <a:pt x="10342" y="560"/>
                </a:lnTo>
                <a:lnTo>
                  <a:pt x="10561" y="633"/>
                </a:lnTo>
                <a:lnTo>
                  <a:pt x="10756" y="730"/>
                </a:lnTo>
                <a:lnTo>
                  <a:pt x="10926" y="852"/>
                </a:lnTo>
                <a:lnTo>
                  <a:pt x="11072" y="974"/>
                </a:lnTo>
                <a:lnTo>
                  <a:pt x="11194" y="1144"/>
                </a:lnTo>
                <a:lnTo>
                  <a:pt x="11291" y="1339"/>
                </a:lnTo>
                <a:lnTo>
                  <a:pt x="11364" y="1558"/>
                </a:lnTo>
                <a:lnTo>
                  <a:pt x="11364" y="1825"/>
                </a:lnTo>
                <a:lnTo>
                  <a:pt x="10999" y="1801"/>
                </a:lnTo>
                <a:lnTo>
                  <a:pt x="10999" y="1679"/>
                </a:lnTo>
                <a:lnTo>
                  <a:pt x="10975" y="1582"/>
                </a:lnTo>
                <a:lnTo>
                  <a:pt x="10926" y="1485"/>
                </a:lnTo>
                <a:lnTo>
                  <a:pt x="10877" y="1387"/>
                </a:lnTo>
                <a:lnTo>
                  <a:pt x="10707" y="1217"/>
                </a:lnTo>
                <a:lnTo>
                  <a:pt x="10537" y="1095"/>
                </a:lnTo>
                <a:lnTo>
                  <a:pt x="10293" y="1022"/>
                </a:lnTo>
                <a:lnTo>
                  <a:pt x="10050" y="974"/>
                </a:lnTo>
                <a:lnTo>
                  <a:pt x="9807" y="949"/>
                </a:lnTo>
                <a:lnTo>
                  <a:pt x="9539" y="925"/>
                </a:lnTo>
                <a:lnTo>
                  <a:pt x="9004" y="974"/>
                </a:lnTo>
                <a:lnTo>
                  <a:pt x="8493" y="998"/>
                </a:lnTo>
                <a:lnTo>
                  <a:pt x="8152" y="998"/>
                </a:lnTo>
                <a:lnTo>
                  <a:pt x="7787" y="974"/>
                </a:lnTo>
                <a:lnTo>
                  <a:pt x="7593" y="974"/>
                </a:lnTo>
                <a:lnTo>
                  <a:pt x="7422" y="998"/>
                </a:lnTo>
                <a:lnTo>
                  <a:pt x="7252" y="1047"/>
                </a:lnTo>
                <a:lnTo>
                  <a:pt x="7082" y="1095"/>
                </a:lnTo>
                <a:lnTo>
                  <a:pt x="6911" y="1217"/>
                </a:lnTo>
                <a:lnTo>
                  <a:pt x="6790" y="1363"/>
                </a:lnTo>
                <a:lnTo>
                  <a:pt x="6741" y="1460"/>
                </a:lnTo>
                <a:lnTo>
                  <a:pt x="6692" y="1558"/>
                </a:lnTo>
                <a:lnTo>
                  <a:pt x="6692" y="1631"/>
                </a:lnTo>
                <a:lnTo>
                  <a:pt x="6692" y="1728"/>
                </a:lnTo>
                <a:lnTo>
                  <a:pt x="6181" y="1728"/>
                </a:lnTo>
                <a:lnTo>
                  <a:pt x="6206" y="1436"/>
                </a:lnTo>
                <a:lnTo>
                  <a:pt x="6230" y="1290"/>
                </a:lnTo>
                <a:lnTo>
                  <a:pt x="6303" y="1168"/>
                </a:lnTo>
                <a:lnTo>
                  <a:pt x="6425" y="998"/>
                </a:lnTo>
                <a:lnTo>
                  <a:pt x="6571" y="876"/>
                </a:lnTo>
                <a:lnTo>
                  <a:pt x="6765" y="779"/>
                </a:lnTo>
                <a:lnTo>
                  <a:pt x="6936" y="706"/>
                </a:lnTo>
                <a:lnTo>
                  <a:pt x="7301" y="584"/>
                </a:lnTo>
                <a:lnTo>
                  <a:pt x="7690" y="487"/>
                </a:lnTo>
                <a:lnTo>
                  <a:pt x="8079" y="438"/>
                </a:lnTo>
                <a:lnTo>
                  <a:pt x="8493" y="414"/>
                </a:lnTo>
                <a:close/>
                <a:moveTo>
                  <a:pt x="17131" y="2336"/>
                </a:moveTo>
                <a:lnTo>
                  <a:pt x="17179" y="2604"/>
                </a:lnTo>
                <a:lnTo>
                  <a:pt x="16839" y="2945"/>
                </a:lnTo>
                <a:lnTo>
                  <a:pt x="16790" y="2482"/>
                </a:lnTo>
                <a:lnTo>
                  <a:pt x="16936" y="2336"/>
                </a:lnTo>
                <a:close/>
                <a:moveTo>
                  <a:pt x="17179" y="2969"/>
                </a:moveTo>
                <a:lnTo>
                  <a:pt x="17155" y="3431"/>
                </a:lnTo>
                <a:lnTo>
                  <a:pt x="16888" y="3577"/>
                </a:lnTo>
                <a:lnTo>
                  <a:pt x="16888" y="3455"/>
                </a:lnTo>
                <a:lnTo>
                  <a:pt x="16863" y="3310"/>
                </a:lnTo>
                <a:lnTo>
                  <a:pt x="17009" y="3188"/>
                </a:lnTo>
                <a:lnTo>
                  <a:pt x="17131" y="3042"/>
                </a:lnTo>
                <a:lnTo>
                  <a:pt x="17179" y="2969"/>
                </a:lnTo>
                <a:close/>
                <a:moveTo>
                  <a:pt x="17155" y="3626"/>
                </a:moveTo>
                <a:lnTo>
                  <a:pt x="17155" y="4064"/>
                </a:lnTo>
                <a:lnTo>
                  <a:pt x="16936" y="4234"/>
                </a:lnTo>
                <a:lnTo>
                  <a:pt x="16912" y="3869"/>
                </a:lnTo>
                <a:lnTo>
                  <a:pt x="17033" y="3747"/>
                </a:lnTo>
                <a:lnTo>
                  <a:pt x="17155" y="3626"/>
                </a:lnTo>
                <a:close/>
                <a:moveTo>
                  <a:pt x="17155" y="4258"/>
                </a:moveTo>
                <a:lnTo>
                  <a:pt x="17179" y="4599"/>
                </a:lnTo>
                <a:lnTo>
                  <a:pt x="16912" y="4769"/>
                </a:lnTo>
                <a:lnTo>
                  <a:pt x="16936" y="4526"/>
                </a:lnTo>
                <a:lnTo>
                  <a:pt x="17155" y="4258"/>
                </a:lnTo>
                <a:close/>
                <a:moveTo>
                  <a:pt x="1509" y="2093"/>
                </a:moveTo>
                <a:lnTo>
                  <a:pt x="2045" y="2117"/>
                </a:lnTo>
                <a:lnTo>
                  <a:pt x="4332" y="2190"/>
                </a:lnTo>
                <a:lnTo>
                  <a:pt x="5524" y="2239"/>
                </a:lnTo>
                <a:lnTo>
                  <a:pt x="6741" y="2239"/>
                </a:lnTo>
                <a:lnTo>
                  <a:pt x="9150" y="2215"/>
                </a:lnTo>
                <a:lnTo>
                  <a:pt x="9734" y="2215"/>
                </a:lnTo>
                <a:lnTo>
                  <a:pt x="10293" y="2239"/>
                </a:lnTo>
                <a:lnTo>
                  <a:pt x="11437" y="2312"/>
                </a:lnTo>
                <a:lnTo>
                  <a:pt x="12581" y="2385"/>
                </a:lnTo>
                <a:lnTo>
                  <a:pt x="13165" y="2409"/>
                </a:lnTo>
                <a:lnTo>
                  <a:pt x="13724" y="2409"/>
                </a:lnTo>
                <a:lnTo>
                  <a:pt x="14819" y="2361"/>
                </a:lnTo>
                <a:lnTo>
                  <a:pt x="15379" y="2361"/>
                </a:lnTo>
                <a:lnTo>
                  <a:pt x="15914" y="2336"/>
                </a:lnTo>
                <a:lnTo>
                  <a:pt x="16450" y="2361"/>
                </a:lnTo>
                <a:lnTo>
                  <a:pt x="16304" y="2458"/>
                </a:lnTo>
                <a:lnTo>
                  <a:pt x="16133" y="2555"/>
                </a:lnTo>
                <a:lnTo>
                  <a:pt x="15987" y="2653"/>
                </a:lnTo>
                <a:lnTo>
                  <a:pt x="15914" y="2726"/>
                </a:lnTo>
                <a:lnTo>
                  <a:pt x="15841" y="2799"/>
                </a:lnTo>
                <a:lnTo>
                  <a:pt x="15817" y="2872"/>
                </a:lnTo>
                <a:lnTo>
                  <a:pt x="15793" y="2969"/>
                </a:lnTo>
                <a:lnTo>
                  <a:pt x="15817" y="3018"/>
                </a:lnTo>
                <a:lnTo>
                  <a:pt x="15866" y="3042"/>
                </a:lnTo>
                <a:lnTo>
                  <a:pt x="15963" y="3042"/>
                </a:lnTo>
                <a:lnTo>
                  <a:pt x="16036" y="3018"/>
                </a:lnTo>
                <a:lnTo>
                  <a:pt x="16206" y="2920"/>
                </a:lnTo>
                <a:lnTo>
                  <a:pt x="16523" y="2677"/>
                </a:lnTo>
                <a:lnTo>
                  <a:pt x="16571" y="2653"/>
                </a:lnTo>
                <a:lnTo>
                  <a:pt x="16644" y="3091"/>
                </a:lnTo>
                <a:lnTo>
                  <a:pt x="16596" y="3139"/>
                </a:lnTo>
                <a:lnTo>
                  <a:pt x="16133" y="3407"/>
                </a:lnTo>
                <a:lnTo>
                  <a:pt x="15939" y="3577"/>
                </a:lnTo>
                <a:lnTo>
                  <a:pt x="15866" y="3674"/>
                </a:lnTo>
                <a:lnTo>
                  <a:pt x="15793" y="3772"/>
                </a:lnTo>
                <a:lnTo>
                  <a:pt x="15793" y="3820"/>
                </a:lnTo>
                <a:lnTo>
                  <a:pt x="15793" y="3869"/>
                </a:lnTo>
                <a:lnTo>
                  <a:pt x="15841" y="3893"/>
                </a:lnTo>
                <a:lnTo>
                  <a:pt x="15890" y="3893"/>
                </a:lnTo>
                <a:lnTo>
                  <a:pt x="16085" y="3820"/>
                </a:lnTo>
                <a:lnTo>
                  <a:pt x="16304" y="3723"/>
                </a:lnTo>
                <a:lnTo>
                  <a:pt x="16498" y="3601"/>
                </a:lnTo>
                <a:lnTo>
                  <a:pt x="16669" y="3455"/>
                </a:lnTo>
                <a:lnTo>
                  <a:pt x="16693" y="3699"/>
                </a:lnTo>
                <a:lnTo>
                  <a:pt x="16158" y="4039"/>
                </a:lnTo>
                <a:lnTo>
                  <a:pt x="15963" y="4185"/>
                </a:lnTo>
                <a:lnTo>
                  <a:pt x="15744" y="4356"/>
                </a:lnTo>
                <a:lnTo>
                  <a:pt x="15647" y="4453"/>
                </a:lnTo>
                <a:lnTo>
                  <a:pt x="15574" y="4575"/>
                </a:lnTo>
                <a:lnTo>
                  <a:pt x="15525" y="4672"/>
                </a:lnTo>
                <a:lnTo>
                  <a:pt x="15525" y="4794"/>
                </a:lnTo>
                <a:lnTo>
                  <a:pt x="15549" y="4818"/>
                </a:lnTo>
                <a:lnTo>
                  <a:pt x="15574" y="4842"/>
                </a:lnTo>
                <a:lnTo>
                  <a:pt x="15647" y="4867"/>
                </a:lnTo>
                <a:lnTo>
                  <a:pt x="15744" y="4818"/>
                </a:lnTo>
                <a:lnTo>
                  <a:pt x="15841" y="4769"/>
                </a:lnTo>
                <a:lnTo>
                  <a:pt x="15987" y="4599"/>
                </a:lnTo>
                <a:lnTo>
                  <a:pt x="16255" y="4356"/>
                </a:lnTo>
                <a:lnTo>
                  <a:pt x="16547" y="4137"/>
                </a:lnTo>
                <a:lnTo>
                  <a:pt x="16693" y="4039"/>
                </a:lnTo>
                <a:lnTo>
                  <a:pt x="16693" y="4404"/>
                </a:lnTo>
                <a:lnTo>
                  <a:pt x="16255" y="4672"/>
                </a:lnTo>
                <a:lnTo>
                  <a:pt x="16036" y="4818"/>
                </a:lnTo>
                <a:lnTo>
                  <a:pt x="15841" y="4964"/>
                </a:lnTo>
                <a:lnTo>
                  <a:pt x="15647" y="5134"/>
                </a:lnTo>
                <a:lnTo>
                  <a:pt x="15574" y="5232"/>
                </a:lnTo>
                <a:lnTo>
                  <a:pt x="15525" y="5329"/>
                </a:lnTo>
                <a:lnTo>
                  <a:pt x="15525" y="5378"/>
                </a:lnTo>
                <a:lnTo>
                  <a:pt x="15549" y="5402"/>
                </a:lnTo>
                <a:lnTo>
                  <a:pt x="15574" y="5426"/>
                </a:lnTo>
                <a:lnTo>
                  <a:pt x="15622" y="5426"/>
                </a:lnTo>
                <a:lnTo>
                  <a:pt x="15744" y="5378"/>
                </a:lnTo>
                <a:lnTo>
                  <a:pt x="15866" y="5329"/>
                </a:lnTo>
                <a:lnTo>
                  <a:pt x="16109" y="5159"/>
                </a:lnTo>
                <a:lnTo>
                  <a:pt x="16571" y="4818"/>
                </a:lnTo>
                <a:lnTo>
                  <a:pt x="16669" y="4745"/>
                </a:lnTo>
                <a:lnTo>
                  <a:pt x="16669" y="4745"/>
                </a:lnTo>
                <a:lnTo>
                  <a:pt x="16644" y="4964"/>
                </a:lnTo>
                <a:lnTo>
                  <a:pt x="16328" y="5207"/>
                </a:lnTo>
                <a:lnTo>
                  <a:pt x="16133" y="5378"/>
                </a:lnTo>
                <a:lnTo>
                  <a:pt x="15914" y="5572"/>
                </a:lnTo>
                <a:lnTo>
                  <a:pt x="15817" y="5694"/>
                </a:lnTo>
                <a:lnTo>
                  <a:pt x="15744" y="5791"/>
                </a:lnTo>
                <a:lnTo>
                  <a:pt x="15695" y="5913"/>
                </a:lnTo>
                <a:lnTo>
                  <a:pt x="15720" y="6035"/>
                </a:lnTo>
                <a:lnTo>
                  <a:pt x="15403" y="6083"/>
                </a:lnTo>
                <a:lnTo>
                  <a:pt x="15136" y="6108"/>
                </a:lnTo>
                <a:lnTo>
                  <a:pt x="14089" y="6108"/>
                </a:lnTo>
                <a:lnTo>
                  <a:pt x="13554" y="6059"/>
                </a:lnTo>
                <a:lnTo>
                  <a:pt x="13019" y="6059"/>
                </a:lnTo>
                <a:lnTo>
                  <a:pt x="11340" y="6108"/>
                </a:lnTo>
                <a:lnTo>
                  <a:pt x="10318" y="6108"/>
                </a:lnTo>
                <a:lnTo>
                  <a:pt x="10001" y="6156"/>
                </a:lnTo>
                <a:lnTo>
                  <a:pt x="9928" y="5962"/>
                </a:lnTo>
                <a:lnTo>
                  <a:pt x="9831" y="5791"/>
                </a:lnTo>
                <a:lnTo>
                  <a:pt x="9709" y="5670"/>
                </a:lnTo>
                <a:lnTo>
                  <a:pt x="9539" y="5548"/>
                </a:lnTo>
                <a:lnTo>
                  <a:pt x="9417" y="5499"/>
                </a:lnTo>
                <a:lnTo>
                  <a:pt x="9296" y="5475"/>
                </a:lnTo>
                <a:lnTo>
                  <a:pt x="9028" y="5426"/>
                </a:lnTo>
                <a:lnTo>
                  <a:pt x="8882" y="5451"/>
                </a:lnTo>
                <a:lnTo>
                  <a:pt x="8761" y="5451"/>
                </a:lnTo>
                <a:lnTo>
                  <a:pt x="8615" y="5499"/>
                </a:lnTo>
                <a:lnTo>
                  <a:pt x="8517" y="5548"/>
                </a:lnTo>
                <a:lnTo>
                  <a:pt x="8420" y="5572"/>
                </a:lnTo>
                <a:lnTo>
                  <a:pt x="8323" y="5597"/>
                </a:lnTo>
                <a:lnTo>
                  <a:pt x="8225" y="5645"/>
                </a:lnTo>
                <a:lnTo>
                  <a:pt x="8128" y="5718"/>
                </a:lnTo>
                <a:lnTo>
                  <a:pt x="8055" y="5816"/>
                </a:lnTo>
                <a:lnTo>
                  <a:pt x="7982" y="5913"/>
                </a:lnTo>
                <a:lnTo>
                  <a:pt x="7933" y="6059"/>
                </a:lnTo>
                <a:lnTo>
                  <a:pt x="7885" y="6205"/>
                </a:lnTo>
                <a:lnTo>
                  <a:pt x="7568" y="6229"/>
                </a:lnTo>
                <a:lnTo>
                  <a:pt x="7228" y="6229"/>
                </a:lnTo>
                <a:lnTo>
                  <a:pt x="6546" y="6205"/>
                </a:lnTo>
                <a:lnTo>
                  <a:pt x="5865" y="6181"/>
                </a:lnTo>
                <a:lnTo>
                  <a:pt x="5524" y="6156"/>
                </a:lnTo>
                <a:lnTo>
                  <a:pt x="5208" y="6181"/>
                </a:lnTo>
                <a:lnTo>
                  <a:pt x="4551" y="6205"/>
                </a:lnTo>
                <a:lnTo>
                  <a:pt x="3918" y="6205"/>
                </a:lnTo>
                <a:lnTo>
                  <a:pt x="3310" y="6181"/>
                </a:lnTo>
                <a:lnTo>
                  <a:pt x="2994" y="6156"/>
                </a:lnTo>
                <a:lnTo>
                  <a:pt x="2677" y="6108"/>
                </a:lnTo>
                <a:lnTo>
                  <a:pt x="2385" y="6035"/>
                </a:lnTo>
                <a:lnTo>
                  <a:pt x="2118" y="5962"/>
                </a:lnTo>
                <a:lnTo>
                  <a:pt x="1850" y="5840"/>
                </a:lnTo>
                <a:lnTo>
                  <a:pt x="1631" y="5718"/>
                </a:lnTo>
                <a:lnTo>
                  <a:pt x="1412" y="5548"/>
                </a:lnTo>
                <a:lnTo>
                  <a:pt x="1242" y="5329"/>
                </a:lnTo>
                <a:lnTo>
                  <a:pt x="1096" y="5110"/>
                </a:lnTo>
                <a:lnTo>
                  <a:pt x="974" y="4818"/>
                </a:lnTo>
                <a:lnTo>
                  <a:pt x="901" y="4477"/>
                </a:lnTo>
                <a:lnTo>
                  <a:pt x="877" y="4137"/>
                </a:lnTo>
                <a:lnTo>
                  <a:pt x="901" y="3796"/>
                </a:lnTo>
                <a:lnTo>
                  <a:pt x="926" y="3455"/>
                </a:lnTo>
                <a:lnTo>
                  <a:pt x="974" y="2774"/>
                </a:lnTo>
                <a:lnTo>
                  <a:pt x="974" y="2434"/>
                </a:lnTo>
                <a:lnTo>
                  <a:pt x="950" y="2093"/>
                </a:lnTo>
                <a:close/>
                <a:moveTo>
                  <a:pt x="17155" y="5767"/>
                </a:moveTo>
                <a:lnTo>
                  <a:pt x="17106" y="5864"/>
                </a:lnTo>
                <a:lnTo>
                  <a:pt x="17033" y="5986"/>
                </a:lnTo>
                <a:lnTo>
                  <a:pt x="16961" y="6083"/>
                </a:lnTo>
                <a:lnTo>
                  <a:pt x="16863" y="6181"/>
                </a:lnTo>
                <a:lnTo>
                  <a:pt x="16717" y="6302"/>
                </a:lnTo>
                <a:lnTo>
                  <a:pt x="16523" y="6400"/>
                </a:lnTo>
                <a:lnTo>
                  <a:pt x="16523" y="6400"/>
                </a:lnTo>
                <a:lnTo>
                  <a:pt x="16669" y="6229"/>
                </a:lnTo>
                <a:lnTo>
                  <a:pt x="17155" y="5767"/>
                </a:lnTo>
                <a:close/>
                <a:moveTo>
                  <a:pt x="877" y="2093"/>
                </a:moveTo>
                <a:lnTo>
                  <a:pt x="804" y="2434"/>
                </a:lnTo>
                <a:lnTo>
                  <a:pt x="755" y="2799"/>
                </a:lnTo>
                <a:lnTo>
                  <a:pt x="707" y="3164"/>
                </a:lnTo>
                <a:lnTo>
                  <a:pt x="682" y="3553"/>
                </a:lnTo>
                <a:lnTo>
                  <a:pt x="682" y="3918"/>
                </a:lnTo>
                <a:lnTo>
                  <a:pt x="707" y="4283"/>
                </a:lnTo>
                <a:lnTo>
                  <a:pt x="780" y="4648"/>
                </a:lnTo>
                <a:lnTo>
                  <a:pt x="853" y="4988"/>
                </a:lnTo>
                <a:lnTo>
                  <a:pt x="950" y="5232"/>
                </a:lnTo>
                <a:lnTo>
                  <a:pt x="1072" y="5426"/>
                </a:lnTo>
                <a:lnTo>
                  <a:pt x="1242" y="5621"/>
                </a:lnTo>
                <a:lnTo>
                  <a:pt x="1412" y="5767"/>
                </a:lnTo>
                <a:lnTo>
                  <a:pt x="1607" y="5913"/>
                </a:lnTo>
                <a:lnTo>
                  <a:pt x="1801" y="6035"/>
                </a:lnTo>
                <a:lnTo>
                  <a:pt x="2045" y="6132"/>
                </a:lnTo>
                <a:lnTo>
                  <a:pt x="2264" y="6205"/>
                </a:lnTo>
                <a:lnTo>
                  <a:pt x="2580" y="6302"/>
                </a:lnTo>
                <a:lnTo>
                  <a:pt x="2896" y="6351"/>
                </a:lnTo>
                <a:lnTo>
                  <a:pt x="3213" y="6351"/>
                </a:lnTo>
                <a:lnTo>
                  <a:pt x="3553" y="6375"/>
                </a:lnTo>
                <a:lnTo>
                  <a:pt x="4210" y="6327"/>
                </a:lnTo>
                <a:lnTo>
                  <a:pt x="4843" y="6302"/>
                </a:lnTo>
                <a:lnTo>
                  <a:pt x="5695" y="6254"/>
                </a:lnTo>
                <a:lnTo>
                  <a:pt x="6108" y="6254"/>
                </a:lnTo>
                <a:lnTo>
                  <a:pt x="6546" y="6278"/>
                </a:lnTo>
                <a:lnTo>
                  <a:pt x="7203" y="6327"/>
                </a:lnTo>
                <a:lnTo>
                  <a:pt x="7544" y="6327"/>
                </a:lnTo>
                <a:lnTo>
                  <a:pt x="7860" y="6302"/>
                </a:lnTo>
                <a:lnTo>
                  <a:pt x="7836" y="6521"/>
                </a:lnTo>
                <a:lnTo>
                  <a:pt x="7812" y="6521"/>
                </a:lnTo>
                <a:lnTo>
                  <a:pt x="6133" y="6546"/>
                </a:lnTo>
                <a:lnTo>
                  <a:pt x="4454" y="6570"/>
                </a:lnTo>
                <a:lnTo>
                  <a:pt x="2921" y="6546"/>
                </a:lnTo>
                <a:lnTo>
                  <a:pt x="2142" y="6546"/>
                </a:lnTo>
                <a:lnTo>
                  <a:pt x="1753" y="6521"/>
                </a:lnTo>
                <a:lnTo>
                  <a:pt x="1388" y="6473"/>
                </a:lnTo>
                <a:lnTo>
                  <a:pt x="1242" y="6424"/>
                </a:lnTo>
                <a:lnTo>
                  <a:pt x="1096" y="6351"/>
                </a:lnTo>
                <a:lnTo>
                  <a:pt x="974" y="6254"/>
                </a:lnTo>
                <a:lnTo>
                  <a:pt x="877" y="6132"/>
                </a:lnTo>
                <a:lnTo>
                  <a:pt x="780" y="6010"/>
                </a:lnTo>
                <a:lnTo>
                  <a:pt x="731" y="5864"/>
                </a:lnTo>
                <a:lnTo>
                  <a:pt x="609" y="5548"/>
                </a:lnTo>
                <a:lnTo>
                  <a:pt x="536" y="5207"/>
                </a:lnTo>
                <a:lnTo>
                  <a:pt x="512" y="4867"/>
                </a:lnTo>
                <a:lnTo>
                  <a:pt x="488" y="4234"/>
                </a:lnTo>
                <a:lnTo>
                  <a:pt x="463" y="3577"/>
                </a:lnTo>
                <a:lnTo>
                  <a:pt x="488" y="2896"/>
                </a:lnTo>
                <a:lnTo>
                  <a:pt x="488" y="2531"/>
                </a:lnTo>
                <a:lnTo>
                  <a:pt x="463" y="2312"/>
                </a:lnTo>
                <a:lnTo>
                  <a:pt x="439" y="2142"/>
                </a:lnTo>
                <a:lnTo>
                  <a:pt x="877" y="2093"/>
                </a:lnTo>
                <a:close/>
                <a:moveTo>
                  <a:pt x="17179" y="4842"/>
                </a:moveTo>
                <a:lnTo>
                  <a:pt x="17204" y="4964"/>
                </a:lnTo>
                <a:lnTo>
                  <a:pt x="17204" y="5183"/>
                </a:lnTo>
                <a:lnTo>
                  <a:pt x="17204" y="5378"/>
                </a:lnTo>
                <a:lnTo>
                  <a:pt x="16888" y="5597"/>
                </a:lnTo>
                <a:lnTo>
                  <a:pt x="16571" y="5864"/>
                </a:lnTo>
                <a:lnTo>
                  <a:pt x="16401" y="5986"/>
                </a:lnTo>
                <a:lnTo>
                  <a:pt x="16206" y="6132"/>
                </a:lnTo>
                <a:lnTo>
                  <a:pt x="16133" y="6229"/>
                </a:lnTo>
                <a:lnTo>
                  <a:pt x="16060" y="6327"/>
                </a:lnTo>
                <a:lnTo>
                  <a:pt x="16012" y="6424"/>
                </a:lnTo>
                <a:lnTo>
                  <a:pt x="15987" y="6521"/>
                </a:lnTo>
                <a:lnTo>
                  <a:pt x="15744" y="6546"/>
                </a:lnTo>
                <a:lnTo>
                  <a:pt x="15209" y="6570"/>
                </a:lnTo>
                <a:lnTo>
                  <a:pt x="14673" y="6546"/>
                </a:lnTo>
                <a:lnTo>
                  <a:pt x="14138" y="6521"/>
                </a:lnTo>
                <a:lnTo>
                  <a:pt x="13603" y="6521"/>
                </a:lnTo>
                <a:lnTo>
                  <a:pt x="11778" y="6546"/>
                </a:lnTo>
                <a:lnTo>
                  <a:pt x="10488" y="6546"/>
                </a:lnTo>
                <a:lnTo>
                  <a:pt x="10269" y="6570"/>
                </a:lnTo>
                <a:lnTo>
                  <a:pt x="10074" y="6619"/>
                </a:lnTo>
                <a:lnTo>
                  <a:pt x="10050" y="6327"/>
                </a:lnTo>
                <a:lnTo>
                  <a:pt x="10415" y="6351"/>
                </a:lnTo>
                <a:lnTo>
                  <a:pt x="10780" y="6327"/>
                </a:lnTo>
                <a:lnTo>
                  <a:pt x="11510" y="6302"/>
                </a:lnTo>
                <a:lnTo>
                  <a:pt x="12459" y="6254"/>
                </a:lnTo>
                <a:lnTo>
                  <a:pt x="13384" y="6254"/>
                </a:lnTo>
                <a:lnTo>
                  <a:pt x="13968" y="6278"/>
                </a:lnTo>
                <a:lnTo>
                  <a:pt x="14552" y="6302"/>
                </a:lnTo>
                <a:lnTo>
                  <a:pt x="15428" y="6302"/>
                </a:lnTo>
                <a:lnTo>
                  <a:pt x="15720" y="6254"/>
                </a:lnTo>
                <a:lnTo>
                  <a:pt x="15963" y="6205"/>
                </a:lnTo>
                <a:lnTo>
                  <a:pt x="16158" y="6132"/>
                </a:lnTo>
                <a:lnTo>
                  <a:pt x="16328" y="6010"/>
                </a:lnTo>
                <a:lnTo>
                  <a:pt x="16450" y="5889"/>
                </a:lnTo>
                <a:lnTo>
                  <a:pt x="16571" y="5743"/>
                </a:lnTo>
                <a:lnTo>
                  <a:pt x="16669" y="5572"/>
                </a:lnTo>
                <a:lnTo>
                  <a:pt x="16766" y="5402"/>
                </a:lnTo>
                <a:lnTo>
                  <a:pt x="16815" y="5207"/>
                </a:lnTo>
                <a:lnTo>
                  <a:pt x="17179" y="4842"/>
                </a:lnTo>
                <a:close/>
                <a:moveTo>
                  <a:pt x="9174" y="5937"/>
                </a:moveTo>
                <a:lnTo>
                  <a:pt x="9296" y="5986"/>
                </a:lnTo>
                <a:lnTo>
                  <a:pt x="9417" y="6059"/>
                </a:lnTo>
                <a:lnTo>
                  <a:pt x="9515" y="6181"/>
                </a:lnTo>
                <a:lnTo>
                  <a:pt x="9588" y="6351"/>
                </a:lnTo>
                <a:lnTo>
                  <a:pt x="9612" y="6521"/>
                </a:lnTo>
                <a:lnTo>
                  <a:pt x="9612" y="6692"/>
                </a:lnTo>
                <a:lnTo>
                  <a:pt x="9612" y="6911"/>
                </a:lnTo>
                <a:lnTo>
                  <a:pt x="9588" y="7105"/>
                </a:lnTo>
                <a:lnTo>
                  <a:pt x="9515" y="7300"/>
                </a:lnTo>
                <a:lnTo>
                  <a:pt x="9442" y="7470"/>
                </a:lnTo>
                <a:lnTo>
                  <a:pt x="9320" y="7592"/>
                </a:lnTo>
                <a:lnTo>
                  <a:pt x="9247" y="7665"/>
                </a:lnTo>
                <a:lnTo>
                  <a:pt x="9174" y="7689"/>
                </a:lnTo>
                <a:lnTo>
                  <a:pt x="9077" y="7714"/>
                </a:lnTo>
                <a:lnTo>
                  <a:pt x="8834" y="7714"/>
                </a:lnTo>
                <a:lnTo>
                  <a:pt x="8736" y="7689"/>
                </a:lnTo>
                <a:lnTo>
                  <a:pt x="8615" y="7641"/>
                </a:lnTo>
                <a:lnTo>
                  <a:pt x="8517" y="7568"/>
                </a:lnTo>
                <a:lnTo>
                  <a:pt x="8444" y="7495"/>
                </a:lnTo>
                <a:lnTo>
                  <a:pt x="8371" y="7422"/>
                </a:lnTo>
                <a:lnTo>
                  <a:pt x="8323" y="7349"/>
                </a:lnTo>
                <a:lnTo>
                  <a:pt x="8298" y="7251"/>
                </a:lnTo>
                <a:lnTo>
                  <a:pt x="8274" y="7057"/>
                </a:lnTo>
                <a:lnTo>
                  <a:pt x="8250" y="6862"/>
                </a:lnTo>
                <a:lnTo>
                  <a:pt x="8274" y="6692"/>
                </a:lnTo>
                <a:lnTo>
                  <a:pt x="8323" y="6302"/>
                </a:lnTo>
                <a:lnTo>
                  <a:pt x="8371" y="6108"/>
                </a:lnTo>
                <a:lnTo>
                  <a:pt x="8396" y="6035"/>
                </a:lnTo>
                <a:lnTo>
                  <a:pt x="8444" y="5962"/>
                </a:lnTo>
                <a:lnTo>
                  <a:pt x="8542" y="5986"/>
                </a:lnTo>
                <a:lnTo>
                  <a:pt x="8858" y="5937"/>
                </a:lnTo>
                <a:close/>
                <a:moveTo>
                  <a:pt x="8493" y="0"/>
                </a:moveTo>
                <a:lnTo>
                  <a:pt x="7958" y="49"/>
                </a:lnTo>
                <a:lnTo>
                  <a:pt x="7422" y="122"/>
                </a:lnTo>
                <a:lnTo>
                  <a:pt x="7179" y="195"/>
                </a:lnTo>
                <a:lnTo>
                  <a:pt x="6936" y="268"/>
                </a:lnTo>
                <a:lnTo>
                  <a:pt x="6692" y="365"/>
                </a:lnTo>
                <a:lnTo>
                  <a:pt x="6449" y="487"/>
                </a:lnTo>
                <a:lnTo>
                  <a:pt x="6303" y="584"/>
                </a:lnTo>
                <a:lnTo>
                  <a:pt x="6157" y="706"/>
                </a:lnTo>
                <a:lnTo>
                  <a:pt x="6035" y="852"/>
                </a:lnTo>
                <a:lnTo>
                  <a:pt x="5938" y="1022"/>
                </a:lnTo>
                <a:lnTo>
                  <a:pt x="5841" y="1193"/>
                </a:lnTo>
                <a:lnTo>
                  <a:pt x="5792" y="1387"/>
                </a:lnTo>
                <a:lnTo>
                  <a:pt x="5792" y="1558"/>
                </a:lnTo>
                <a:lnTo>
                  <a:pt x="5841" y="1728"/>
                </a:lnTo>
                <a:lnTo>
                  <a:pt x="4332" y="1704"/>
                </a:lnTo>
                <a:lnTo>
                  <a:pt x="3188" y="1655"/>
                </a:lnTo>
                <a:lnTo>
                  <a:pt x="2045" y="1606"/>
                </a:lnTo>
                <a:lnTo>
                  <a:pt x="853" y="1606"/>
                </a:lnTo>
                <a:lnTo>
                  <a:pt x="609" y="1631"/>
                </a:lnTo>
                <a:lnTo>
                  <a:pt x="366" y="1679"/>
                </a:lnTo>
                <a:lnTo>
                  <a:pt x="147" y="1752"/>
                </a:lnTo>
                <a:lnTo>
                  <a:pt x="74" y="1801"/>
                </a:lnTo>
                <a:lnTo>
                  <a:pt x="50" y="1825"/>
                </a:lnTo>
                <a:lnTo>
                  <a:pt x="1" y="1923"/>
                </a:lnTo>
                <a:lnTo>
                  <a:pt x="1" y="2020"/>
                </a:lnTo>
                <a:lnTo>
                  <a:pt x="50" y="2117"/>
                </a:lnTo>
                <a:lnTo>
                  <a:pt x="25" y="2336"/>
                </a:lnTo>
                <a:lnTo>
                  <a:pt x="25" y="2580"/>
                </a:lnTo>
                <a:lnTo>
                  <a:pt x="25" y="3042"/>
                </a:lnTo>
                <a:lnTo>
                  <a:pt x="1" y="3869"/>
                </a:lnTo>
                <a:lnTo>
                  <a:pt x="1" y="4258"/>
                </a:lnTo>
                <a:lnTo>
                  <a:pt x="25" y="4672"/>
                </a:lnTo>
                <a:lnTo>
                  <a:pt x="50" y="4988"/>
                </a:lnTo>
                <a:lnTo>
                  <a:pt x="98" y="5329"/>
                </a:lnTo>
                <a:lnTo>
                  <a:pt x="171" y="5645"/>
                </a:lnTo>
                <a:lnTo>
                  <a:pt x="269" y="5962"/>
                </a:lnTo>
                <a:lnTo>
                  <a:pt x="220" y="6010"/>
                </a:lnTo>
                <a:lnTo>
                  <a:pt x="220" y="6083"/>
                </a:lnTo>
                <a:lnTo>
                  <a:pt x="171" y="7251"/>
                </a:lnTo>
                <a:lnTo>
                  <a:pt x="147" y="8419"/>
                </a:lnTo>
                <a:lnTo>
                  <a:pt x="147" y="10731"/>
                </a:lnTo>
                <a:lnTo>
                  <a:pt x="147" y="11169"/>
                </a:lnTo>
                <a:lnTo>
                  <a:pt x="123" y="11582"/>
                </a:lnTo>
                <a:lnTo>
                  <a:pt x="50" y="12410"/>
                </a:lnTo>
                <a:lnTo>
                  <a:pt x="25" y="12775"/>
                </a:lnTo>
                <a:lnTo>
                  <a:pt x="25" y="13140"/>
                </a:lnTo>
                <a:lnTo>
                  <a:pt x="50" y="13310"/>
                </a:lnTo>
                <a:lnTo>
                  <a:pt x="98" y="13505"/>
                </a:lnTo>
                <a:lnTo>
                  <a:pt x="147" y="13675"/>
                </a:lnTo>
                <a:lnTo>
                  <a:pt x="220" y="13845"/>
                </a:lnTo>
                <a:lnTo>
                  <a:pt x="317" y="13991"/>
                </a:lnTo>
                <a:lnTo>
                  <a:pt x="415" y="14113"/>
                </a:lnTo>
                <a:lnTo>
                  <a:pt x="561" y="14210"/>
                </a:lnTo>
                <a:lnTo>
                  <a:pt x="707" y="14283"/>
                </a:lnTo>
                <a:lnTo>
                  <a:pt x="877" y="14356"/>
                </a:lnTo>
                <a:lnTo>
                  <a:pt x="1047" y="14405"/>
                </a:lnTo>
                <a:lnTo>
                  <a:pt x="1412" y="14454"/>
                </a:lnTo>
                <a:lnTo>
                  <a:pt x="1801" y="14478"/>
                </a:lnTo>
                <a:lnTo>
                  <a:pt x="2191" y="14454"/>
                </a:lnTo>
                <a:lnTo>
                  <a:pt x="2848" y="14405"/>
                </a:lnTo>
                <a:lnTo>
                  <a:pt x="3894" y="14332"/>
                </a:lnTo>
                <a:lnTo>
                  <a:pt x="4940" y="14308"/>
                </a:lnTo>
                <a:lnTo>
                  <a:pt x="7009" y="14235"/>
                </a:lnTo>
                <a:lnTo>
                  <a:pt x="9369" y="14210"/>
                </a:lnTo>
                <a:lnTo>
                  <a:pt x="11729" y="14235"/>
                </a:lnTo>
                <a:lnTo>
                  <a:pt x="12824" y="14283"/>
                </a:lnTo>
                <a:lnTo>
                  <a:pt x="13919" y="14332"/>
                </a:lnTo>
                <a:lnTo>
                  <a:pt x="15014" y="14356"/>
                </a:lnTo>
                <a:lnTo>
                  <a:pt x="16279" y="14356"/>
                </a:lnTo>
                <a:lnTo>
                  <a:pt x="16450" y="14332"/>
                </a:lnTo>
                <a:lnTo>
                  <a:pt x="16620" y="14283"/>
                </a:lnTo>
                <a:lnTo>
                  <a:pt x="16766" y="14235"/>
                </a:lnTo>
                <a:lnTo>
                  <a:pt x="16888" y="14162"/>
                </a:lnTo>
                <a:lnTo>
                  <a:pt x="17009" y="14089"/>
                </a:lnTo>
                <a:lnTo>
                  <a:pt x="17131" y="14016"/>
                </a:lnTo>
                <a:lnTo>
                  <a:pt x="17228" y="13918"/>
                </a:lnTo>
                <a:lnTo>
                  <a:pt x="17398" y="13675"/>
                </a:lnTo>
                <a:lnTo>
                  <a:pt x="17544" y="13407"/>
                </a:lnTo>
                <a:lnTo>
                  <a:pt x="17642" y="13091"/>
                </a:lnTo>
                <a:lnTo>
                  <a:pt x="17690" y="12750"/>
                </a:lnTo>
                <a:lnTo>
                  <a:pt x="17739" y="12337"/>
                </a:lnTo>
                <a:lnTo>
                  <a:pt x="17763" y="11631"/>
                </a:lnTo>
                <a:lnTo>
                  <a:pt x="17812" y="9733"/>
                </a:lnTo>
                <a:lnTo>
                  <a:pt x="17812" y="8760"/>
                </a:lnTo>
                <a:lnTo>
                  <a:pt x="17812" y="7860"/>
                </a:lnTo>
                <a:lnTo>
                  <a:pt x="17763" y="7154"/>
                </a:lnTo>
                <a:lnTo>
                  <a:pt x="17739" y="6911"/>
                </a:lnTo>
                <a:lnTo>
                  <a:pt x="17715" y="6765"/>
                </a:lnTo>
                <a:lnTo>
                  <a:pt x="17690" y="6692"/>
                </a:lnTo>
                <a:lnTo>
                  <a:pt x="17642" y="6643"/>
                </a:lnTo>
                <a:lnTo>
                  <a:pt x="17569" y="6619"/>
                </a:lnTo>
                <a:lnTo>
                  <a:pt x="17520" y="6619"/>
                </a:lnTo>
                <a:lnTo>
                  <a:pt x="17447" y="6643"/>
                </a:lnTo>
                <a:lnTo>
                  <a:pt x="17398" y="6667"/>
                </a:lnTo>
                <a:lnTo>
                  <a:pt x="17350" y="6692"/>
                </a:lnTo>
                <a:lnTo>
                  <a:pt x="17325" y="6740"/>
                </a:lnTo>
                <a:lnTo>
                  <a:pt x="17228" y="6765"/>
                </a:lnTo>
                <a:lnTo>
                  <a:pt x="17155" y="6813"/>
                </a:lnTo>
                <a:lnTo>
                  <a:pt x="16985" y="6959"/>
                </a:lnTo>
                <a:lnTo>
                  <a:pt x="16839" y="7130"/>
                </a:lnTo>
                <a:lnTo>
                  <a:pt x="16717" y="7276"/>
                </a:lnTo>
                <a:lnTo>
                  <a:pt x="16547" y="7495"/>
                </a:lnTo>
                <a:lnTo>
                  <a:pt x="16401" y="7762"/>
                </a:lnTo>
                <a:lnTo>
                  <a:pt x="16328" y="7908"/>
                </a:lnTo>
                <a:lnTo>
                  <a:pt x="16255" y="8054"/>
                </a:lnTo>
                <a:lnTo>
                  <a:pt x="16231" y="8176"/>
                </a:lnTo>
                <a:lnTo>
                  <a:pt x="16206" y="8322"/>
                </a:lnTo>
                <a:lnTo>
                  <a:pt x="16231" y="8371"/>
                </a:lnTo>
                <a:lnTo>
                  <a:pt x="16255" y="8395"/>
                </a:lnTo>
                <a:lnTo>
                  <a:pt x="16304" y="8395"/>
                </a:lnTo>
                <a:lnTo>
                  <a:pt x="16401" y="8346"/>
                </a:lnTo>
                <a:lnTo>
                  <a:pt x="16498" y="8273"/>
                </a:lnTo>
                <a:lnTo>
                  <a:pt x="16644" y="8103"/>
                </a:lnTo>
                <a:lnTo>
                  <a:pt x="16766" y="7884"/>
                </a:lnTo>
                <a:lnTo>
                  <a:pt x="16888" y="7689"/>
                </a:lnTo>
                <a:lnTo>
                  <a:pt x="17106" y="7373"/>
                </a:lnTo>
                <a:lnTo>
                  <a:pt x="17350" y="7057"/>
                </a:lnTo>
                <a:lnTo>
                  <a:pt x="17398" y="7762"/>
                </a:lnTo>
                <a:lnTo>
                  <a:pt x="17301" y="7787"/>
                </a:lnTo>
                <a:lnTo>
                  <a:pt x="17179" y="7811"/>
                </a:lnTo>
                <a:lnTo>
                  <a:pt x="17082" y="7884"/>
                </a:lnTo>
                <a:lnTo>
                  <a:pt x="16985" y="7957"/>
                </a:lnTo>
                <a:lnTo>
                  <a:pt x="16790" y="8152"/>
                </a:lnTo>
                <a:lnTo>
                  <a:pt x="16669" y="8322"/>
                </a:lnTo>
                <a:lnTo>
                  <a:pt x="16450" y="8590"/>
                </a:lnTo>
                <a:lnTo>
                  <a:pt x="16231" y="8882"/>
                </a:lnTo>
                <a:lnTo>
                  <a:pt x="16109" y="9101"/>
                </a:lnTo>
                <a:lnTo>
                  <a:pt x="16060" y="9198"/>
                </a:lnTo>
                <a:lnTo>
                  <a:pt x="16036" y="9271"/>
                </a:lnTo>
                <a:lnTo>
                  <a:pt x="16060" y="9320"/>
                </a:lnTo>
                <a:lnTo>
                  <a:pt x="16060" y="9393"/>
                </a:lnTo>
                <a:lnTo>
                  <a:pt x="16109" y="9417"/>
                </a:lnTo>
                <a:lnTo>
                  <a:pt x="16182" y="9417"/>
                </a:lnTo>
                <a:lnTo>
                  <a:pt x="16255" y="9368"/>
                </a:lnTo>
                <a:lnTo>
                  <a:pt x="16352" y="9271"/>
                </a:lnTo>
                <a:lnTo>
                  <a:pt x="16523" y="9028"/>
                </a:lnTo>
                <a:lnTo>
                  <a:pt x="16620" y="8882"/>
                </a:lnTo>
                <a:lnTo>
                  <a:pt x="16815" y="8638"/>
                </a:lnTo>
                <a:lnTo>
                  <a:pt x="16985" y="8419"/>
                </a:lnTo>
                <a:lnTo>
                  <a:pt x="17204" y="8200"/>
                </a:lnTo>
                <a:lnTo>
                  <a:pt x="17398" y="8006"/>
                </a:lnTo>
                <a:lnTo>
                  <a:pt x="17423" y="8468"/>
                </a:lnTo>
                <a:lnTo>
                  <a:pt x="17252" y="8565"/>
                </a:lnTo>
                <a:lnTo>
                  <a:pt x="17106" y="8687"/>
                </a:lnTo>
                <a:lnTo>
                  <a:pt x="16839" y="8955"/>
                </a:lnTo>
                <a:lnTo>
                  <a:pt x="16669" y="9149"/>
                </a:lnTo>
                <a:lnTo>
                  <a:pt x="16498" y="9368"/>
                </a:lnTo>
                <a:lnTo>
                  <a:pt x="16352" y="9587"/>
                </a:lnTo>
                <a:lnTo>
                  <a:pt x="16304" y="9709"/>
                </a:lnTo>
                <a:lnTo>
                  <a:pt x="16255" y="9831"/>
                </a:lnTo>
                <a:lnTo>
                  <a:pt x="16255" y="9879"/>
                </a:lnTo>
                <a:lnTo>
                  <a:pt x="16279" y="9904"/>
                </a:lnTo>
                <a:lnTo>
                  <a:pt x="16304" y="9928"/>
                </a:lnTo>
                <a:lnTo>
                  <a:pt x="16352" y="9928"/>
                </a:lnTo>
                <a:lnTo>
                  <a:pt x="16450" y="9879"/>
                </a:lnTo>
                <a:lnTo>
                  <a:pt x="16547" y="9806"/>
                </a:lnTo>
                <a:lnTo>
                  <a:pt x="16693" y="9660"/>
                </a:lnTo>
                <a:lnTo>
                  <a:pt x="16839" y="9514"/>
                </a:lnTo>
                <a:lnTo>
                  <a:pt x="16961" y="9320"/>
                </a:lnTo>
                <a:lnTo>
                  <a:pt x="17423" y="8784"/>
                </a:lnTo>
                <a:lnTo>
                  <a:pt x="17423" y="9076"/>
                </a:lnTo>
                <a:lnTo>
                  <a:pt x="17423" y="9101"/>
                </a:lnTo>
                <a:lnTo>
                  <a:pt x="17082" y="9441"/>
                </a:lnTo>
                <a:lnTo>
                  <a:pt x="16742" y="9806"/>
                </a:lnTo>
                <a:lnTo>
                  <a:pt x="16425" y="10123"/>
                </a:lnTo>
                <a:lnTo>
                  <a:pt x="16304" y="10293"/>
                </a:lnTo>
                <a:lnTo>
                  <a:pt x="16255" y="10366"/>
                </a:lnTo>
                <a:lnTo>
                  <a:pt x="16206" y="10463"/>
                </a:lnTo>
                <a:lnTo>
                  <a:pt x="16206" y="10512"/>
                </a:lnTo>
                <a:lnTo>
                  <a:pt x="16231" y="10536"/>
                </a:lnTo>
                <a:lnTo>
                  <a:pt x="16255" y="10561"/>
                </a:lnTo>
                <a:lnTo>
                  <a:pt x="16304" y="10561"/>
                </a:lnTo>
                <a:lnTo>
                  <a:pt x="16401" y="10512"/>
                </a:lnTo>
                <a:lnTo>
                  <a:pt x="16474" y="10463"/>
                </a:lnTo>
                <a:lnTo>
                  <a:pt x="16620" y="10293"/>
                </a:lnTo>
                <a:lnTo>
                  <a:pt x="16888" y="9977"/>
                </a:lnTo>
                <a:lnTo>
                  <a:pt x="17155" y="9612"/>
                </a:lnTo>
                <a:lnTo>
                  <a:pt x="17423" y="9222"/>
                </a:lnTo>
                <a:lnTo>
                  <a:pt x="17423" y="9928"/>
                </a:lnTo>
                <a:lnTo>
                  <a:pt x="17398" y="9928"/>
                </a:lnTo>
                <a:lnTo>
                  <a:pt x="16961" y="10293"/>
                </a:lnTo>
                <a:lnTo>
                  <a:pt x="16766" y="10488"/>
                </a:lnTo>
                <a:lnTo>
                  <a:pt x="16547" y="10682"/>
                </a:lnTo>
                <a:lnTo>
                  <a:pt x="16377" y="10853"/>
                </a:lnTo>
                <a:lnTo>
                  <a:pt x="16231" y="11047"/>
                </a:lnTo>
                <a:lnTo>
                  <a:pt x="16158" y="11145"/>
                </a:lnTo>
                <a:lnTo>
                  <a:pt x="16109" y="11266"/>
                </a:lnTo>
                <a:lnTo>
                  <a:pt x="16085" y="11388"/>
                </a:lnTo>
                <a:lnTo>
                  <a:pt x="16085" y="11485"/>
                </a:lnTo>
                <a:lnTo>
                  <a:pt x="16133" y="11534"/>
                </a:lnTo>
                <a:lnTo>
                  <a:pt x="16206" y="11558"/>
                </a:lnTo>
                <a:lnTo>
                  <a:pt x="16304" y="11509"/>
                </a:lnTo>
                <a:lnTo>
                  <a:pt x="16377" y="11461"/>
                </a:lnTo>
                <a:lnTo>
                  <a:pt x="16547" y="11291"/>
                </a:lnTo>
                <a:lnTo>
                  <a:pt x="16669" y="11096"/>
                </a:lnTo>
                <a:lnTo>
                  <a:pt x="16790" y="10926"/>
                </a:lnTo>
                <a:lnTo>
                  <a:pt x="17423" y="10196"/>
                </a:lnTo>
                <a:lnTo>
                  <a:pt x="17423" y="10755"/>
                </a:lnTo>
                <a:lnTo>
                  <a:pt x="17033" y="11096"/>
                </a:lnTo>
                <a:lnTo>
                  <a:pt x="16669" y="11436"/>
                </a:lnTo>
                <a:lnTo>
                  <a:pt x="16498" y="11607"/>
                </a:lnTo>
                <a:lnTo>
                  <a:pt x="16352" y="11777"/>
                </a:lnTo>
                <a:lnTo>
                  <a:pt x="16231" y="11972"/>
                </a:lnTo>
                <a:lnTo>
                  <a:pt x="16182" y="12093"/>
                </a:lnTo>
                <a:lnTo>
                  <a:pt x="16158" y="12191"/>
                </a:lnTo>
                <a:lnTo>
                  <a:pt x="16158" y="12239"/>
                </a:lnTo>
                <a:lnTo>
                  <a:pt x="16182" y="12288"/>
                </a:lnTo>
                <a:lnTo>
                  <a:pt x="16279" y="12288"/>
                </a:lnTo>
                <a:lnTo>
                  <a:pt x="16352" y="12239"/>
                </a:lnTo>
                <a:lnTo>
                  <a:pt x="16450" y="12166"/>
                </a:lnTo>
                <a:lnTo>
                  <a:pt x="16596" y="11996"/>
                </a:lnTo>
                <a:lnTo>
                  <a:pt x="16888" y="11655"/>
                </a:lnTo>
                <a:lnTo>
                  <a:pt x="17423" y="10999"/>
                </a:lnTo>
                <a:lnTo>
                  <a:pt x="17398" y="11485"/>
                </a:lnTo>
                <a:lnTo>
                  <a:pt x="17301" y="11582"/>
                </a:lnTo>
                <a:lnTo>
                  <a:pt x="17204" y="11680"/>
                </a:lnTo>
                <a:lnTo>
                  <a:pt x="17009" y="11899"/>
                </a:lnTo>
                <a:lnTo>
                  <a:pt x="16863" y="12045"/>
                </a:lnTo>
                <a:lnTo>
                  <a:pt x="16693" y="12191"/>
                </a:lnTo>
                <a:lnTo>
                  <a:pt x="16328" y="12410"/>
                </a:lnTo>
                <a:lnTo>
                  <a:pt x="16158" y="12556"/>
                </a:lnTo>
                <a:lnTo>
                  <a:pt x="15914" y="12750"/>
                </a:lnTo>
                <a:lnTo>
                  <a:pt x="15817" y="12848"/>
                </a:lnTo>
                <a:lnTo>
                  <a:pt x="15768" y="12969"/>
                </a:lnTo>
                <a:lnTo>
                  <a:pt x="15744" y="13018"/>
                </a:lnTo>
                <a:lnTo>
                  <a:pt x="15744" y="13067"/>
                </a:lnTo>
                <a:lnTo>
                  <a:pt x="15768" y="13115"/>
                </a:lnTo>
                <a:lnTo>
                  <a:pt x="15817" y="13164"/>
                </a:lnTo>
                <a:lnTo>
                  <a:pt x="15866" y="13213"/>
                </a:lnTo>
                <a:lnTo>
                  <a:pt x="15939" y="13188"/>
                </a:lnTo>
                <a:lnTo>
                  <a:pt x="16012" y="13164"/>
                </a:lnTo>
                <a:lnTo>
                  <a:pt x="16085" y="13140"/>
                </a:lnTo>
                <a:lnTo>
                  <a:pt x="16377" y="12872"/>
                </a:lnTo>
                <a:lnTo>
                  <a:pt x="16693" y="12653"/>
                </a:lnTo>
                <a:lnTo>
                  <a:pt x="17058" y="12361"/>
                </a:lnTo>
                <a:lnTo>
                  <a:pt x="17228" y="12191"/>
                </a:lnTo>
                <a:lnTo>
                  <a:pt x="17398" y="12020"/>
                </a:lnTo>
                <a:lnTo>
                  <a:pt x="17374" y="12312"/>
                </a:lnTo>
                <a:lnTo>
                  <a:pt x="17228" y="12385"/>
                </a:lnTo>
                <a:lnTo>
                  <a:pt x="17082" y="12507"/>
                </a:lnTo>
                <a:lnTo>
                  <a:pt x="16815" y="12726"/>
                </a:lnTo>
                <a:lnTo>
                  <a:pt x="16620" y="12921"/>
                </a:lnTo>
                <a:lnTo>
                  <a:pt x="16401" y="13115"/>
                </a:lnTo>
                <a:lnTo>
                  <a:pt x="16182" y="13359"/>
                </a:lnTo>
                <a:lnTo>
                  <a:pt x="16109" y="13456"/>
                </a:lnTo>
                <a:lnTo>
                  <a:pt x="16036" y="13578"/>
                </a:lnTo>
                <a:lnTo>
                  <a:pt x="16036" y="13626"/>
                </a:lnTo>
                <a:lnTo>
                  <a:pt x="16036" y="13675"/>
                </a:lnTo>
                <a:lnTo>
                  <a:pt x="16085" y="13699"/>
                </a:lnTo>
                <a:lnTo>
                  <a:pt x="16133" y="13699"/>
                </a:lnTo>
                <a:lnTo>
                  <a:pt x="16255" y="13651"/>
                </a:lnTo>
                <a:lnTo>
                  <a:pt x="16352" y="13602"/>
                </a:lnTo>
                <a:lnTo>
                  <a:pt x="16547" y="13432"/>
                </a:lnTo>
                <a:lnTo>
                  <a:pt x="16888" y="13067"/>
                </a:lnTo>
                <a:lnTo>
                  <a:pt x="17301" y="12677"/>
                </a:lnTo>
                <a:lnTo>
                  <a:pt x="17350" y="12629"/>
                </a:lnTo>
                <a:lnTo>
                  <a:pt x="17350" y="12629"/>
                </a:lnTo>
                <a:lnTo>
                  <a:pt x="17301" y="12969"/>
                </a:lnTo>
                <a:lnTo>
                  <a:pt x="17204" y="13286"/>
                </a:lnTo>
                <a:lnTo>
                  <a:pt x="17131" y="13456"/>
                </a:lnTo>
                <a:lnTo>
                  <a:pt x="17033" y="13578"/>
                </a:lnTo>
                <a:lnTo>
                  <a:pt x="16936" y="13699"/>
                </a:lnTo>
                <a:lnTo>
                  <a:pt x="16815" y="13797"/>
                </a:lnTo>
                <a:lnTo>
                  <a:pt x="16669" y="13894"/>
                </a:lnTo>
                <a:lnTo>
                  <a:pt x="16474" y="13967"/>
                </a:lnTo>
                <a:lnTo>
                  <a:pt x="16279" y="13991"/>
                </a:lnTo>
                <a:lnTo>
                  <a:pt x="15671" y="13991"/>
                </a:lnTo>
                <a:lnTo>
                  <a:pt x="15282" y="13943"/>
                </a:lnTo>
                <a:lnTo>
                  <a:pt x="14162" y="13894"/>
                </a:lnTo>
                <a:lnTo>
                  <a:pt x="13043" y="13821"/>
                </a:lnTo>
                <a:lnTo>
                  <a:pt x="11924" y="13797"/>
                </a:lnTo>
                <a:lnTo>
                  <a:pt x="10780" y="13772"/>
                </a:lnTo>
                <a:lnTo>
                  <a:pt x="8517" y="13772"/>
                </a:lnTo>
                <a:lnTo>
                  <a:pt x="6279" y="13797"/>
                </a:lnTo>
                <a:lnTo>
                  <a:pt x="4016" y="13870"/>
                </a:lnTo>
                <a:lnTo>
                  <a:pt x="3651" y="13894"/>
                </a:lnTo>
                <a:lnTo>
                  <a:pt x="3237" y="13943"/>
                </a:lnTo>
                <a:lnTo>
                  <a:pt x="2410" y="14016"/>
                </a:lnTo>
                <a:lnTo>
                  <a:pt x="1996" y="14040"/>
                </a:lnTo>
                <a:lnTo>
                  <a:pt x="1582" y="14016"/>
                </a:lnTo>
                <a:lnTo>
                  <a:pt x="1193" y="13943"/>
                </a:lnTo>
                <a:lnTo>
                  <a:pt x="1023" y="13894"/>
                </a:lnTo>
                <a:lnTo>
                  <a:pt x="828" y="13821"/>
                </a:lnTo>
                <a:lnTo>
                  <a:pt x="755" y="13772"/>
                </a:lnTo>
                <a:lnTo>
                  <a:pt x="682" y="13699"/>
                </a:lnTo>
                <a:lnTo>
                  <a:pt x="609" y="13626"/>
                </a:lnTo>
                <a:lnTo>
                  <a:pt x="561" y="13529"/>
                </a:lnTo>
                <a:lnTo>
                  <a:pt x="512" y="13334"/>
                </a:lnTo>
                <a:lnTo>
                  <a:pt x="488" y="13115"/>
                </a:lnTo>
                <a:lnTo>
                  <a:pt x="463" y="12896"/>
                </a:lnTo>
                <a:lnTo>
                  <a:pt x="488" y="12677"/>
                </a:lnTo>
                <a:lnTo>
                  <a:pt x="536" y="12288"/>
                </a:lnTo>
                <a:lnTo>
                  <a:pt x="585" y="11412"/>
                </a:lnTo>
                <a:lnTo>
                  <a:pt x="609" y="10561"/>
                </a:lnTo>
                <a:lnTo>
                  <a:pt x="609" y="9563"/>
                </a:lnTo>
                <a:lnTo>
                  <a:pt x="634" y="8565"/>
                </a:lnTo>
                <a:lnTo>
                  <a:pt x="634" y="7543"/>
                </a:lnTo>
                <a:lnTo>
                  <a:pt x="609" y="6546"/>
                </a:lnTo>
                <a:lnTo>
                  <a:pt x="731" y="6667"/>
                </a:lnTo>
                <a:lnTo>
                  <a:pt x="853" y="6765"/>
                </a:lnTo>
                <a:lnTo>
                  <a:pt x="999" y="6862"/>
                </a:lnTo>
                <a:lnTo>
                  <a:pt x="1144" y="6911"/>
                </a:lnTo>
                <a:lnTo>
                  <a:pt x="1315" y="6959"/>
                </a:lnTo>
                <a:lnTo>
                  <a:pt x="1485" y="6984"/>
                </a:lnTo>
                <a:lnTo>
                  <a:pt x="1290" y="7154"/>
                </a:lnTo>
                <a:lnTo>
                  <a:pt x="1193" y="7227"/>
                </a:lnTo>
                <a:lnTo>
                  <a:pt x="1096" y="7324"/>
                </a:lnTo>
                <a:lnTo>
                  <a:pt x="1047" y="7373"/>
                </a:lnTo>
                <a:lnTo>
                  <a:pt x="1023" y="7446"/>
                </a:lnTo>
                <a:lnTo>
                  <a:pt x="1047" y="7495"/>
                </a:lnTo>
                <a:lnTo>
                  <a:pt x="1096" y="7543"/>
                </a:lnTo>
                <a:lnTo>
                  <a:pt x="1169" y="7592"/>
                </a:lnTo>
                <a:lnTo>
                  <a:pt x="1217" y="7592"/>
                </a:lnTo>
                <a:lnTo>
                  <a:pt x="1242" y="7568"/>
                </a:lnTo>
                <a:lnTo>
                  <a:pt x="1363" y="7470"/>
                </a:lnTo>
                <a:lnTo>
                  <a:pt x="1509" y="7349"/>
                </a:lnTo>
                <a:lnTo>
                  <a:pt x="1704" y="7154"/>
                </a:lnTo>
                <a:lnTo>
                  <a:pt x="1826" y="7008"/>
                </a:lnTo>
                <a:lnTo>
                  <a:pt x="2020" y="7032"/>
                </a:lnTo>
                <a:lnTo>
                  <a:pt x="2264" y="7032"/>
                </a:lnTo>
                <a:lnTo>
                  <a:pt x="2093" y="7154"/>
                </a:lnTo>
                <a:lnTo>
                  <a:pt x="1850" y="7349"/>
                </a:lnTo>
                <a:lnTo>
                  <a:pt x="1753" y="7446"/>
                </a:lnTo>
                <a:lnTo>
                  <a:pt x="1680" y="7543"/>
                </a:lnTo>
                <a:lnTo>
                  <a:pt x="1655" y="7641"/>
                </a:lnTo>
                <a:lnTo>
                  <a:pt x="1680" y="7714"/>
                </a:lnTo>
                <a:lnTo>
                  <a:pt x="1753" y="7738"/>
                </a:lnTo>
                <a:lnTo>
                  <a:pt x="1850" y="7714"/>
                </a:lnTo>
                <a:lnTo>
                  <a:pt x="1947" y="7665"/>
                </a:lnTo>
                <a:lnTo>
                  <a:pt x="2045" y="7568"/>
                </a:lnTo>
                <a:lnTo>
                  <a:pt x="2239" y="7373"/>
                </a:lnTo>
                <a:lnTo>
                  <a:pt x="2410" y="7203"/>
                </a:lnTo>
                <a:lnTo>
                  <a:pt x="2580" y="7032"/>
                </a:lnTo>
                <a:lnTo>
                  <a:pt x="2775" y="7032"/>
                </a:lnTo>
                <a:lnTo>
                  <a:pt x="2726" y="7081"/>
                </a:lnTo>
                <a:lnTo>
                  <a:pt x="2483" y="7276"/>
                </a:lnTo>
                <a:lnTo>
                  <a:pt x="2361" y="7397"/>
                </a:lnTo>
                <a:lnTo>
                  <a:pt x="2288" y="7519"/>
                </a:lnTo>
                <a:lnTo>
                  <a:pt x="2264" y="7568"/>
                </a:lnTo>
                <a:lnTo>
                  <a:pt x="2264" y="7641"/>
                </a:lnTo>
                <a:lnTo>
                  <a:pt x="2288" y="7689"/>
                </a:lnTo>
                <a:lnTo>
                  <a:pt x="2312" y="7738"/>
                </a:lnTo>
                <a:lnTo>
                  <a:pt x="2361" y="7762"/>
                </a:lnTo>
                <a:lnTo>
                  <a:pt x="2410" y="7787"/>
                </a:lnTo>
                <a:lnTo>
                  <a:pt x="2458" y="7787"/>
                </a:lnTo>
                <a:lnTo>
                  <a:pt x="2531" y="7762"/>
                </a:lnTo>
                <a:lnTo>
                  <a:pt x="2653" y="7665"/>
                </a:lnTo>
                <a:lnTo>
                  <a:pt x="2848" y="7470"/>
                </a:lnTo>
                <a:lnTo>
                  <a:pt x="3042" y="7251"/>
                </a:lnTo>
                <a:lnTo>
                  <a:pt x="3140" y="7154"/>
                </a:lnTo>
                <a:lnTo>
                  <a:pt x="3188" y="7057"/>
                </a:lnTo>
                <a:lnTo>
                  <a:pt x="3505" y="7057"/>
                </a:lnTo>
                <a:lnTo>
                  <a:pt x="3261" y="7203"/>
                </a:lnTo>
                <a:lnTo>
                  <a:pt x="3067" y="7349"/>
                </a:lnTo>
                <a:lnTo>
                  <a:pt x="2969" y="7446"/>
                </a:lnTo>
                <a:lnTo>
                  <a:pt x="2921" y="7543"/>
                </a:lnTo>
                <a:lnTo>
                  <a:pt x="2896" y="7616"/>
                </a:lnTo>
                <a:lnTo>
                  <a:pt x="2896" y="7665"/>
                </a:lnTo>
                <a:lnTo>
                  <a:pt x="2921" y="7714"/>
                </a:lnTo>
                <a:lnTo>
                  <a:pt x="2945" y="7738"/>
                </a:lnTo>
                <a:lnTo>
                  <a:pt x="2994" y="7762"/>
                </a:lnTo>
                <a:lnTo>
                  <a:pt x="3042" y="7787"/>
                </a:lnTo>
                <a:lnTo>
                  <a:pt x="3091" y="7762"/>
                </a:lnTo>
                <a:lnTo>
                  <a:pt x="3164" y="7738"/>
                </a:lnTo>
                <a:lnTo>
                  <a:pt x="3310" y="7568"/>
                </a:lnTo>
                <a:lnTo>
                  <a:pt x="3456" y="7397"/>
                </a:lnTo>
                <a:lnTo>
                  <a:pt x="3748" y="7057"/>
                </a:lnTo>
                <a:lnTo>
                  <a:pt x="4186" y="7057"/>
                </a:lnTo>
                <a:lnTo>
                  <a:pt x="4040" y="7154"/>
                </a:lnTo>
                <a:lnTo>
                  <a:pt x="3870" y="7324"/>
                </a:lnTo>
                <a:lnTo>
                  <a:pt x="3724" y="7495"/>
                </a:lnTo>
                <a:lnTo>
                  <a:pt x="3699" y="7568"/>
                </a:lnTo>
                <a:lnTo>
                  <a:pt x="3699" y="7616"/>
                </a:lnTo>
                <a:lnTo>
                  <a:pt x="3724" y="7665"/>
                </a:lnTo>
                <a:lnTo>
                  <a:pt x="3772" y="7714"/>
                </a:lnTo>
                <a:lnTo>
                  <a:pt x="3845" y="7738"/>
                </a:lnTo>
                <a:lnTo>
                  <a:pt x="3894" y="7738"/>
                </a:lnTo>
                <a:lnTo>
                  <a:pt x="3967" y="7714"/>
                </a:lnTo>
                <a:lnTo>
                  <a:pt x="4016" y="7665"/>
                </a:lnTo>
                <a:lnTo>
                  <a:pt x="4137" y="7495"/>
                </a:lnTo>
                <a:lnTo>
                  <a:pt x="4259" y="7324"/>
                </a:lnTo>
                <a:lnTo>
                  <a:pt x="4332" y="7203"/>
                </a:lnTo>
                <a:lnTo>
                  <a:pt x="4381" y="7057"/>
                </a:lnTo>
                <a:lnTo>
                  <a:pt x="4624" y="7057"/>
                </a:lnTo>
                <a:lnTo>
                  <a:pt x="4502" y="7154"/>
                </a:lnTo>
                <a:lnTo>
                  <a:pt x="4405" y="7300"/>
                </a:lnTo>
                <a:lnTo>
                  <a:pt x="4332" y="7422"/>
                </a:lnTo>
                <a:lnTo>
                  <a:pt x="4259" y="7543"/>
                </a:lnTo>
                <a:lnTo>
                  <a:pt x="4259" y="7616"/>
                </a:lnTo>
                <a:lnTo>
                  <a:pt x="4283" y="7665"/>
                </a:lnTo>
                <a:lnTo>
                  <a:pt x="4308" y="7714"/>
                </a:lnTo>
                <a:lnTo>
                  <a:pt x="4356" y="7762"/>
                </a:lnTo>
                <a:lnTo>
                  <a:pt x="4405" y="7787"/>
                </a:lnTo>
                <a:lnTo>
                  <a:pt x="4454" y="7787"/>
                </a:lnTo>
                <a:lnTo>
                  <a:pt x="4527" y="7762"/>
                </a:lnTo>
                <a:lnTo>
                  <a:pt x="4575" y="7738"/>
                </a:lnTo>
                <a:lnTo>
                  <a:pt x="4600" y="7689"/>
                </a:lnTo>
                <a:lnTo>
                  <a:pt x="4746" y="7495"/>
                </a:lnTo>
                <a:lnTo>
                  <a:pt x="4867" y="7300"/>
                </a:lnTo>
                <a:lnTo>
                  <a:pt x="4965" y="7178"/>
                </a:lnTo>
                <a:lnTo>
                  <a:pt x="5038" y="7032"/>
                </a:lnTo>
                <a:lnTo>
                  <a:pt x="5354" y="7032"/>
                </a:lnTo>
                <a:lnTo>
                  <a:pt x="5208" y="7178"/>
                </a:lnTo>
                <a:lnTo>
                  <a:pt x="5062" y="7373"/>
                </a:lnTo>
                <a:lnTo>
                  <a:pt x="4989" y="7470"/>
                </a:lnTo>
                <a:lnTo>
                  <a:pt x="4940" y="7592"/>
                </a:lnTo>
                <a:lnTo>
                  <a:pt x="4940" y="7641"/>
                </a:lnTo>
                <a:lnTo>
                  <a:pt x="4940" y="7665"/>
                </a:lnTo>
                <a:lnTo>
                  <a:pt x="4989" y="7762"/>
                </a:lnTo>
                <a:lnTo>
                  <a:pt x="5086" y="7787"/>
                </a:lnTo>
                <a:lnTo>
                  <a:pt x="5135" y="7787"/>
                </a:lnTo>
                <a:lnTo>
                  <a:pt x="5159" y="7762"/>
                </a:lnTo>
                <a:lnTo>
                  <a:pt x="5257" y="7689"/>
                </a:lnTo>
                <a:lnTo>
                  <a:pt x="5330" y="7616"/>
                </a:lnTo>
                <a:lnTo>
                  <a:pt x="5451" y="7422"/>
                </a:lnTo>
                <a:lnTo>
                  <a:pt x="5670" y="7032"/>
                </a:lnTo>
                <a:lnTo>
                  <a:pt x="6011" y="7032"/>
                </a:lnTo>
                <a:lnTo>
                  <a:pt x="5889" y="7130"/>
                </a:lnTo>
                <a:lnTo>
                  <a:pt x="5719" y="7300"/>
                </a:lnTo>
                <a:lnTo>
                  <a:pt x="5573" y="7495"/>
                </a:lnTo>
                <a:lnTo>
                  <a:pt x="5549" y="7568"/>
                </a:lnTo>
                <a:lnTo>
                  <a:pt x="5573" y="7616"/>
                </a:lnTo>
                <a:lnTo>
                  <a:pt x="5597" y="7665"/>
                </a:lnTo>
                <a:lnTo>
                  <a:pt x="5646" y="7714"/>
                </a:lnTo>
                <a:lnTo>
                  <a:pt x="5695" y="7738"/>
                </a:lnTo>
                <a:lnTo>
                  <a:pt x="5743" y="7738"/>
                </a:lnTo>
                <a:lnTo>
                  <a:pt x="5816" y="7714"/>
                </a:lnTo>
                <a:lnTo>
                  <a:pt x="5865" y="7665"/>
                </a:lnTo>
                <a:lnTo>
                  <a:pt x="6060" y="7349"/>
                </a:lnTo>
                <a:lnTo>
                  <a:pt x="6157" y="7178"/>
                </a:lnTo>
                <a:lnTo>
                  <a:pt x="6230" y="7032"/>
                </a:lnTo>
                <a:lnTo>
                  <a:pt x="6936" y="7008"/>
                </a:lnTo>
                <a:lnTo>
                  <a:pt x="6936" y="7008"/>
                </a:lnTo>
                <a:lnTo>
                  <a:pt x="6765" y="7154"/>
                </a:lnTo>
                <a:lnTo>
                  <a:pt x="6619" y="7276"/>
                </a:lnTo>
                <a:lnTo>
                  <a:pt x="6449" y="7422"/>
                </a:lnTo>
                <a:lnTo>
                  <a:pt x="6303" y="7592"/>
                </a:lnTo>
                <a:lnTo>
                  <a:pt x="6279" y="7641"/>
                </a:lnTo>
                <a:lnTo>
                  <a:pt x="6254" y="7714"/>
                </a:lnTo>
                <a:lnTo>
                  <a:pt x="6279" y="7762"/>
                </a:lnTo>
                <a:lnTo>
                  <a:pt x="6303" y="7811"/>
                </a:lnTo>
                <a:lnTo>
                  <a:pt x="6352" y="7835"/>
                </a:lnTo>
                <a:lnTo>
                  <a:pt x="6400" y="7860"/>
                </a:lnTo>
                <a:lnTo>
                  <a:pt x="6473" y="7835"/>
                </a:lnTo>
                <a:lnTo>
                  <a:pt x="6522" y="7811"/>
                </a:lnTo>
                <a:lnTo>
                  <a:pt x="6790" y="7470"/>
                </a:lnTo>
                <a:lnTo>
                  <a:pt x="6911" y="7251"/>
                </a:lnTo>
                <a:lnTo>
                  <a:pt x="7009" y="7032"/>
                </a:lnTo>
                <a:lnTo>
                  <a:pt x="7009" y="7008"/>
                </a:lnTo>
                <a:lnTo>
                  <a:pt x="7398" y="7008"/>
                </a:lnTo>
                <a:lnTo>
                  <a:pt x="7252" y="7130"/>
                </a:lnTo>
                <a:lnTo>
                  <a:pt x="7106" y="7276"/>
                </a:lnTo>
                <a:lnTo>
                  <a:pt x="6984" y="7446"/>
                </a:lnTo>
                <a:lnTo>
                  <a:pt x="6887" y="7616"/>
                </a:lnTo>
                <a:lnTo>
                  <a:pt x="6863" y="7689"/>
                </a:lnTo>
                <a:lnTo>
                  <a:pt x="6887" y="7738"/>
                </a:lnTo>
                <a:lnTo>
                  <a:pt x="6911" y="7787"/>
                </a:lnTo>
                <a:lnTo>
                  <a:pt x="6960" y="7835"/>
                </a:lnTo>
                <a:lnTo>
                  <a:pt x="7009" y="7860"/>
                </a:lnTo>
                <a:lnTo>
                  <a:pt x="7057" y="7860"/>
                </a:lnTo>
                <a:lnTo>
                  <a:pt x="7130" y="7835"/>
                </a:lnTo>
                <a:lnTo>
                  <a:pt x="7179" y="7787"/>
                </a:lnTo>
                <a:lnTo>
                  <a:pt x="7398" y="7397"/>
                </a:lnTo>
                <a:lnTo>
                  <a:pt x="7617" y="7008"/>
                </a:lnTo>
                <a:lnTo>
                  <a:pt x="7812" y="7008"/>
                </a:lnTo>
                <a:lnTo>
                  <a:pt x="7812" y="7081"/>
                </a:lnTo>
                <a:lnTo>
                  <a:pt x="7690" y="7251"/>
                </a:lnTo>
                <a:lnTo>
                  <a:pt x="7568" y="7446"/>
                </a:lnTo>
                <a:lnTo>
                  <a:pt x="7520" y="7568"/>
                </a:lnTo>
                <a:lnTo>
                  <a:pt x="7471" y="7665"/>
                </a:lnTo>
                <a:lnTo>
                  <a:pt x="7471" y="7762"/>
                </a:lnTo>
                <a:lnTo>
                  <a:pt x="7495" y="7811"/>
                </a:lnTo>
                <a:lnTo>
                  <a:pt x="7544" y="7860"/>
                </a:lnTo>
                <a:lnTo>
                  <a:pt x="7593" y="7884"/>
                </a:lnTo>
                <a:lnTo>
                  <a:pt x="7666" y="7908"/>
                </a:lnTo>
                <a:lnTo>
                  <a:pt x="7739" y="7884"/>
                </a:lnTo>
                <a:lnTo>
                  <a:pt x="7787" y="7835"/>
                </a:lnTo>
                <a:lnTo>
                  <a:pt x="7836" y="7762"/>
                </a:lnTo>
                <a:lnTo>
                  <a:pt x="7933" y="7519"/>
                </a:lnTo>
                <a:lnTo>
                  <a:pt x="8031" y="7665"/>
                </a:lnTo>
                <a:lnTo>
                  <a:pt x="8152" y="7835"/>
                </a:lnTo>
                <a:lnTo>
                  <a:pt x="8274" y="7957"/>
                </a:lnTo>
                <a:lnTo>
                  <a:pt x="8444" y="8054"/>
                </a:lnTo>
                <a:lnTo>
                  <a:pt x="8615" y="8127"/>
                </a:lnTo>
                <a:lnTo>
                  <a:pt x="8785" y="8176"/>
                </a:lnTo>
                <a:lnTo>
                  <a:pt x="9004" y="8200"/>
                </a:lnTo>
                <a:lnTo>
                  <a:pt x="9198" y="8152"/>
                </a:lnTo>
                <a:lnTo>
                  <a:pt x="9393" y="8079"/>
                </a:lnTo>
                <a:lnTo>
                  <a:pt x="9563" y="7981"/>
                </a:lnTo>
                <a:lnTo>
                  <a:pt x="9709" y="7860"/>
                </a:lnTo>
                <a:lnTo>
                  <a:pt x="9807" y="7714"/>
                </a:lnTo>
                <a:lnTo>
                  <a:pt x="9904" y="7543"/>
                </a:lnTo>
                <a:lnTo>
                  <a:pt x="9977" y="7373"/>
                </a:lnTo>
                <a:lnTo>
                  <a:pt x="10026" y="7178"/>
                </a:lnTo>
                <a:lnTo>
                  <a:pt x="10050" y="6984"/>
                </a:lnTo>
                <a:lnTo>
                  <a:pt x="10415" y="7032"/>
                </a:lnTo>
                <a:lnTo>
                  <a:pt x="10293" y="7130"/>
                </a:lnTo>
                <a:lnTo>
                  <a:pt x="10172" y="7227"/>
                </a:lnTo>
                <a:lnTo>
                  <a:pt x="10026" y="7397"/>
                </a:lnTo>
                <a:lnTo>
                  <a:pt x="9928" y="7616"/>
                </a:lnTo>
                <a:lnTo>
                  <a:pt x="9904" y="7665"/>
                </a:lnTo>
                <a:lnTo>
                  <a:pt x="9928" y="7738"/>
                </a:lnTo>
                <a:lnTo>
                  <a:pt x="9977" y="7762"/>
                </a:lnTo>
                <a:lnTo>
                  <a:pt x="10026" y="7811"/>
                </a:lnTo>
                <a:lnTo>
                  <a:pt x="10099" y="7811"/>
                </a:lnTo>
                <a:lnTo>
                  <a:pt x="10147" y="7787"/>
                </a:lnTo>
                <a:lnTo>
                  <a:pt x="10220" y="7762"/>
                </a:lnTo>
                <a:lnTo>
                  <a:pt x="10245" y="7689"/>
                </a:lnTo>
                <a:lnTo>
                  <a:pt x="10342" y="7519"/>
                </a:lnTo>
                <a:lnTo>
                  <a:pt x="10439" y="7349"/>
                </a:lnTo>
                <a:lnTo>
                  <a:pt x="10488" y="7203"/>
                </a:lnTo>
                <a:lnTo>
                  <a:pt x="10512" y="7057"/>
                </a:lnTo>
                <a:lnTo>
                  <a:pt x="11048" y="7057"/>
                </a:lnTo>
                <a:lnTo>
                  <a:pt x="10926" y="7178"/>
                </a:lnTo>
                <a:lnTo>
                  <a:pt x="10829" y="7300"/>
                </a:lnTo>
                <a:lnTo>
                  <a:pt x="10756" y="7446"/>
                </a:lnTo>
                <a:lnTo>
                  <a:pt x="10683" y="7592"/>
                </a:lnTo>
                <a:lnTo>
                  <a:pt x="10683" y="7641"/>
                </a:lnTo>
                <a:lnTo>
                  <a:pt x="10683" y="7665"/>
                </a:lnTo>
                <a:lnTo>
                  <a:pt x="10707" y="7714"/>
                </a:lnTo>
                <a:lnTo>
                  <a:pt x="10756" y="7714"/>
                </a:lnTo>
                <a:lnTo>
                  <a:pt x="10829" y="7738"/>
                </a:lnTo>
                <a:lnTo>
                  <a:pt x="10877" y="7714"/>
                </a:lnTo>
                <a:lnTo>
                  <a:pt x="10902" y="7689"/>
                </a:lnTo>
                <a:lnTo>
                  <a:pt x="10999" y="7543"/>
                </a:lnTo>
                <a:lnTo>
                  <a:pt x="11096" y="7373"/>
                </a:lnTo>
                <a:lnTo>
                  <a:pt x="11267" y="7057"/>
                </a:lnTo>
                <a:lnTo>
                  <a:pt x="11534" y="7032"/>
                </a:lnTo>
                <a:lnTo>
                  <a:pt x="11340" y="7300"/>
                </a:lnTo>
                <a:lnTo>
                  <a:pt x="11242" y="7446"/>
                </a:lnTo>
                <a:lnTo>
                  <a:pt x="11169" y="7592"/>
                </a:lnTo>
                <a:lnTo>
                  <a:pt x="11169" y="7665"/>
                </a:lnTo>
                <a:lnTo>
                  <a:pt x="11194" y="7714"/>
                </a:lnTo>
                <a:lnTo>
                  <a:pt x="11218" y="7762"/>
                </a:lnTo>
                <a:lnTo>
                  <a:pt x="11267" y="7787"/>
                </a:lnTo>
                <a:lnTo>
                  <a:pt x="11388" y="7787"/>
                </a:lnTo>
                <a:lnTo>
                  <a:pt x="11437" y="7762"/>
                </a:lnTo>
                <a:lnTo>
                  <a:pt x="11461" y="7714"/>
                </a:lnTo>
                <a:lnTo>
                  <a:pt x="11632" y="7373"/>
                </a:lnTo>
                <a:lnTo>
                  <a:pt x="11778" y="7032"/>
                </a:lnTo>
                <a:lnTo>
                  <a:pt x="12191" y="7032"/>
                </a:lnTo>
                <a:lnTo>
                  <a:pt x="12021" y="7227"/>
                </a:lnTo>
                <a:lnTo>
                  <a:pt x="11948" y="7349"/>
                </a:lnTo>
                <a:lnTo>
                  <a:pt x="11875" y="7470"/>
                </a:lnTo>
                <a:lnTo>
                  <a:pt x="11851" y="7592"/>
                </a:lnTo>
                <a:lnTo>
                  <a:pt x="11851" y="7641"/>
                </a:lnTo>
                <a:lnTo>
                  <a:pt x="11875" y="7714"/>
                </a:lnTo>
                <a:lnTo>
                  <a:pt x="11924" y="7738"/>
                </a:lnTo>
                <a:lnTo>
                  <a:pt x="11972" y="7762"/>
                </a:lnTo>
                <a:lnTo>
                  <a:pt x="12021" y="7738"/>
                </a:lnTo>
                <a:lnTo>
                  <a:pt x="12070" y="7689"/>
                </a:lnTo>
                <a:lnTo>
                  <a:pt x="12143" y="7592"/>
                </a:lnTo>
                <a:lnTo>
                  <a:pt x="12240" y="7349"/>
                </a:lnTo>
                <a:lnTo>
                  <a:pt x="12386" y="7032"/>
                </a:lnTo>
                <a:lnTo>
                  <a:pt x="12775" y="7008"/>
                </a:lnTo>
                <a:lnTo>
                  <a:pt x="12654" y="7130"/>
                </a:lnTo>
                <a:lnTo>
                  <a:pt x="12556" y="7276"/>
                </a:lnTo>
                <a:lnTo>
                  <a:pt x="12459" y="7397"/>
                </a:lnTo>
                <a:lnTo>
                  <a:pt x="12386" y="7568"/>
                </a:lnTo>
                <a:lnTo>
                  <a:pt x="12386" y="7616"/>
                </a:lnTo>
                <a:lnTo>
                  <a:pt x="12410" y="7665"/>
                </a:lnTo>
                <a:lnTo>
                  <a:pt x="12435" y="7689"/>
                </a:lnTo>
                <a:lnTo>
                  <a:pt x="12483" y="7714"/>
                </a:lnTo>
                <a:lnTo>
                  <a:pt x="12581" y="7714"/>
                </a:lnTo>
                <a:lnTo>
                  <a:pt x="12605" y="7689"/>
                </a:lnTo>
                <a:lnTo>
                  <a:pt x="12654" y="7641"/>
                </a:lnTo>
                <a:lnTo>
                  <a:pt x="12702" y="7470"/>
                </a:lnTo>
                <a:lnTo>
                  <a:pt x="12775" y="7300"/>
                </a:lnTo>
                <a:lnTo>
                  <a:pt x="12970" y="7008"/>
                </a:lnTo>
                <a:lnTo>
                  <a:pt x="13384" y="7008"/>
                </a:lnTo>
                <a:lnTo>
                  <a:pt x="13165" y="7276"/>
                </a:lnTo>
                <a:lnTo>
                  <a:pt x="12994" y="7568"/>
                </a:lnTo>
                <a:lnTo>
                  <a:pt x="12970" y="7641"/>
                </a:lnTo>
                <a:lnTo>
                  <a:pt x="12994" y="7714"/>
                </a:lnTo>
                <a:lnTo>
                  <a:pt x="13043" y="7762"/>
                </a:lnTo>
                <a:lnTo>
                  <a:pt x="13116" y="7787"/>
                </a:lnTo>
                <a:lnTo>
                  <a:pt x="13189" y="7762"/>
                </a:lnTo>
                <a:lnTo>
                  <a:pt x="13238" y="7714"/>
                </a:lnTo>
                <a:lnTo>
                  <a:pt x="13408" y="7373"/>
                </a:lnTo>
                <a:lnTo>
                  <a:pt x="13578" y="7008"/>
                </a:lnTo>
                <a:lnTo>
                  <a:pt x="13919" y="7008"/>
                </a:lnTo>
                <a:lnTo>
                  <a:pt x="13676" y="7300"/>
                </a:lnTo>
                <a:lnTo>
                  <a:pt x="13457" y="7592"/>
                </a:lnTo>
                <a:lnTo>
                  <a:pt x="13432" y="7665"/>
                </a:lnTo>
                <a:lnTo>
                  <a:pt x="13432" y="7714"/>
                </a:lnTo>
                <a:lnTo>
                  <a:pt x="13457" y="7738"/>
                </a:lnTo>
                <a:lnTo>
                  <a:pt x="13505" y="7787"/>
                </a:lnTo>
                <a:lnTo>
                  <a:pt x="13554" y="7811"/>
                </a:lnTo>
                <a:lnTo>
                  <a:pt x="13603" y="7811"/>
                </a:lnTo>
                <a:lnTo>
                  <a:pt x="13651" y="7787"/>
                </a:lnTo>
                <a:lnTo>
                  <a:pt x="13700" y="7738"/>
                </a:lnTo>
                <a:lnTo>
                  <a:pt x="13943" y="7397"/>
                </a:lnTo>
                <a:lnTo>
                  <a:pt x="14041" y="7203"/>
                </a:lnTo>
                <a:lnTo>
                  <a:pt x="14089" y="7008"/>
                </a:lnTo>
                <a:lnTo>
                  <a:pt x="14357" y="7032"/>
                </a:lnTo>
                <a:lnTo>
                  <a:pt x="14211" y="7178"/>
                </a:lnTo>
                <a:lnTo>
                  <a:pt x="14065" y="7349"/>
                </a:lnTo>
                <a:lnTo>
                  <a:pt x="13943" y="7519"/>
                </a:lnTo>
                <a:lnTo>
                  <a:pt x="13846" y="7714"/>
                </a:lnTo>
                <a:lnTo>
                  <a:pt x="13846" y="7787"/>
                </a:lnTo>
                <a:lnTo>
                  <a:pt x="13846" y="7860"/>
                </a:lnTo>
                <a:lnTo>
                  <a:pt x="13895" y="7884"/>
                </a:lnTo>
                <a:lnTo>
                  <a:pt x="13943" y="7908"/>
                </a:lnTo>
                <a:lnTo>
                  <a:pt x="14016" y="7933"/>
                </a:lnTo>
                <a:lnTo>
                  <a:pt x="14065" y="7908"/>
                </a:lnTo>
                <a:lnTo>
                  <a:pt x="14138" y="7860"/>
                </a:lnTo>
                <a:lnTo>
                  <a:pt x="14162" y="7811"/>
                </a:lnTo>
                <a:lnTo>
                  <a:pt x="14260" y="7616"/>
                </a:lnTo>
                <a:lnTo>
                  <a:pt x="14357" y="7446"/>
                </a:lnTo>
                <a:lnTo>
                  <a:pt x="14576" y="7105"/>
                </a:lnTo>
                <a:lnTo>
                  <a:pt x="14576" y="7081"/>
                </a:lnTo>
                <a:lnTo>
                  <a:pt x="14576" y="7032"/>
                </a:lnTo>
                <a:lnTo>
                  <a:pt x="15014" y="7057"/>
                </a:lnTo>
                <a:lnTo>
                  <a:pt x="14795" y="7203"/>
                </a:lnTo>
                <a:lnTo>
                  <a:pt x="14625" y="7397"/>
                </a:lnTo>
                <a:lnTo>
                  <a:pt x="14552" y="7495"/>
                </a:lnTo>
                <a:lnTo>
                  <a:pt x="14479" y="7616"/>
                </a:lnTo>
                <a:lnTo>
                  <a:pt x="14454" y="7738"/>
                </a:lnTo>
                <a:lnTo>
                  <a:pt x="14430" y="7860"/>
                </a:lnTo>
                <a:lnTo>
                  <a:pt x="14430" y="7908"/>
                </a:lnTo>
                <a:lnTo>
                  <a:pt x="14454" y="7957"/>
                </a:lnTo>
                <a:lnTo>
                  <a:pt x="14503" y="7981"/>
                </a:lnTo>
                <a:lnTo>
                  <a:pt x="14552" y="8006"/>
                </a:lnTo>
                <a:lnTo>
                  <a:pt x="14649" y="8006"/>
                </a:lnTo>
                <a:lnTo>
                  <a:pt x="14673" y="7981"/>
                </a:lnTo>
                <a:lnTo>
                  <a:pt x="14722" y="7933"/>
                </a:lnTo>
                <a:lnTo>
                  <a:pt x="14819" y="7689"/>
                </a:lnTo>
                <a:lnTo>
                  <a:pt x="14941" y="7470"/>
                </a:lnTo>
                <a:lnTo>
                  <a:pt x="15160" y="7057"/>
                </a:lnTo>
                <a:lnTo>
                  <a:pt x="15720" y="7032"/>
                </a:lnTo>
                <a:lnTo>
                  <a:pt x="15622" y="7130"/>
                </a:lnTo>
                <a:lnTo>
                  <a:pt x="15476" y="7251"/>
                </a:lnTo>
                <a:lnTo>
                  <a:pt x="15379" y="7397"/>
                </a:lnTo>
                <a:lnTo>
                  <a:pt x="15282" y="7543"/>
                </a:lnTo>
                <a:lnTo>
                  <a:pt x="15209" y="7714"/>
                </a:lnTo>
                <a:lnTo>
                  <a:pt x="15184" y="7787"/>
                </a:lnTo>
                <a:lnTo>
                  <a:pt x="15209" y="7860"/>
                </a:lnTo>
                <a:lnTo>
                  <a:pt x="15257" y="7908"/>
                </a:lnTo>
                <a:lnTo>
                  <a:pt x="15330" y="7933"/>
                </a:lnTo>
                <a:lnTo>
                  <a:pt x="15403" y="7957"/>
                </a:lnTo>
                <a:lnTo>
                  <a:pt x="15452" y="7957"/>
                </a:lnTo>
                <a:lnTo>
                  <a:pt x="15525" y="7933"/>
                </a:lnTo>
                <a:lnTo>
                  <a:pt x="15574" y="7860"/>
                </a:lnTo>
                <a:lnTo>
                  <a:pt x="15647" y="7714"/>
                </a:lnTo>
                <a:lnTo>
                  <a:pt x="15744" y="7568"/>
                </a:lnTo>
                <a:lnTo>
                  <a:pt x="15963" y="7300"/>
                </a:lnTo>
                <a:lnTo>
                  <a:pt x="16060" y="7154"/>
                </a:lnTo>
                <a:lnTo>
                  <a:pt x="16133" y="7081"/>
                </a:lnTo>
                <a:lnTo>
                  <a:pt x="16158" y="6984"/>
                </a:lnTo>
                <a:lnTo>
                  <a:pt x="16450" y="6935"/>
                </a:lnTo>
                <a:lnTo>
                  <a:pt x="16693" y="6838"/>
                </a:lnTo>
                <a:lnTo>
                  <a:pt x="16474" y="7008"/>
                </a:lnTo>
                <a:lnTo>
                  <a:pt x="16279" y="7178"/>
                </a:lnTo>
                <a:lnTo>
                  <a:pt x="16158" y="7300"/>
                </a:lnTo>
                <a:lnTo>
                  <a:pt x="16036" y="7446"/>
                </a:lnTo>
                <a:lnTo>
                  <a:pt x="15939" y="7592"/>
                </a:lnTo>
                <a:lnTo>
                  <a:pt x="15866" y="7762"/>
                </a:lnTo>
                <a:lnTo>
                  <a:pt x="15866" y="7835"/>
                </a:lnTo>
                <a:lnTo>
                  <a:pt x="15890" y="7884"/>
                </a:lnTo>
                <a:lnTo>
                  <a:pt x="15914" y="7933"/>
                </a:lnTo>
                <a:lnTo>
                  <a:pt x="15963" y="7957"/>
                </a:lnTo>
                <a:lnTo>
                  <a:pt x="16085" y="7957"/>
                </a:lnTo>
                <a:lnTo>
                  <a:pt x="16133" y="7933"/>
                </a:lnTo>
                <a:lnTo>
                  <a:pt x="16182" y="7884"/>
                </a:lnTo>
                <a:lnTo>
                  <a:pt x="16352" y="7616"/>
                </a:lnTo>
                <a:lnTo>
                  <a:pt x="16547" y="7373"/>
                </a:lnTo>
                <a:lnTo>
                  <a:pt x="16766" y="7105"/>
                </a:lnTo>
                <a:lnTo>
                  <a:pt x="16863" y="6984"/>
                </a:lnTo>
                <a:lnTo>
                  <a:pt x="16936" y="6838"/>
                </a:lnTo>
                <a:lnTo>
                  <a:pt x="16961" y="6813"/>
                </a:lnTo>
                <a:lnTo>
                  <a:pt x="16936" y="6789"/>
                </a:lnTo>
                <a:lnTo>
                  <a:pt x="16912" y="6740"/>
                </a:lnTo>
                <a:lnTo>
                  <a:pt x="17082" y="6643"/>
                </a:lnTo>
                <a:lnTo>
                  <a:pt x="17252" y="6497"/>
                </a:lnTo>
                <a:lnTo>
                  <a:pt x="17374" y="6327"/>
                </a:lnTo>
                <a:lnTo>
                  <a:pt x="17496" y="6156"/>
                </a:lnTo>
                <a:lnTo>
                  <a:pt x="17593" y="5962"/>
                </a:lnTo>
                <a:lnTo>
                  <a:pt x="17642" y="5743"/>
                </a:lnTo>
                <a:lnTo>
                  <a:pt x="17690" y="5499"/>
                </a:lnTo>
                <a:lnTo>
                  <a:pt x="17690" y="5256"/>
                </a:lnTo>
                <a:lnTo>
                  <a:pt x="17690" y="4842"/>
                </a:lnTo>
                <a:lnTo>
                  <a:pt x="17666" y="4429"/>
                </a:lnTo>
                <a:lnTo>
                  <a:pt x="17642" y="3991"/>
                </a:lnTo>
                <a:lnTo>
                  <a:pt x="17642" y="3577"/>
                </a:lnTo>
                <a:lnTo>
                  <a:pt x="17690" y="2945"/>
                </a:lnTo>
                <a:lnTo>
                  <a:pt x="17690" y="2628"/>
                </a:lnTo>
                <a:lnTo>
                  <a:pt x="17642" y="2312"/>
                </a:lnTo>
                <a:lnTo>
                  <a:pt x="17690" y="2239"/>
                </a:lnTo>
                <a:lnTo>
                  <a:pt x="17739" y="2166"/>
                </a:lnTo>
                <a:lnTo>
                  <a:pt x="17763" y="2069"/>
                </a:lnTo>
                <a:lnTo>
                  <a:pt x="17715" y="1971"/>
                </a:lnTo>
                <a:lnTo>
                  <a:pt x="17666" y="1898"/>
                </a:lnTo>
                <a:lnTo>
                  <a:pt x="17569" y="1850"/>
                </a:lnTo>
                <a:lnTo>
                  <a:pt x="17423" y="1825"/>
                </a:lnTo>
                <a:lnTo>
                  <a:pt x="17252" y="1801"/>
                </a:lnTo>
                <a:lnTo>
                  <a:pt x="16912" y="1801"/>
                </a:lnTo>
                <a:lnTo>
                  <a:pt x="16571" y="1825"/>
                </a:lnTo>
                <a:lnTo>
                  <a:pt x="16279" y="1850"/>
                </a:lnTo>
                <a:lnTo>
                  <a:pt x="14649" y="1850"/>
                </a:lnTo>
                <a:lnTo>
                  <a:pt x="14089" y="1874"/>
                </a:lnTo>
                <a:lnTo>
                  <a:pt x="13530" y="1923"/>
                </a:lnTo>
                <a:lnTo>
                  <a:pt x="12946" y="1898"/>
                </a:lnTo>
                <a:lnTo>
                  <a:pt x="12362" y="1898"/>
                </a:lnTo>
                <a:lnTo>
                  <a:pt x="11802" y="1850"/>
                </a:lnTo>
                <a:lnTo>
                  <a:pt x="11778" y="1533"/>
                </a:lnTo>
                <a:lnTo>
                  <a:pt x="11729" y="1266"/>
                </a:lnTo>
                <a:lnTo>
                  <a:pt x="11632" y="1022"/>
                </a:lnTo>
                <a:lnTo>
                  <a:pt x="11486" y="803"/>
                </a:lnTo>
                <a:lnTo>
                  <a:pt x="11315" y="633"/>
                </a:lnTo>
                <a:lnTo>
                  <a:pt x="11121" y="463"/>
                </a:lnTo>
                <a:lnTo>
                  <a:pt x="10902" y="341"/>
                </a:lnTo>
                <a:lnTo>
                  <a:pt x="10658" y="244"/>
                </a:lnTo>
                <a:lnTo>
                  <a:pt x="10415" y="171"/>
                </a:lnTo>
                <a:lnTo>
                  <a:pt x="10147" y="98"/>
                </a:lnTo>
                <a:lnTo>
                  <a:pt x="9855" y="49"/>
                </a:lnTo>
                <a:lnTo>
                  <a:pt x="9588" y="25"/>
                </a:lnTo>
                <a:lnTo>
                  <a:pt x="90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7"/>
          <p:cNvSpPr/>
          <p:nvPr/>
        </p:nvSpPr>
        <p:spPr>
          <a:xfrm>
            <a:off x="2697362" y="2927783"/>
            <a:ext cx="307767" cy="310561"/>
          </a:xfrm>
          <a:custGeom>
            <a:avLst/>
            <a:gdLst/>
            <a:ahLst/>
            <a:cxnLst/>
            <a:rect l="l" t="t" r="r" b="b"/>
            <a:pathLst>
              <a:path w="16084" h="16230" extrusionOk="0">
                <a:moveTo>
                  <a:pt x="9538" y="1095"/>
                </a:moveTo>
                <a:lnTo>
                  <a:pt x="9441" y="1120"/>
                </a:lnTo>
                <a:lnTo>
                  <a:pt x="9344" y="1144"/>
                </a:lnTo>
                <a:lnTo>
                  <a:pt x="9246" y="1217"/>
                </a:lnTo>
                <a:lnTo>
                  <a:pt x="9198" y="1290"/>
                </a:lnTo>
                <a:lnTo>
                  <a:pt x="9149" y="1412"/>
                </a:lnTo>
                <a:lnTo>
                  <a:pt x="9149" y="1509"/>
                </a:lnTo>
                <a:lnTo>
                  <a:pt x="9149" y="1606"/>
                </a:lnTo>
                <a:lnTo>
                  <a:pt x="9198" y="1704"/>
                </a:lnTo>
                <a:lnTo>
                  <a:pt x="9246" y="1801"/>
                </a:lnTo>
                <a:lnTo>
                  <a:pt x="9344" y="1850"/>
                </a:lnTo>
                <a:lnTo>
                  <a:pt x="9441" y="1898"/>
                </a:lnTo>
                <a:lnTo>
                  <a:pt x="9514" y="1923"/>
                </a:lnTo>
                <a:lnTo>
                  <a:pt x="9563" y="1923"/>
                </a:lnTo>
                <a:lnTo>
                  <a:pt x="9709" y="1898"/>
                </a:lnTo>
                <a:lnTo>
                  <a:pt x="9830" y="1825"/>
                </a:lnTo>
                <a:lnTo>
                  <a:pt x="9903" y="1704"/>
                </a:lnTo>
                <a:lnTo>
                  <a:pt x="9952" y="1606"/>
                </a:lnTo>
                <a:lnTo>
                  <a:pt x="9976" y="1485"/>
                </a:lnTo>
                <a:lnTo>
                  <a:pt x="9952" y="1363"/>
                </a:lnTo>
                <a:lnTo>
                  <a:pt x="9879" y="1266"/>
                </a:lnTo>
                <a:lnTo>
                  <a:pt x="9782" y="1168"/>
                </a:lnTo>
                <a:lnTo>
                  <a:pt x="9660" y="1120"/>
                </a:lnTo>
                <a:lnTo>
                  <a:pt x="9538" y="1095"/>
                </a:lnTo>
                <a:close/>
                <a:moveTo>
                  <a:pt x="10804" y="1582"/>
                </a:moveTo>
                <a:lnTo>
                  <a:pt x="10731" y="1606"/>
                </a:lnTo>
                <a:lnTo>
                  <a:pt x="10658" y="1631"/>
                </a:lnTo>
                <a:lnTo>
                  <a:pt x="10585" y="1655"/>
                </a:lnTo>
                <a:lnTo>
                  <a:pt x="10512" y="1704"/>
                </a:lnTo>
                <a:lnTo>
                  <a:pt x="10463" y="1777"/>
                </a:lnTo>
                <a:lnTo>
                  <a:pt x="10439" y="1850"/>
                </a:lnTo>
                <a:lnTo>
                  <a:pt x="10414" y="1923"/>
                </a:lnTo>
                <a:lnTo>
                  <a:pt x="10390" y="1996"/>
                </a:lnTo>
                <a:lnTo>
                  <a:pt x="10414" y="2069"/>
                </a:lnTo>
                <a:lnTo>
                  <a:pt x="10439" y="2142"/>
                </a:lnTo>
                <a:lnTo>
                  <a:pt x="10463" y="2215"/>
                </a:lnTo>
                <a:lnTo>
                  <a:pt x="10512" y="2288"/>
                </a:lnTo>
                <a:lnTo>
                  <a:pt x="10585" y="2336"/>
                </a:lnTo>
                <a:lnTo>
                  <a:pt x="10658" y="2361"/>
                </a:lnTo>
                <a:lnTo>
                  <a:pt x="10731" y="2385"/>
                </a:lnTo>
                <a:lnTo>
                  <a:pt x="10804" y="2409"/>
                </a:lnTo>
                <a:lnTo>
                  <a:pt x="10877" y="2385"/>
                </a:lnTo>
                <a:lnTo>
                  <a:pt x="10950" y="2361"/>
                </a:lnTo>
                <a:lnTo>
                  <a:pt x="11023" y="2336"/>
                </a:lnTo>
                <a:lnTo>
                  <a:pt x="11096" y="2288"/>
                </a:lnTo>
                <a:lnTo>
                  <a:pt x="11144" y="2215"/>
                </a:lnTo>
                <a:lnTo>
                  <a:pt x="11169" y="2142"/>
                </a:lnTo>
                <a:lnTo>
                  <a:pt x="11193" y="2069"/>
                </a:lnTo>
                <a:lnTo>
                  <a:pt x="11217" y="1996"/>
                </a:lnTo>
                <a:lnTo>
                  <a:pt x="11193" y="1923"/>
                </a:lnTo>
                <a:lnTo>
                  <a:pt x="11169" y="1850"/>
                </a:lnTo>
                <a:lnTo>
                  <a:pt x="11144" y="1777"/>
                </a:lnTo>
                <a:lnTo>
                  <a:pt x="11096" y="1704"/>
                </a:lnTo>
                <a:lnTo>
                  <a:pt x="11023" y="1655"/>
                </a:lnTo>
                <a:lnTo>
                  <a:pt x="10950" y="1631"/>
                </a:lnTo>
                <a:lnTo>
                  <a:pt x="10877" y="1606"/>
                </a:lnTo>
                <a:lnTo>
                  <a:pt x="10804" y="1582"/>
                </a:lnTo>
                <a:close/>
                <a:moveTo>
                  <a:pt x="11899" y="2166"/>
                </a:moveTo>
                <a:lnTo>
                  <a:pt x="11826" y="2190"/>
                </a:lnTo>
                <a:lnTo>
                  <a:pt x="11728" y="2215"/>
                </a:lnTo>
                <a:lnTo>
                  <a:pt x="11655" y="2239"/>
                </a:lnTo>
                <a:lnTo>
                  <a:pt x="11607" y="2288"/>
                </a:lnTo>
                <a:lnTo>
                  <a:pt x="11558" y="2361"/>
                </a:lnTo>
                <a:lnTo>
                  <a:pt x="11534" y="2434"/>
                </a:lnTo>
                <a:lnTo>
                  <a:pt x="11509" y="2580"/>
                </a:lnTo>
                <a:lnTo>
                  <a:pt x="11534" y="2726"/>
                </a:lnTo>
                <a:lnTo>
                  <a:pt x="11558" y="2799"/>
                </a:lnTo>
                <a:lnTo>
                  <a:pt x="11607" y="2872"/>
                </a:lnTo>
                <a:lnTo>
                  <a:pt x="11655" y="2920"/>
                </a:lnTo>
                <a:lnTo>
                  <a:pt x="11728" y="2945"/>
                </a:lnTo>
                <a:lnTo>
                  <a:pt x="11826" y="2969"/>
                </a:lnTo>
                <a:lnTo>
                  <a:pt x="11899" y="2993"/>
                </a:lnTo>
                <a:lnTo>
                  <a:pt x="11996" y="2969"/>
                </a:lnTo>
                <a:lnTo>
                  <a:pt x="12069" y="2945"/>
                </a:lnTo>
                <a:lnTo>
                  <a:pt x="12142" y="2920"/>
                </a:lnTo>
                <a:lnTo>
                  <a:pt x="12215" y="2872"/>
                </a:lnTo>
                <a:lnTo>
                  <a:pt x="12239" y="2799"/>
                </a:lnTo>
                <a:lnTo>
                  <a:pt x="12288" y="2726"/>
                </a:lnTo>
                <a:lnTo>
                  <a:pt x="12312" y="2580"/>
                </a:lnTo>
                <a:lnTo>
                  <a:pt x="12288" y="2434"/>
                </a:lnTo>
                <a:lnTo>
                  <a:pt x="12239" y="2361"/>
                </a:lnTo>
                <a:lnTo>
                  <a:pt x="12215" y="2288"/>
                </a:lnTo>
                <a:lnTo>
                  <a:pt x="12142" y="2239"/>
                </a:lnTo>
                <a:lnTo>
                  <a:pt x="12069" y="2215"/>
                </a:lnTo>
                <a:lnTo>
                  <a:pt x="11996" y="2190"/>
                </a:lnTo>
                <a:lnTo>
                  <a:pt x="11899" y="2166"/>
                </a:lnTo>
                <a:close/>
                <a:moveTo>
                  <a:pt x="9757" y="2409"/>
                </a:moveTo>
                <a:lnTo>
                  <a:pt x="9660" y="2434"/>
                </a:lnTo>
                <a:lnTo>
                  <a:pt x="9563" y="2458"/>
                </a:lnTo>
                <a:lnTo>
                  <a:pt x="9490" y="2507"/>
                </a:lnTo>
                <a:lnTo>
                  <a:pt x="9417" y="2580"/>
                </a:lnTo>
                <a:lnTo>
                  <a:pt x="9368" y="2653"/>
                </a:lnTo>
                <a:lnTo>
                  <a:pt x="9344" y="2750"/>
                </a:lnTo>
                <a:lnTo>
                  <a:pt x="9319" y="2847"/>
                </a:lnTo>
                <a:lnTo>
                  <a:pt x="9344" y="2945"/>
                </a:lnTo>
                <a:lnTo>
                  <a:pt x="9392" y="3042"/>
                </a:lnTo>
                <a:lnTo>
                  <a:pt x="9465" y="3139"/>
                </a:lnTo>
                <a:lnTo>
                  <a:pt x="9538" y="3188"/>
                </a:lnTo>
                <a:lnTo>
                  <a:pt x="9636" y="3237"/>
                </a:lnTo>
                <a:lnTo>
                  <a:pt x="9757" y="3261"/>
                </a:lnTo>
                <a:lnTo>
                  <a:pt x="9855" y="3237"/>
                </a:lnTo>
                <a:lnTo>
                  <a:pt x="9976" y="3188"/>
                </a:lnTo>
                <a:lnTo>
                  <a:pt x="10049" y="3139"/>
                </a:lnTo>
                <a:lnTo>
                  <a:pt x="10074" y="3115"/>
                </a:lnTo>
                <a:lnTo>
                  <a:pt x="10122" y="3066"/>
                </a:lnTo>
                <a:lnTo>
                  <a:pt x="10171" y="2969"/>
                </a:lnTo>
                <a:lnTo>
                  <a:pt x="10220" y="2847"/>
                </a:lnTo>
                <a:lnTo>
                  <a:pt x="10220" y="2774"/>
                </a:lnTo>
                <a:lnTo>
                  <a:pt x="10220" y="2701"/>
                </a:lnTo>
                <a:lnTo>
                  <a:pt x="10171" y="2628"/>
                </a:lnTo>
                <a:lnTo>
                  <a:pt x="10147" y="2555"/>
                </a:lnTo>
                <a:lnTo>
                  <a:pt x="10074" y="2507"/>
                </a:lnTo>
                <a:lnTo>
                  <a:pt x="10001" y="2458"/>
                </a:lnTo>
                <a:lnTo>
                  <a:pt x="9879" y="2434"/>
                </a:lnTo>
                <a:lnTo>
                  <a:pt x="9757" y="2409"/>
                </a:lnTo>
                <a:close/>
                <a:moveTo>
                  <a:pt x="10950" y="2750"/>
                </a:moveTo>
                <a:lnTo>
                  <a:pt x="10877" y="2774"/>
                </a:lnTo>
                <a:lnTo>
                  <a:pt x="10804" y="2823"/>
                </a:lnTo>
                <a:lnTo>
                  <a:pt x="10755" y="2872"/>
                </a:lnTo>
                <a:lnTo>
                  <a:pt x="10706" y="2920"/>
                </a:lnTo>
                <a:lnTo>
                  <a:pt x="10658" y="2993"/>
                </a:lnTo>
                <a:lnTo>
                  <a:pt x="10633" y="3066"/>
                </a:lnTo>
                <a:lnTo>
                  <a:pt x="10633" y="3139"/>
                </a:lnTo>
                <a:lnTo>
                  <a:pt x="10633" y="3212"/>
                </a:lnTo>
                <a:lnTo>
                  <a:pt x="10658" y="3285"/>
                </a:lnTo>
                <a:lnTo>
                  <a:pt x="10706" y="3358"/>
                </a:lnTo>
                <a:lnTo>
                  <a:pt x="10755" y="3407"/>
                </a:lnTo>
                <a:lnTo>
                  <a:pt x="10804" y="3456"/>
                </a:lnTo>
                <a:lnTo>
                  <a:pt x="10877" y="3504"/>
                </a:lnTo>
                <a:lnTo>
                  <a:pt x="10950" y="3529"/>
                </a:lnTo>
                <a:lnTo>
                  <a:pt x="11120" y="3529"/>
                </a:lnTo>
                <a:lnTo>
                  <a:pt x="11193" y="3504"/>
                </a:lnTo>
                <a:lnTo>
                  <a:pt x="11242" y="3456"/>
                </a:lnTo>
                <a:lnTo>
                  <a:pt x="11315" y="3407"/>
                </a:lnTo>
                <a:lnTo>
                  <a:pt x="11363" y="3358"/>
                </a:lnTo>
                <a:lnTo>
                  <a:pt x="11388" y="3285"/>
                </a:lnTo>
                <a:lnTo>
                  <a:pt x="11412" y="3212"/>
                </a:lnTo>
                <a:lnTo>
                  <a:pt x="11436" y="3139"/>
                </a:lnTo>
                <a:lnTo>
                  <a:pt x="11412" y="3066"/>
                </a:lnTo>
                <a:lnTo>
                  <a:pt x="11388" y="2993"/>
                </a:lnTo>
                <a:lnTo>
                  <a:pt x="11363" y="2920"/>
                </a:lnTo>
                <a:lnTo>
                  <a:pt x="11315" y="2872"/>
                </a:lnTo>
                <a:lnTo>
                  <a:pt x="11242" y="2823"/>
                </a:lnTo>
                <a:lnTo>
                  <a:pt x="11193" y="2774"/>
                </a:lnTo>
                <a:lnTo>
                  <a:pt x="11120" y="2750"/>
                </a:lnTo>
                <a:close/>
                <a:moveTo>
                  <a:pt x="9855" y="3626"/>
                </a:moveTo>
                <a:lnTo>
                  <a:pt x="9757" y="3650"/>
                </a:lnTo>
                <a:lnTo>
                  <a:pt x="9709" y="3699"/>
                </a:lnTo>
                <a:lnTo>
                  <a:pt x="9636" y="3748"/>
                </a:lnTo>
                <a:lnTo>
                  <a:pt x="9587" y="3796"/>
                </a:lnTo>
                <a:lnTo>
                  <a:pt x="9563" y="3869"/>
                </a:lnTo>
                <a:lnTo>
                  <a:pt x="9538" y="3942"/>
                </a:lnTo>
                <a:lnTo>
                  <a:pt x="9514" y="4040"/>
                </a:lnTo>
                <a:lnTo>
                  <a:pt x="9538" y="4113"/>
                </a:lnTo>
                <a:lnTo>
                  <a:pt x="9563" y="4186"/>
                </a:lnTo>
                <a:lnTo>
                  <a:pt x="9587" y="4259"/>
                </a:lnTo>
                <a:lnTo>
                  <a:pt x="9636" y="4307"/>
                </a:lnTo>
                <a:lnTo>
                  <a:pt x="9709" y="4356"/>
                </a:lnTo>
                <a:lnTo>
                  <a:pt x="9757" y="4405"/>
                </a:lnTo>
                <a:lnTo>
                  <a:pt x="9855" y="4429"/>
                </a:lnTo>
                <a:lnTo>
                  <a:pt x="10001" y="4429"/>
                </a:lnTo>
                <a:lnTo>
                  <a:pt x="10074" y="4405"/>
                </a:lnTo>
                <a:lnTo>
                  <a:pt x="10147" y="4356"/>
                </a:lnTo>
                <a:lnTo>
                  <a:pt x="10220" y="4307"/>
                </a:lnTo>
                <a:lnTo>
                  <a:pt x="10268" y="4259"/>
                </a:lnTo>
                <a:lnTo>
                  <a:pt x="10293" y="4186"/>
                </a:lnTo>
                <a:lnTo>
                  <a:pt x="10317" y="4113"/>
                </a:lnTo>
                <a:lnTo>
                  <a:pt x="10341" y="4040"/>
                </a:lnTo>
                <a:lnTo>
                  <a:pt x="10317" y="3942"/>
                </a:lnTo>
                <a:lnTo>
                  <a:pt x="10293" y="3869"/>
                </a:lnTo>
                <a:lnTo>
                  <a:pt x="10268" y="3796"/>
                </a:lnTo>
                <a:lnTo>
                  <a:pt x="10220" y="3748"/>
                </a:lnTo>
                <a:lnTo>
                  <a:pt x="10147" y="3699"/>
                </a:lnTo>
                <a:lnTo>
                  <a:pt x="10074" y="3650"/>
                </a:lnTo>
                <a:lnTo>
                  <a:pt x="10001" y="3626"/>
                </a:lnTo>
                <a:close/>
                <a:moveTo>
                  <a:pt x="8784" y="341"/>
                </a:moveTo>
                <a:lnTo>
                  <a:pt x="8881" y="390"/>
                </a:lnTo>
                <a:lnTo>
                  <a:pt x="9003" y="414"/>
                </a:lnTo>
                <a:lnTo>
                  <a:pt x="9271" y="438"/>
                </a:lnTo>
                <a:lnTo>
                  <a:pt x="9538" y="463"/>
                </a:lnTo>
                <a:lnTo>
                  <a:pt x="9782" y="511"/>
                </a:lnTo>
                <a:lnTo>
                  <a:pt x="10171" y="584"/>
                </a:lnTo>
                <a:lnTo>
                  <a:pt x="10512" y="706"/>
                </a:lnTo>
                <a:lnTo>
                  <a:pt x="10877" y="852"/>
                </a:lnTo>
                <a:lnTo>
                  <a:pt x="11217" y="1022"/>
                </a:lnTo>
                <a:lnTo>
                  <a:pt x="11582" y="1217"/>
                </a:lnTo>
                <a:lnTo>
                  <a:pt x="11899" y="1460"/>
                </a:lnTo>
                <a:lnTo>
                  <a:pt x="12191" y="1704"/>
                </a:lnTo>
                <a:lnTo>
                  <a:pt x="12483" y="1971"/>
                </a:lnTo>
                <a:lnTo>
                  <a:pt x="12726" y="2263"/>
                </a:lnTo>
                <a:lnTo>
                  <a:pt x="12994" y="2555"/>
                </a:lnTo>
                <a:lnTo>
                  <a:pt x="13480" y="3188"/>
                </a:lnTo>
                <a:lnTo>
                  <a:pt x="13261" y="3358"/>
                </a:lnTo>
                <a:lnTo>
                  <a:pt x="13042" y="3529"/>
                </a:lnTo>
                <a:lnTo>
                  <a:pt x="12556" y="3821"/>
                </a:lnTo>
                <a:lnTo>
                  <a:pt x="12580" y="3723"/>
                </a:lnTo>
                <a:lnTo>
                  <a:pt x="12580" y="3626"/>
                </a:lnTo>
                <a:lnTo>
                  <a:pt x="12556" y="3553"/>
                </a:lnTo>
                <a:lnTo>
                  <a:pt x="12507" y="3480"/>
                </a:lnTo>
                <a:lnTo>
                  <a:pt x="12458" y="3431"/>
                </a:lnTo>
                <a:lnTo>
                  <a:pt x="12410" y="3383"/>
                </a:lnTo>
                <a:lnTo>
                  <a:pt x="12337" y="3334"/>
                </a:lnTo>
                <a:lnTo>
                  <a:pt x="12239" y="3310"/>
                </a:lnTo>
                <a:lnTo>
                  <a:pt x="12093" y="3310"/>
                </a:lnTo>
                <a:lnTo>
                  <a:pt x="11996" y="3334"/>
                </a:lnTo>
                <a:lnTo>
                  <a:pt x="11923" y="3383"/>
                </a:lnTo>
                <a:lnTo>
                  <a:pt x="11874" y="3431"/>
                </a:lnTo>
                <a:lnTo>
                  <a:pt x="11826" y="3480"/>
                </a:lnTo>
                <a:lnTo>
                  <a:pt x="11777" y="3553"/>
                </a:lnTo>
                <a:lnTo>
                  <a:pt x="11753" y="3626"/>
                </a:lnTo>
                <a:lnTo>
                  <a:pt x="11753" y="3723"/>
                </a:lnTo>
                <a:lnTo>
                  <a:pt x="11777" y="3845"/>
                </a:lnTo>
                <a:lnTo>
                  <a:pt x="11826" y="3967"/>
                </a:lnTo>
                <a:lnTo>
                  <a:pt x="11923" y="4064"/>
                </a:lnTo>
                <a:lnTo>
                  <a:pt x="12045" y="4113"/>
                </a:lnTo>
                <a:lnTo>
                  <a:pt x="11388" y="4453"/>
                </a:lnTo>
                <a:lnTo>
                  <a:pt x="11412" y="4380"/>
                </a:lnTo>
                <a:lnTo>
                  <a:pt x="11412" y="4283"/>
                </a:lnTo>
                <a:lnTo>
                  <a:pt x="11388" y="4210"/>
                </a:lnTo>
                <a:lnTo>
                  <a:pt x="11363" y="4137"/>
                </a:lnTo>
                <a:lnTo>
                  <a:pt x="11266" y="4040"/>
                </a:lnTo>
                <a:lnTo>
                  <a:pt x="11169" y="3967"/>
                </a:lnTo>
                <a:lnTo>
                  <a:pt x="11023" y="3942"/>
                </a:lnTo>
                <a:lnTo>
                  <a:pt x="10901" y="3942"/>
                </a:lnTo>
                <a:lnTo>
                  <a:pt x="10804" y="3991"/>
                </a:lnTo>
                <a:lnTo>
                  <a:pt x="10706" y="4040"/>
                </a:lnTo>
                <a:lnTo>
                  <a:pt x="10682" y="4088"/>
                </a:lnTo>
                <a:lnTo>
                  <a:pt x="10658" y="4113"/>
                </a:lnTo>
                <a:lnTo>
                  <a:pt x="10633" y="4161"/>
                </a:lnTo>
                <a:lnTo>
                  <a:pt x="10585" y="4259"/>
                </a:lnTo>
                <a:lnTo>
                  <a:pt x="10585" y="4332"/>
                </a:lnTo>
                <a:lnTo>
                  <a:pt x="10585" y="4405"/>
                </a:lnTo>
                <a:lnTo>
                  <a:pt x="10609" y="4526"/>
                </a:lnTo>
                <a:lnTo>
                  <a:pt x="10706" y="4623"/>
                </a:lnTo>
                <a:lnTo>
                  <a:pt x="10779" y="4696"/>
                </a:lnTo>
                <a:lnTo>
                  <a:pt x="10901" y="4745"/>
                </a:lnTo>
                <a:lnTo>
                  <a:pt x="10463" y="5037"/>
                </a:lnTo>
                <a:lnTo>
                  <a:pt x="10049" y="5329"/>
                </a:lnTo>
                <a:lnTo>
                  <a:pt x="10074" y="5207"/>
                </a:lnTo>
                <a:lnTo>
                  <a:pt x="10049" y="5110"/>
                </a:lnTo>
                <a:lnTo>
                  <a:pt x="10025" y="5013"/>
                </a:lnTo>
                <a:lnTo>
                  <a:pt x="9952" y="4915"/>
                </a:lnTo>
                <a:lnTo>
                  <a:pt x="9879" y="4867"/>
                </a:lnTo>
                <a:lnTo>
                  <a:pt x="9782" y="4818"/>
                </a:lnTo>
                <a:lnTo>
                  <a:pt x="9587" y="4818"/>
                </a:lnTo>
                <a:lnTo>
                  <a:pt x="9490" y="4842"/>
                </a:lnTo>
                <a:lnTo>
                  <a:pt x="9417" y="4891"/>
                </a:lnTo>
                <a:lnTo>
                  <a:pt x="9344" y="4964"/>
                </a:lnTo>
                <a:lnTo>
                  <a:pt x="9295" y="5037"/>
                </a:lnTo>
                <a:lnTo>
                  <a:pt x="9271" y="5110"/>
                </a:lnTo>
                <a:lnTo>
                  <a:pt x="9246" y="5207"/>
                </a:lnTo>
                <a:lnTo>
                  <a:pt x="9246" y="5232"/>
                </a:lnTo>
                <a:lnTo>
                  <a:pt x="9271" y="5378"/>
                </a:lnTo>
                <a:lnTo>
                  <a:pt x="9344" y="5475"/>
                </a:lnTo>
                <a:lnTo>
                  <a:pt x="9417" y="5572"/>
                </a:lnTo>
                <a:lnTo>
                  <a:pt x="9538" y="5621"/>
                </a:lnTo>
                <a:lnTo>
                  <a:pt x="9611" y="5645"/>
                </a:lnTo>
                <a:lnTo>
                  <a:pt x="9246" y="5864"/>
                </a:lnTo>
                <a:lnTo>
                  <a:pt x="8881" y="6059"/>
                </a:lnTo>
                <a:lnTo>
                  <a:pt x="8906" y="5791"/>
                </a:lnTo>
                <a:lnTo>
                  <a:pt x="8881" y="5524"/>
                </a:lnTo>
                <a:lnTo>
                  <a:pt x="8857" y="4988"/>
                </a:lnTo>
                <a:lnTo>
                  <a:pt x="8857" y="4721"/>
                </a:lnTo>
                <a:lnTo>
                  <a:pt x="8906" y="4721"/>
                </a:lnTo>
                <a:lnTo>
                  <a:pt x="8954" y="4696"/>
                </a:lnTo>
                <a:lnTo>
                  <a:pt x="9003" y="4648"/>
                </a:lnTo>
                <a:lnTo>
                  <a:pt x="9052" y="4599"/>
                </a:lnTo>
                <a:lnTo>
                  <a:pt x="9076" y="4502"/>
                </a:lnTo>
                <a:lnTo>
                  <a:pt x="9076" y="4405"/>
                </a:lnTo>
                <a:lnTo>
                  <a:pt x="9027" y="4332"/>
                </a:lnTo>
                <a:lnTo>
                  <a:pt x="8979" y="4283"/>
                </a:lnTo>
                <a:lnTo>
                  <a:pt x="8930" y="4234"/>
                </a:lnTo>
                <a:lnTo>
                  <a:pt x="8857" y="4234"/>
                </a:lnTo>
                <a:lnTo>
                  <a:pt x="8857" y="3748"/>
                </a:lnTo>
                <a:lnTo>
                  <a:pt x="8979" y="3748"/>
                </a:lnTo>
                <a:lnTo>
                  <a:pt x="9076" y="3699"/>
                </a:lnTo>
                <a:lnTo>
                  <a:pt x="9149" y="3626"/>
                </a:lnTo>
                <a:lnTo>
                  <a:pt x="9198" y="3529"/>
                </a:lnTo>
                <a:lnTo>
                  <a:pt x="9198" y="3431"/>
                </a:lnTo>
                <a:lnTo>
                  <a:pt x="9173" y="3334"/>
                </a:lnTo>
                <a:lnTo>
                  <a:pt x="9125" y="3237"/>
                </a:lnTo>
                <a:lnTo>
                  <a:pt x="9052" y="3188"/>
                </a:lnTo>
                <a:lnTo>
                  <a:pt x="8979" y="3139"/>
                </a:lnTo>
                <a:lnTo>
                  <a:pt x="8881" y="3139"/>
                </a:lnTo>
                <a:lnTo>
                  <a:pt x="8881" y="2726"/>
                </a:lnTo>
                <a:lnTo>
                  <a:pt x="8833" y="2288"/>
                </a:lnTo>
                <a:lnTo>
                  <a:pt x="8906" y="2312"/>
                </a:lnTo>
                <a:lnTo>
                  <a:pt x="8979" y="2312"/>
                </a:lnTo>
                <a:lnTo>
                  <a:pt x="9027" y="2288"/>
                </a:lnTo>
                <a:lnTo>
                  <a:pt x="9100" y="2263"/>
                </a:lnTo>
                <a:lnTo>
                  <a:pt x="9125" y="2190"/>
                </a:lnTo>
                <a:lnTo>
                  <a:pt x="9149" y="2117"/>
                </a:lnTo>
                <a:lnTo>
                  <a:pt x="9149" y="2044"/>
                </a:lnTo>
                <a:lnTo>
                  <a:pt x="9125" y="1971"/>
                </a:lnTo>
                <a:lnTo>
                  <a:pt x="9076" y="1923"/>
                </a:lnTo>
                <a:lnTo>
                  <a:pt x="9027" y="1874"/>
                </a:lnTo>
                <a:lnTo>
                  <a:pt x="8979" y="1850"/>
                </a:lnTo>
                <a:lnTo>
                  <a:pt x="8833" y="1850"/>
                </a:lnTo>
                <a:lnTo>
                  <a:pt x="8784" y="1874"/>
                </a:lnTo>
                <a:lnTo>
                  <a:pt x="8760" y="1655"/>
                </a:lnTo>
                <a:lnTo>
                  <a:pt x="8735" y="1314"/>
                </a:lnTo>
                <a:lnTo>
                  <a:pt x="8735" y="998"/>
                </a:lnTo>
                <a:lnTo>
                  <a:pt x="8784" y="341"/>
                </a:lnTo>
                <a:close/>
                <a:moveTo>
                  <a:pt x="8638" y="0"/>
                </a:moveTo>
                <a:lnTo>
                  <a:pt x="8565" y="25"/>
                </a:lnTo>
                <a:lnTo>
                  <a:pt x="8516" y="73"/>
                </a:lnTo>
                <a:lnTo>
                  <a:pt x="8443" y="219"/>
                </a:lnTo>
                <a:lnTo>
                  <a:pt x="8395" y="365"/>
                </a:lnTo>
                <a:lnTo>
                  <a:pt x="8346" y="511"/>
                </a:lnTo>
                <a:lnTo>
                  <a:pt x="8346" y="682"/>
                </a:lnTo>
                <a:lnTo>
                  <a:pt x="8322" y="1022"/>
                </a:lnTo>
                <a:lnTo>
                  <a:pt x="8346" y="1339"/>
                </a:lnTo>
                <a:lnTo>
                  <a:pt x="8395" y="2117"/>
                </a:lnTo>
                <a:lnTo>
                  <a:pt x="8443" y="2896"/>
                </a:lnTo>
                <a:lnTo>
                  <a:pt x="8443" y="3334"/>
                </a:lnTo>
                <a:lnTo>
                  <a:pt x="8443" y="3772"/>
                </a:lnTo>
                <a:lnTo>
                  <a:pt x="8395" y="4648"/>
                </a:lnTo>
                <a:lnTo>
                  <a:pt x="8419" y="5475"/>
                </a:lnTo>
                <a:lnTo>
                  <a:pt x="8443" y="5889"/>
                </a:lnTo>
                <a:lnTo>
                  <a:pt x="8419" y="6302"/>
                </a:lnTo>
                <a:lnTo>
                  <a:pt x="8370" y="6400"/>
                </a:lnTo>
                <a:lnTo>
                  <a:pt x="8395" y="6473"/>
                </a:lnTo>
                <a:lnTo>
                  <a:pt x="8443" y="6546"/>
                </a:lnTo>
                <a:lnTo>
                  <a:pt x="8468" y="6570"/>
                </a:lnTo>
                <a:lnTo>
                  <a:pt x="8541" y="6570"/>
                </a:lnTo>
                <a:lnTo>
                  <a:pt x="8589" y="6594"/>
                </a:lnTo>
                <a:lnTo>
                  <a:pt x="8662" y="6594"/>
                </a:lnTo>
                <a:lnTo>
                  <a:pt x="8735" y="6570"/>
                </a:lnTo>
                <a:lnTo>
                  <a:pt x="8784" y="6521"/>
                </a:lnTo>
                <a:lnTo>
                  <a:pt x="8979" y="6473"/>
                </a:lnTo>
                <a:lnTo>
                  <a:pt x="9149" y="6424"/>
                </a:lnTo>
                <a:lnTo>
                  <a:pt x="9490" y="6254"/>
                </a:lnTo>
                <a:lnTo>
                  <a:pt x="9806" y="6059"/>
                </a:lnTo>
                <a:lnTo>
                  <a:pt x="10122" y="5840"/>
                </a:lnTo>
                <a:lnTo>
                  <a:pt x="10731" y="5378"/>
                </a:lnTo>
                <a:lnTo>
                  <a:pt x="11023" y="5159"/>
                </a:lnTo>
                <a:lnTo>
                  <a:pt x="11339" y="4964"/>
                </a:lnTo>
                <a:lnTo>
                  <a:pt x="11996" y="4599"/>
                </a:lnTo>
                <a:lnTo>
                  <a:pt x="12702" y="4234"/>
                </a:lnTo>
                <a:lnTo>
                  <a:pt x="13018" y="4040"/>
                </a:lnTo>
                <a:lnTo>
                  <a:pt x="13358" y="3821"/>
                </a:lnTo>
                <a:lnTo>
                  <a:pt x="13650" y="3577"/>
                </a:lnTo>
                <a:lnTo>
                  <a:pt x="13942" y="3310"/>
                </a:lnTo>
                <a:lnTo>
                  <a:pt x="13967" y="3261"/>
                </a:lnTo>
                <a:lnTo>
                  <a:pt x="13991" y="3188"/>
                </a:lnTo>
                <a:lnTo>
                  <a:pt x="13991" y="3139"/>
                </a:lnTo>
                <a:lnTo>
                  <a:pt x="13967" y="3091"/>
                </a:lnTo>
                <a:lnTo>
                  <a:pt x="13894" y="2993"/>
                </a:lnTo>
                <a:lnTo>
                  <a:pt x="13845" y="2969"/>
                </a:lnTo>
                <a:lnTo>
                  <a:pt x="13796" y="2945"/>
                </a:lnTo>
                <a:lnTo>
                  <a:pt x="13602" y="2604"/>
                </a:lnTo>
                <a:lnTo>
                  <a:pt x="13358" y="2288"/>
                </a:lnTo>
                <a:lnTo>
                  <a:pt x="13115" y="1996"/>
                </a:lnTo>
                <a:lnTo>
                  <a:pt x="12823" y="1704"/>
                </a:lnTo>
                <a:lnTo>
                  <a:pt x="12507" y="1436"/>
                </a:lnTo>
                <a:lnTo>
                  <a:pt x="12191" y="1168"/>
                </a:lnTo>
                <a:lnTo>
                  <a:pt x="11874" y="949"/>
                </a:lnTo>
                <a:lnTo>
                  <a:pt x="11558" y="755"/>
                </a:lnTo>
                <a:lnTo>
                  <a:pt x="11193" y="560"/>
                </a:lnTo>
                <a:lnTo>
                  <a:pt x="10804" y="390"/>
                </a:lnTo>
                <a:lnTo>
                  <a:pt x="10439" y="268"/>
                </a:lnTo>
                <a:lnTo>
                  <a:pt x="10025" y="146"/>
                </a:lnTo>
                <a:lnTo>
                  <a:pt x="9733" y="73"/>
                </a:lnTo>
                <a:lnTo>
                  <a:pt x="9392" y="25"/>
                </a:lnTo>
                <a:lnTo>
                  <a:pt x="9222" y="0"/>
                </a:lnTo>
                <a:lnTo>
                  <a:pt x="9052" y="0"/>
                </a:lnTo>
                <a:lnTo>
                  <a:pt x="8906" y="49"/>
                </a:lnTo>
                <a:lnTo>
                  <a:pt x="8760" y="98"/>
                </a:lnTo>
                <a:lnTo>
                  <a:pt x="8711" y="25"/>
                </a:lnTo>
                <a:lnTo>
                  <a:pt x="8638" y="0"/>
                </a:lnTo>
                <a:close/>
                <a:moveTo>
                  <a:pt x="11169" y="6278"/>
                </a:moveTo>
                <a:lnTo>
                  <a:pt x="11144" y="6521"/>
                </a:lnTo>
                <a:lnTo>
                  <a:pt x="11144" y="6765"/>
                </a:lnTo>
                <a:lnTo>
                  <a:pt x="11144" y="7300"/>
                </a:lnTo>
                <a:lnTo>
                  <a:pt x="10147" y="7276"/>
                </a:lnTo>
                <a:lnTo>
                  <a:pt x="9855" y="7251"/>
                </a:lnTo>
                <a:lnTo>
                  <a:pt x="10195" y="7032"/>
                </a:lnTo>
                <a:lnTo>
                  <a:pt x="10536" y="6789"/>
                </a:lnTo>
                <a:lnTo>
                  <a:pt x="11169" y="6278"/>
                </a:lnTo>
                <a:close/>
                <a:moveTo>
                  <a:pt x="11826" y="5767"/>
                </a:moveTo>
                <a:lnTo>
                  <a:pt x="11801" y="6010"/>
                </a:lnTo>
                <a:lnTo>
                  <a:pt x="11801" y="6229"/>
                </a:lnTo>
                <a:lnTo>
                  <a:pt x="11753" y="6765"/>
                </a:lnTo>
                <a:lnTo>
                  <a:pt x="11753" y="7057"/>
                </a:lnTo>
                <a:lnTo>
                  <a:pt x="11753" y="7324"/>
                </a:lnTo>
                <a:lnTo>
                  <a:pt x="11436" y="7324"/>
                </a:lnTo>
                <a:lnTo>
                  <a:pt x="11436" y="7081"/>
                </a:lnTo>
                <a:lnTo>
                  <a:pt x="11388" y="6838"/>
                </a:lnTo>
                <a:lnTo>
                  <a:pt x="11363" y="6497"/>
                </a:lnTo>
                <a:lnTo>
                  <a:pt x="11315" y="6327"/>
                </a:lnTo>
                <a:lnTo>
                  <a:pt x="11266" y="6181"/>
                </a:lnTo>
                <a:lnTo>
                  <a:pt x="11461" y="6035"/>
                </a:lnTo>
                <a:lnTo>
                  <a:pt x="11826" y="5767"/>
                </a:lnTo>
                <a:close/>
                <a:moveTo>
                  <a:pt x="12507" y="5329"/>
                </a:moveTo>
                <a:lnTo>
                  <a:pt x="12507" y="5743"/>
                </a:lnTo>
                <a:lnTo>
                  <a:pt x="12507" y="6132"/>
                </a:lnTo>
                <a:lnTo>
                  <a:pt x="12458" y="6716"/>
                </a:lnTo>
                <a:lnTo>
                  <a:pt x="12434" y="7324"/>
                </a:lnTo>
                <a:lnTo>
                  <a:pt x="12166" y="7324"/>
                </a:lnTo>
                <a:lnTo>
                  <a:pt x="12166" y="7008"/>
                </a:lnTo>
                <a:lnTo>
                  <a:pt x="12166" y="6716"/>
                </a:lnTo>
                <a:lnTo>
                  <a:pt x="12166" y="6108"/>
                </a:lnTo>
                <a:lnTo>
                  <a:pt x="12166" y="5840"/>
                </a:lnTo>
                <a:lnTo>
                  <a:pt x="12142" y="5718"/>
                </a:lnTo>
                <a:lnTo>
                  <a:pt x="12118" y="5572"/>
                </a:lnTo>
                <a:lnTo>
                  <a:pt x="12507" y="5329"/>
                </a:lnTo>
                <a:close/>
                <a:moveTo>
                  <a:pt x="13261" y="4915"/>
                </a:moveTo>
                <a:lnTo>
                  <a:pt x="13285" y="5159"/>
                </a:lnTo>
                <a:lnTo>
                  <a:pt x="13310" y="5426"/>
                </a:lnTo>
                <a:lnTo>
                  <a:pt x="13358" y="5937"/>
                </a:lnTo>
                <a:lnTo>
                  <a:pt x="13383" y="6643"/>
                </a:lnTo>
                <a:lnTo>
                  <a:pt x="13407" y="6984"/>
                </a:lnTo>
                <a:lnTo>
                  <a:pt x="13456" y="7324"/>
                </a:lnTo>
                <a:lnTo>
                  <a:pt x="12945" y="7324"/>
                </a:lnTo>
                <a:lnTo>
                  <a:pt x="12921" y="7251"/>
                </a:lnTo>
                <a:lnTo>
                  <a:pt x="12872" y="7203"/>
                </a:lnTo>
                <a:lnTo>
                  <a:pt x="12872" y="6667"/>
                </a:lnTo>
                <a:lnTo>
                  <a:pt x="12896" y="6132"/>
                </a:lnTo>
                <a:lnTo>
                  <a:pt x="12921" y="5913"/>
                </a:lnTo>
                <a:lnTo>
                  <a:pt x="12896" y="5645"/>
                </a:lnTo>
                <a:lnTo>
                  <a:pt x="12872" y="5402"/>
                </a:lnTo>
                <a:lnTo>
                  <a:pt x="12823" y="5280"/>
                </a:lnTo>
                <a:lnTo>
                  <a:pt x="12775" y="5183"/>
                </a:lnTo>
                <a:lnTo>
                  <a:pt x="13261" y="4915"/>
                </a:lnTo>
                <a:close/>
                <a:moveTo>
                  <a:pt x="14088" y="4502"/>
                </a:moveTo>
                <a:lnTo>
                  <a:pt x="14040" y="4672"/>
                </a:lnTo>
                <a:lnTo>
                  <a:pt x="14015" y="4842"/>
                </a:lnTo>
                <a:lnTo>
                  <a:pt x="14015" y="5037"/>
                </a:lnTo>
                <a:lnTo>
                  <a:pt x="14040" y="5232"/>
                </a:lnTo>
                <a:lnTo>
                  <a:pt x="14064" y="5597"/>
                </a:lnTo>
                <a:lnTo>
                  <a:pt x="14088" y="5937"/>
                </a:lnTo>
                <a:lnTo>
                  <a:pt x="14088" y="6278"/>
                </a:lnTo>
                <a:lnTo>
                  <a:pt x="14064" y="6643"/>
                </a:lnTo>
                <a:lnTo>
                  <a:pt x="14064" y="6984"/>
                </a:lnTo>
                <a:lnTo>
                  <a:pt x="14088" y="7154"/>
                </a:lnTo>
                <a:lnTo>
                  <a:pt x="14113" y="7324"/>
                </a:lnTo>
                <a:lnTo>
                  <a:pt x="13748" y="7324"/>
                </a:lnTo>
                <a:lnTo>
                  <a:pt x="13796" y="6984"/>
                </a:lnTo>
                <a:lnTo>
                  <a:pt x="13796" y="6619"/>
                </a:lnTo>
                <a:lnTo>
                  <a:pt x="13748" y="5937"/>
                </a:lnTo>
                <a:lnTo>
                  <a:pt x="13723" y="5645"/>
                </a:lnTo>
                <a:lnTo>
                  <a:pt x="13699" y="5353"/>
                </a:lnTo>
                <a:lnTo>
                  <a:pt x="13650" y="5037"/>
                </a:lnTo>
                <a:lnTo>
                  <a:pt x="13553" y="4769"/>
                </a:lnTo>
                <a:lnTo>
                  <a:pt x="14088" y="4502"/>
                </a:lnTo>
                <a:close/>
                <a:moveTo>
                  <a:pt x="14964" y="4113"/>
                </a:moveTo>
                <a:lnTo>
                  <a:pt x="14940" y="4137"/>
                </a:lnTo>
                <a:lnTo>
                  <a:pt x="14891" y="4526"/>
                </a:lnTo>
                <a:lnTo>
                  <a:pt x="14891" y="4915"/>
                </a:lnTo>
                <a:lnTo>
                  <a:pt x="14891" y="5694"/>
                </a:lnTo>
                <a:lnTo>
                  <a:pt x="14867" y="6083"/>
                </a:lnTo>
                <a:lnTo>
                  <a:pt x="14843" y="6497"/>
                </a:lnTo>
                <a:lnTo>
                  <a:pt x="14818" y="6911"/>
                </a:lnTo>
                <a:lnTo>
                  <a:pt x="14818" y="7324"/>
                </a:lnTo>
                <a:lnTo>
                  <a:pt x="14551" y="7324"/>
                </a:lnTo>
                <a:lnTo>
                  <a:pt x="14551" y="7300"/>
                </a:lnTo>
                <a:lnTo>
                  <a:pt x="14502" y="7130"/>
                </a:lnTo>
                <a:lnTo>
                  <a:pt x="14502" y="6959"/>
                </a:lnTo>
                <a:lnTo>
                  <a:pt x="14502" y="6619"/>
                </a:lnTo>
                <a:lnTo>
                  <a:pt x="14526" y="5937"/>
                </a:lnTo>
                <a:lnTo>
                  <a:pt x="14526" y="5718"/>
                </a:lnTo>
                <a:lnTo>
                  <a:pt x="14502" y="5524"/>
                </a:lnTo>
                <a:lnTo>
                  <a:pt x="14453" y="5086"/>
                </a:lnTo>
                <a:lnTo>
                  <a:pt x="14429" y="4721"/>
                </a:lnTo>
                <a:lnTo>
                  <a:pt x="14429" y="4550"/>
                </a:lnTo>
                <a:lnTo>
                  <a:pt x="14356" y="4380"/>
                </a:lnTo>
                <a:lnTo>
                  <a:pt x="14964" y="4113"/>
                </a:lnTo>
                <a:close/>
                <a:moveTo>
                  <a:pt x="15329" y="5013"/>
                </a:moveTo>
                <a:lnTo>
                  <a:pt x="15354" y="5134"/>
                </a:lnTo>
                <a:lnTo>
                  <a:pt x="15500" y="5670"/>
                </a:lnTo>
                <a:lnTo>
                  <a:pt x="15597" y="6229"/>
                </a:lnTo>
                <a:lnTo>
                  <a:pt x="15621" y="6497"/>
                </a:lnTo>
                <a:lnTo>
                  <a:pt x="15621" y="6765"/>
                </a:lnTo>
                <a:lnTo>
                  <a:pt x="15597" y="7057"/>
                </a:lnTo>
                <a:lnTo>
                  <a:pt x="15573" y="7324"/>
                </a:lnTo>
                <a:lnTo>
                  <a:pt x="15402" y="7300"/>
                </a:lnTo>
                <a:lnTo>
                  <a:pt x="15208" y="7300"/>
                </a:lnTo>
                <a:lnTo>
                  <a:pt x="15256" y="7130"/>
                </a:lnTo>
                <a:lnTo>
                  <a:pt x="15281" y="6959"/>
                </a:lnTo>
                <a:lnTo>
                  <a:pt x="15305" y="6594"/>
                </a:lnTo>
                <a:lnTo>
                  <a:pt x="15329" y="5864"/>
                </a:lnTo>
                <a:lnTo>
                  <a:pt x="15329" y="5013"/>
                </a:lnTo>
                <a:close/>
                <a:moveTo>
                  <a:pt x="14940" y="3529"/>
                </a:moveTo>
                <a:lnTo>
                  <a:pt x="14891" y="3553"/>
                </a:lnTo>
                <a:lnTo>
                  <a:pt x="14843" y="3553"/>
                </a:lnTo>
                <a:lnTo>
                  <a:pt x="14843" y="3602"/>
                </a:lnTo>
                <a:lnTo>
                  <a:pt x="14794" y="3626"/>
                </a:lnTo>
                <a:lnTo>
                  <a:pt x="13918" y="4015"/>
                </a:lnTo>
                <a:lnTo>
                  <a:pt x="13067" y="4453"/>
                </a:lnTo>
                <a:lnTo>
                  <a:pt x="12239" y="4915"/>
                </a:lnTo>
                <a:lnTo>
                  <a:pt x="11826" y="5159"/>
                </a:lnTo>
                <a:lnTo>
                  <a:pt x="11436" y="5426"/>
                </a:lnTo>
                <a:lnTo>
                  <a:pt x="11071" y="5694"/>
                </a:lnTo>
                <a:lnTo>
                  <a:pt x="10706" y="5962"/>
                </a:lnTo>
                <a:lnTo>
                  <a:pt x="10001" y="6521"/>
                </a:lnTo>
                <a:lnTo>
                  <a:pt x="9636" y="6765"/>
                </a:lnTo>
                <a:lnTo>
                  <a:pt x="9246" y="7008"/>
                </a:lnTo>
                <a:lnTo>
                  <a:pt x="8833" y="7178"/>
                </a:lnTo>
                <a:lnTo>
                  <a:pt x="8638" y="7276"/>
                </a:lnTo>
                <a:lnTo>
                  <a:pt x="8419" y="7324"/>
                </a:lnTo>
                <a:lnTo>
                  <a:pt x="8346" y="7349"/>
                </a:lnTo>
                <a:lnTo>
                  <a:pt x="8297" y="7397"/>
                </a:lnTo>
                <a:lnTo>
                  <a:pt x="8273" y="7446"/>
                </a:lnTo>
                <a:lnTo>
                  <a:pt x="8249" y="7519"/>
                </a:lnTo>
                <a:lnTo>
                  <a:pt x="8249" y="7568"/>
                </a:lnTo>
                <a:lnTo>
                  <a:pt x="8273" y="7641"/>
                </a:lnTo>
                <a:lnTo>
                  <a:pt x="8297" y="7689"/>
                </a:lnTo>
                <a:lnTo>
                  <a:pt x="8346" y="7738"/>
                </a:lnTo>
                <a:lnTo>
                  <a:pt x="8468" y="7787"/>
                </a:lnTo>
                <a:lnTo>
                  <a:pt x="8614" y="7762"/>
                </a:lnTo>
                <a:lnTo>
                  <a:pt x="8687" y="7738"/>
                </a:lnTo>
                <a:lnTo>
                  <a:pt x="8833" y="7714"/>
                </a:lnTo>
                <a:lnTo>
                  <a:pt x="8979" y="7738"/>
                </a:lnTo>
                <a:lnTo>
                  <a:pt x="9149" y="7714"/>
                </a:lnTo>
                <a:lnTo>
                  <a:pt x="9660" y="7738"/>
                </a:lnTo>
                <a:lnTo>
                  <a:pt x="10147" y="7762"/>
                </a:lnTo>
                <a:lnTo>
                  <a:pt x="11169" y="7811"/>
                </a:lnTo>
                <a:lnTo>
                  <a:pt x="12166" y="7835"/>
                </a:lnTo>
                <a:lnTo>
                  <a:pt x="13164" y="7811"/>
                </a:lnTo>
                <a:lnTo>
                  <a:pt x="14186" y="7835"/>
                </a:lnTo>
                <a:lnTo>
                  <a:pt x="14599" y="7860"/>
                </a:lnTo>
                <a:lnTo>
                  <a:pt x="15086" y="7908"/>
                </a:lnTo>
                <a:lnTo>
                  <a:pt x="15329" y="7908"/>
                </a:lnTo>
                <a:lnTo>
                  <a:pt x="15548" y="7884"/>
                </a:lnTo>
                <a:lnTo>
                  <a:pt x="15767" y="7860"/>
                </a:lnTo>
                <a:lnTo>
                  <a:pt x="15962" y="7787"/>
                </a:lnTo>
                <a:lnTo>
                  <a:pt x="16011" y="7738"/>
                </a:lnTo>
                <a:lnTo>
                  <a:pt x="16059" y="7665"/>
                </a:lnTo>
                <a:lnTo>
                  <a:pt x="16059" y="7592"/>
                </a:lnTo>
                <a:lnTo>
                  <a:pt x="16035" y="7519"/>
                </a:lnTo>
                <a:lnTo>
                  <a:pt x="16084" y="6959"/>
                </a:lnTo>
                <a:lnTo>
                  <a:pt x="16084" y="6424"/>
                </a:lnTo>
                <a:lnTo>
                  <a:pt x="16011" y="5864"/>
                </a:lnTo>
                <a:lnTo>
                  <a:pt x="15913" y="5329"/>
                </a:lnTo>
                <a:lnTo>
                  <a:pt x="15792" y="4867"/>
                </a:lnTo>
                <a:lnTo>
                  <a:pt x="15694" y="4575"/>
                </a:lnTo>
                <a:lnTo>
                  <a:pt x="15597" y="4307"/>
                </a:lnTo>
                <a:lnTo>
                  <a:pt x="15451" y="4040"/>
                </a:lnTo>
                <a:lnTo>
                  <a:pt x="15305" y="3821"/>
                </a:lnTo>
                <a:lnTo>
                  <a:pt x="15232" y="3723"/>
                </a:lnTo>
                <a:lnTo>
                  <a:pt x="15135" y="3650"/>
                </a:lnTo>
                <a:lnTo>
                  <a:pt x="15037" y="3577"/>
                </a:lnTo>
                <a:lnTo>
                  <a:pt x="14940" y="3529"/>
                </a:lnTo>
                <a:close/>
                <a:moveTo>
                  <a:pt x="7324" y="1168"/>
                </a:moveTo>
                <a:lnTo>
                  <a:pt x="7300" y="1363"/>
                </a:lnTo>
                <a:lnTo>
                  <a:pt x="7275" y="1582"/>
                </a:lnTo>
                <a:lnTo>
                  <a:pt x="7300" y="1971"/>
                </a:lnTo>
                <a:lnTo>
                  <a:pt x="7348" y="2653"/>
                </a:lnTo>
                <a:lnTo>
                  <a:pt x="7373" y="2993"/>
                </a:lnTo>
                <a:lnTo>
                  <a:pt x="7397" y="3334"/>
                </a:lnTo>
                <a:lnTo>
                  <a:pt x="7397" y="4794"/>
                </a:lnTo>
                <a:lnTo>
                  <a:pt x="7397" y="6254"/>
                </a:lnTo>
                <a:lnTo>
                  <a:pt x="7397" y="6789"/>
                </a:lnTo>
                <a:lnTo>
                  <a:pt x="7373" y="7324"/>
                </a:lnTo>
                <a:lnTo>
                  <a:pt x="7397" y="7884"/>
                </a:lnTo>
                <a:lnTo>
                  <a:pt x="7446" y="8127"/>
                </a:lnTo>
                <a:lnTo>
                  <a:pt x="7494" y="8395"/>
                </a:lnTo>
                <a:lnTo>
                  <a:pt x="7470" y="8444"/>
                </a:lnTo>
                <a:lnTo>
                  <a:pt x="7519" y="8492"/>
                </a:lnTo>
                <a:lnTo>
                  <a:pt x="7567" y="8565"/>
                </a:lnTo>
                <a:lnTo>
                  <a:pt x="7640" y="8614"/>
                </a:lnTo>
                <a:lnTo>
                  <a:pt x="7786" y="8614"/>
                </a:lnTo>
                <a:lnTo>
                  <a:pt x="8078" y="8663"/>
                </a:lnTo>
                <a:lnTo>
                  <a:pt x="9003" y="8663"/>
                </a:lnTo>
                <a:lnTo>
                  <a:pt x="9952" y="8736"/>
                </a:lnTo>
                <a:lnTo>
                  <a:pt x="10414" y="8760"/>
                </a:lnTo>
                <a:lnTo>
                  <a:pt x="10901" y="8784"/>
                </a:lnTo>
                <a:lnTo>
                  <a:pt x="11899" y="8760"/>
                </a:lnTo>
                <a:lnTo>
                  <a:pt x="12872" y="8736"/>
                </a:lnTo>
                <a:lnTo>
                  <a:pt x="13869" y="8711"/>
                </a:lnTo>
                <a:lnTo>
                  <a:pt x="14867" y="8736"/>
                </a:lnTo>
                <a:lnTo>
                  <a:pt x="14794" y="9052"/>
                </a:lnTo>
                <a:lnTo>
                  <a:pt x="14721" y="9368"/>
                </a:lnTo>
                <a:lnTo>
                  <a:pt x="14697" y="9685"/>
                </a:lnTo>
                <a:lnTo>
                  <a:pt x="14672" y="10025"/>
                </a:lnTo>
                <a:lnTo>
                  <a:pt x="14648" y="10293"/>
                </a:lnTo>
                <a:lnTo>
                  <a:pt x="14599" y="10536"/>
                </a:lnTo>
                <a:lnTo>
                  <a:pt x="14526" y="10780"/>
                </a:lnTo>
                <a:lnTo>
                  <a:pt x="14453" y="11023"/>
                </a:lnTo>
                <a:lnTo>
                  <a:pt x="14356" y="11266"/>
                </a:lnTo>
                <a:lnTo>
                  <a:pt x="14234" y="11485"/>
                </a:lnTo>
                <a:lnTo>
                  <a:pt x="13967" y="11923"/>
                </a:lnTo>
                <a:lnTo>
                  <a:pt x="13699" y="12337"/>
                </a:lnTo>
                <a:lnTo>
                  <a:pt x="13383" y="12750"/>
                </a:lnTo>
                <a:lnTo>
                  <a:pt x="12775" y="13529"/>
                </a:lnTo>
                <a:lnTo>
                  <a:pt x="12580" y="13748"/>
                </a:lnTo>
                <a:lnTo>
                  <a:pt x="12385" y="13943"/>
                </a:lnTo>
                <a:lnTo>
                  <a:pt x="12166" y="14113"/>
                </a:lnTo>
                <a:lnTo>
                  <a:pt x="11947" y="14283"/>
                </a:lnTo>
                <a:lnTo>
                  <a:pt x="11485" y="14575"/>
                </a:lnTo>
                <a:lnTo>
                  <a:pt x="10998" y="14819"/>
                </a:lnTo>
                <a:lnTo>
                  <a:pt x="10536" y="15062"/>
                </a:lnTo>
                <a:lnTo>
                  <a:pt x="10074" y="15257"/>
                </a:lnTo>
                <a:lnTo>
                  <a:pt x="9587" y="15403"/>
                </a:lnTo>
                <a:lnTo>
                  <a:pt x="9100" y="15549"/>
                </a:lnTo>
                <a:lnTo>
                  <a:pt x="8614" y="15646"/>
                </a:lnTo>
                <a:lnTo>
                  <a:pt x="8127" y="15695"/>
                </a:lnTo>
                <a:lnTo>
                  <a:pt x="7616" y="15719"/>
                </a:lnTo>
                <a:lnTo>
                  <a:pt x="7105" y="15695"/>
                </a:lnTo>
                <a:lnTo>
                  <a:pt x="6618" y="15622"/>
                </a:lnTo>
                <a:lnTo>
                  <a:pt x="6132" y="15524"/>
                </a:lnTo>
                <a:lnTo>
                  <a:pt x="5669" y="15378"/>
                </a:lnTo>
                <a:lnTo>
                  <a:pt x="5207" y="15184"/>
                </a:lnTo>
                <a:lnTo>
                  <a:pt x="4745" y="14989"/>
                </a:lnTo>
                <a:lnTo>
                  <a:pt x="4331" y="14746"/>
                </a:lnTo>
                <a:lnTo>
                  <a:pt x="3893" y="14502"/>
                </a:lnTo>
                <a:lnTo>
                  <a:pt x="3504" y="14235"/>
                </a:lnTo>
                <a:lnTo>
                  <a:pt x="3090" y="13943"/>
                </a:lnTo>
                <a:lnTo>
                  <a:pt x="2725" y="13626"/>
                </a:lnTo>
                <a:lnTo>
                  <a:pt x="2360" y="13310"/>
                </a:lnTo>
                <a:lnTo>
                  <a:pt x="2020" y="12945"/>
                </a:lnTo>
                <a:lnTo>
                  <a:pt x="1728" y="12580"/>
                </a:lnTo>
                <a:lnTo>
                  <a:pt x="1436" y="12191"/>
                </a:lnTo>
                <a:lnTo>
                  <a:pt x="1192" y="11777"/>
                </a:lnTo>
                <a:lnTo>
                  <a:pt x="973" y="11339"/>
                </a:lnTo>
                <a:lnTo>
                  <a:pt x="803" y="10901"/>
                </a:lnTo>
                <a:lnTo>
                  <a:pt x="657" y="10463"/>
                </a:lnTo>
                <a:lnTo>
                  <a:pt x="560" y="10001"/>
                </a:lnTo>
                <a:lnTo>
                  <a:pt x="487" y="9539"/>
                </a:lnTo>
                <a:lnTo>
                  <a:pt x="462" y="9076"/>
                </a:lnTo>
                <a:lnTo>
                  <a:pt x="438" y="8614"/>
                </a:lnTo>
                <a:lnTo>
                  <a:pt x="462" y="8152"/>
                </a:lnTo>
                <a:lnTo>
                  <a:pt x="511" y="7689"/>
                </a:lnTo>
                <a:lnTo>
                  <a:pt x="560" y="7251"/>
                </a:lnTo>
                <a:lnTo>
                  <a:pt x="633" y="6789"/>
                </a:lnTo>
                <a:lnTo>
                  <a:pt x="754" y="6327"/>
                </a:lnTo>
                <a:lnTo>
                  <a:pt x="876" y="5864"/>
                </a:lnTo>
                <a:lnTo>
                  <a:pt x="1022" y="5426"/>
                </a:lnTo>
                <a:lnTo>
                  <a:pt x="1192" y="4988"/>
                </a:lnTo>
                <a:lnTo>
                  <a:pt x="1411" y="4575"/>
                </a:lnTo>
                <a:lnTo>
                  <a:pt x="1655" y="4210"/>
                </a:lnTo>
                <a:lnTo>
                  <a:pt x="1947" y="3821"/>
                </a:lnTo>
                <a:lnTo>
                  <a:pt x="2263" y="3456"/>
                </a:lnTo>
                <a:lnTo>
                  <a:pt x="2604" y="3139"/>
                </a:lnTo>
                <a:lnTo>
                  <a:pt x="2969" y="2823"/>
                </a:lnTo>
                <a:lnTo>
                  <a:pt x="3358" y="2531"/>
                </a:lnTo>
                <a:lnTo>
                  <a:pt x="3772" y="2263"/>
                </a:lnTo>
                <a:lnTo>
                  <a:pt x="4185" y="1996"/>
                </a:lnTo>
                <a:lnTo>
                  <a:pt x="4575" y="1752"/>
                </a:lnTo>
                <a:lnTo>
                  <a:pt x="4891" y="1582"/>
                </a:lnTo>
                <a:lnTo>
                  <a:pt x="5231" y="1460"/>
                </a:lnTo>
                <a:lnTo>
                  <a:pt x="5572" y="1387"/>
                </a:lnTo>
                <a:lnTo>
                  <a:pt x="5913" y="1314"/>
                </a:lnTo>
                <a:lnTo>
                  <a:pt x="6253" y="1266"/>
                </a:lnTo>
                <a:lnTo>
                  <a:pt x="6618" y="1217"/>
                </a:lnTo>
                <a:lnTo>
                  <a:pt x="7324" y="1168"/>
                </a:lnTo>
                <a:close/>
                <a:moveTo>
                  <a:pt x="7592" y="755"/>
                </a:moveTo>
                <a:lnTo>
                  <a:pt x="7519" y="779"/>
                </a:lnTo>
                <a:lnTo>
                  <a:pt x="7470" y="828"/>
                </a:lnTo>
                <a:lnTo>
                  <a:pt x="7008" y="803"/>
                </a:lnTo>
                <a:lnTo>
                  <a:pt x="6545" y="828"/>
                </a:lnTo>
                <a:lnTo>
                  <a:pt x="6107" y="876"/>
                </a:lnTo>
                <a:lnTo>
                  <a:pt x="5669" y="974"/>
                </a:lnTo>
                <a:lnTo>
                  <a:pt x="5231" y="1095"/>
                </a:lnTo>
                <a:lnTo>
                  <a:pt x="4818" y="1241"/>
                </a:lnTo>
                <a:lnTo>
                  <a:pt x="4404" y="1412"/>
                </a:lnTo>
                <a:lnTo>
                  <a:pt x="3991" y="1606"/>
                </a:lnTo>
                <a:lnTo>
                  <a:pt x="3601" y="1850"/>
                </a:lnTo>
                <a:lnTo>
                  <a:pt x="3212" y="2093"/>
                </a:lnTo>
                <a:lnTo>
                  <a:pt x="2847" y="2361"/>
                </a:lnTo>
                <a:lnTo>
                  <a:pt x="2506" y="2653"/>
                </a:lnTo>
                <a:lnTo>
                  <a:pt x="2166" y="2969"/>
                </a:lnTo>
                <a:lnTo>
                  <a:pt x="1849" y="3285"/>
                </a:lnTo>
                <a:lnTo>
                  <a:pt x="1557" y="3626"/>
                </a:lnTo>
                <a:lnTo>
                  <a:pt x="1265" y="3991"/>
                </a:lnTo>
                <a:lnTo>
                  <a:pt x="1046" y="4332"/>
                </a:lnTo>
                <a:lnTo>
                  <a:pt x="852" y="4721"/>
                </a:lnTo>
                <a:lnTo>
                  <a:pt x="681" y="5110"/>
                </a:lnTo>
                <a:lnTo>
                  <a:pt x="535" y="5524"/>
                </a:lnTo>
                <a:lnTo>
                  <a:pt x="414" y="5962"/>
                </a:lnTo>
                <a:lnTo>
                  <a:pt x="292" y="6375"/>
                </a:lnTo>
                <a:lnTo>
                  <a:pt x="146" y="7203"/>
                </a:lnTo>
                <a:lnTo>
                  <a:pt x="73" y="7641"/>
                </a:lnTo>
                <a:lnTo>
                  <a:pt x="24" y="8054"/>
                </a:lnTo>
                <a:lnTo>
                  <a:pt x="0" y="8468"/>
                </a:lnTo>
                <a:lnTo>
                  <a:pt x="0" y="8906"/>
                </a:lnTo>
                <a:lnTo>
                  <a:pt x="24" y="9320"/>
                </a:lnTo>
                <a:lnTo>
                  <a:pt x="73" y="9733"/>
                </a:lnTo>
                <a:lnTo>
                  <a:pt x="122" y="10171"/>
                </a:lnTo>
                <a:lnTo>
                  <a:pt x="219" y="10585"/>
                </a:lnTo>
                <a:lnTo>
                  <a:pt x="341" y="11023"/>
                </a:lnTo>
                <a:lnTo>
                  <a:pt x="487" y="11437"/>
                </a:lnTo>
                <a:lnTo>
                  <a:pt x="681" y="11826"/>
                </a:lnTo>
                <a:lnTo>
                  <a:pt x="900" y="12215"/>
                </a:lnTo>
                <a:lnTo>
                  <a:pt x="1119" y="12604"/>
                </a:lnTo>
                <a:lnTo>
                  <a:pt x="1387" y="12969"/>
                </a:lnTo>
                <a:lnTo>
                  <a:pt x="1679" y="13310"/>
                </a:lnTo>
                <a:lnTo>
                  <a:pt x="1995" y="13626"/>
                </a:lnTo>
                <a:lnTo>
                  <a:pt x="2312" y="13943"/>
                </a:lnTo>
                <a:lnTo>
                  <a:pt x="2652" y="14235"/>
                </a:lnTo>
                <a:lnTo>
                  <a:pt x="3017" y="14527"/>
                </a:lnTo>
                <a:lnTo>
                  <a:pt x="3382" y="14770"/>
                </a:lnTo>
                <a:lnTo>
                  <a:pt x="3772" y="15013"/>
                </a:lnTo>
                <a:lnTo>
                  <a:pt x="4161" y="15232"/>
                </a:lnTo>
                <a:lnTo>
                  <a:pt x="4550" y="15451"/>
                </a:lnTo>
                <a:lnTo>
                  <a:pt x="4964" y="15622"/>
                </a:lnTo>
                <a:lnTo>
                  <a:pt x="5377" y="15792"/>
                </a:lnTo>
                <a:lnTo>
                  <a:pt x="5791" y="15938"/>
                </a:lnTo>
                <a:lnTo>
                  <a:pt x="6229" y="16060"/>
                </a:lnTo>
                <a:lnTo>
                  <a:pt x="6667" y="16133"/>
                </a:lnTo>
                <a:lnTo>
                  <a:pt x="7105" y="16206"/>
                </a:lnTo>
                <a:lnTo>
                  <a:pt x="7543" y="16230"/>
                </a:lnTo>
                <a:lnTo>
                  <a:pt x="8005" y="16230"/>
                </a:lnTo>
                <a:lnTo>
                  <a:pt x="8443" y="16206"/>
                </a:lnTo>
                <a:lnTo>
                  <a:pt x="8906" y="16157"/>
                </a:lnTo>
                <a:lnTo>
                  <a:pt x="9368" y="16035"/>
                </a:lnTo>
                <a:lnTo>
                  <a:pt x="9830" y="15914"/>
                </a:lnTo>
                <a:lnTo>
                  <a:pt x="10293" y="15743"/>
                </a:lnTo>
                <a:lnTo>
                  <a:pt x="10731" y="15573"/>
                </a:lnTo>
                <a:lnTo>
                  <a:pt x="11169" y="15354"/>
                </a:lnTo>
                <a:lnTo>
                  <a:pt x="11582" y="15135"/>
                </a:lnTo>
                <a:lnTo>
                  <a:pt x="11996" y="14892"/>
                </a:lnTo>
                <a:lnTo>
                  <a:pt x="12385" y="14624"/>
                </a:lnTo>
                <a:lnTo>
                  <a:pt x="12750" y="14332"/>
                </a:lnTo>
                <a:lnTo>
                  <a:pt x="13091" y="13991"/>
                </a:lnTo>
                <a:lnTo>
                  <a:pt x="13407" y="13626"/>
                </a:lnTo>
                <a:lnTo>
                  <a:pt x="13699" y="13237"/>
                </a:lnTo>
                <a:lnTo>
                  <a:pt x="13991" y="12848"/>
                </a:lnTo>
                <a:lnTo>
                  <a:pt x="14502" y="12069"/>
                </a:lnTo>
                <a:lnTo>
                  <a:pt x="14721" y="11680"/>
                </a:lnTo>
                <a:lnTo>
                  <a:pt x="14916" y="11291"/>
                </a:lnTo>
                <a:lnTo>
                  <a:pt x="15037" y="10877"/>
                </a:lnTo>
                <a:lnTo>
                  <a:pt x="15086" y="10658"/>
                </a:lnTo>
                <a:lnTo>
                  <a:pt x="15135" y="10439"/>
                </a:lnTo>
                <a:lnTo>
                  <a:pt x="15208" y="9563"/>
                </a:lnTo>
                <a:lnTo>
                  <a:pt x="15281" y="9149"/>
                </a:lnTo>
                <a:lnTo>
                  <a:pt x="15329" y="8930"/>
                </a:lnTo>
                <a:lnTo>
                  <a:pt x="15378" y="8711"/>
                </a:lnTo>
                <a:lnTo>
                  <a:pt x="15402" y="8687"/>
                </a:lnTo>
                <a:lnTo>
                  <a:pt x="15427" y="8638"/>
                </a:lnTo>
                <a:lnTo>
                  <a:pt x="15451" y="8565"/>
                </a:lnTo>
                <a:lnTo>
                  <a:pt x="15451" y="8492"/>
                </a:lnTo>
                <a:lnTo>
                  <a:pt x="15451" y="8419"/>
                </a:lnTo>
                <a:lnTo>
                  <a:pt x="15402" y="8371"/>
                </a:lnTo>
                <a:lnTo>
                  <a:pt x="15378" y="8322"/>
                </a:lnTo>
                <a:lnTo>
                  <a:pt x="15305" y="8273"/>
                </a:lnTo>
                <a:lnTo>
                  <a:pt x="15232" y="8249"/>
                </a:lnTo>
                <a:lnTo>
                  <a:pt x="14672" y="8225"/>
                </a:lnTo>
                <a:lnTo>
                  <a:pt x="14137" y="8225"/>
                </a:lnTo>
                <a:lnTo>
                  <a:pt x="13067" y="8249"/>
                </a:lnTo>
                <a:lnTo>
                  <a:pt x="11972" y="8273"/>
                </a:lnTo>
                <a:lnTo>
                  <a:pt x="10901" y="8298"/>
                </a:lnTo>
                <a:lnTo>
                  <a:pt x="10414" y="8273"/>
                </a:lnTo>
                <a:lnTo>
                  <a:pt x="9952" y="8249"/>
                </a:lnTo>
                <a:lnTo>
                  <a:pt x="9003" y="8200"/>
                </a:lnTo>
                <a:lnTo>
                  <a:pt x="8492" y="8152"/>
                </a:lnTo>
                <a:lnTo>
                  <a:pt x="8224" y="8127"/>
                </a:lnTo>
                <a:lnTo>
                  <a:pt x="7957" y="8152"/>
                </a:lnTo>
                <a:lnTo>
                  <a:pt x="7957" y="7738"/>
                </a:lnTo>
                <a:lnTo>
                  <a:pt x="7932" y="7300"/>
                </a:lnTo>
                <a:lnTo>
                  <a:pt x="7884" y="6448"/>
                </a:lnTo>
                <a:lnTo>
                  <a:pt x="7859" y="5086"/>
                </a:lnTo>
                <a:lnTo>
                  <a:pt x="7835" y="3699"/>
                </a:lnTo>
                <a:lnTo>
                  <a:pt x="7835" y="3042"/>
                </a:lnTo>
                <a:lnTo>
                  <a:pt x="7786" y="2385"/>
                </a:lnTo>
                <a:lnTo>
                  <a:pt x="7738" y="2093"/>
                </a:lnTo>
                <a:lnTo>
                  <a:pt x="7713" y="1728"/>
                </a:lnTo>
                <a:lnTo>
                  <a:pt x="7713" y="1533"/>
                </a:lnTo>
                <a:lnTo>
                  <a:pt x="7713" y="1363"/>
                </a:lnTo>
                <a:lnTo>
                  <a:pt x="7738" y="1193"/>
                </a:lnTo>
                <a:lnTo>
                  <a:pt x="7786" y="1071"/>
                </a:lnTo>
                <a:lnTo>
                  <a:pt x="7811" y="998"/>
                </a:lnTo>
                <a:lnTo>
                  <a:pt x="7811" y="925"/>
                </a:lnTo>
                <a:lnTo>
                  <a:pt x="7786" y="852"/>
                </a:lnTo>
                <a:lnTo>
                  <a:pt x="7738" y="803"/>
                </a:lnTo>
                <a:lnTo>
                  <a:pt x="7665" y="779"/>
                </a:lnTo>
                <a:lnTo>
                  <a:pt x="7592" y="75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7"/>
          <p:cNvSpPr/>
          <p:nvPr/>
        </p:nvSpPr>
        <p:spPr>
          <a:xfrm>
            <a:off x="3183901" y="2966895"/>
            <a:ext cx="347817" cy="256103"/>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7"/>
          <p:cNvSpPr/>
          <p:nvPr/>
        </p:nvSpPr>
        <p:spPr>
          <a:xfrm>
            <a:off x="3699313" y="2966895"/>
            <a:ext cx="347358" cy="256103"/>
          </a:xfrm>
          <a:custGeom>
            <a:avLst/>
            <a:gdLst/>
            <a:ahLst/>
            <a:cxnLst/>
            <a:rect l="l" t="t" r="r" b="b"/>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7"/>
          <p:cNvSpPr/>
          <p:nvPr/>
        </p:nvSpPr>
        <p:spPr>
          <a:xfrm>
            <a:off x="4223107" y="2941752"/>
            <a:ext cx="334767" cy="293340"/>
          </a:xfrm>
          <a:custGeom>
            <a:avLst/>
            <a:gdLst/>
            <a:ahLst/>
            <a:cxnLst/>
            <a:rect l="l" t="t" r="r" b="b"/>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7"/>
          <p:cNvSpPr/>
          <p:nvPr/>
        </p:nvSpPr>
        <p:spPr>
          <a:xfrm>
            <a:off x="4720342" y="2906372"/>
            <a:ext cx="367392" cy="370167"/>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7"/>
          <p:cNvSpPr/>
          <p:nvPr/>
        </p:nvSpPr>
        <p:spPr>
          <a:xfrm>
            <a:off x="5261376" y="2927324"/>
            <a:ext cx="314752" cy="318942"/>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7"/>
          <p:cNvSpPr/>
          <p:nvPr/>
        </p:nvSpPr>
        <p:spPr>
          <a:xfrm>
            <a:off x="611965" y="3428293"/>
            <a:ext cx="358532" cy="349214"/>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7"/>
          <p:cNvSpPr/>
          <p:nvPr/>
        </p:nvSpPr>
        <p:spPr>
          <a:xfrm>
            <a:off x="1110616" y="3484625"/>
            <a:ext cx="382279" cy="233753"/>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7"/>
          <p:cNvSpPr/>
          <p:nvPr/>
        </p:nvSpPr>
        <p:spPr>
          <a:xfrm>
            <a:off x="1714948" y="3404546"/>
            <a:ext cx="224454" cy="382738"/>
          </a:xfrm>
          <a:custGeom>
            <a:avLst/>
            <a:gdLst/>
            <a:ahLst/>
            <a:cxnLst/>
            <a:rect l="l" t="t" r="r" b="b"/>
            <a:pathLst>
              <a:path w="11730" h="20002" extrusionOk="0">
                <a:moveTo>
                  <a:pt x="6425" y="414"/>
                </a:moveTo>
                <a:lnTo>
                  <a:pt x="6571" y="439"/>
                </a:lnTo>
                <a:lnTo>
                  <a:pt x="6692" y="487"/>
                </a:lnTo>
                <a:lnTo>
                  <a:pt x="6814" y="560"/>
                </a:lnTo>
                <a:lnTo>
                  <a:pt x="6936" y="633"/>
                </a:lnTo>
                <a:lnTo>
                  <a:pt x="7033" y="731"/>
                </a:lnTo>
                <a:lnTo>
                  <a:pt x="7130" y="828"/>
                </a:lnTo>
                <a:lnTo>
                  <a:pt x="7179" y="950"/>
                </a:lnTo>
                <a:lnTo>
                  <a:pt x="7228" y="1096"/>
                </a:lnTo>
                <a:lnTo>
                  <a:pt x="7252" y="1242"/>
                </a:lnTo>
                <a:lnTo>
                  <a:pt x="7276" y="1534"/>
                </a:lnTo>
                <a:lnTo>
                  <a:pt x="7228" y="1801"/>
                </a:lnTo>
                <a:lnTo>
                  <a:pt x="7155" y="2093"/>
                </a:lnTo>
                <a:lnTo>
                  <a:pt x="7033" y="2385"/>
                </a:lnTo>
                <a:lnTo>
                  <a:pt x="6790" y="2945"/>
                </a:lnTo>
                <a:lnTo>
                  <a:pt x="6522" y="3480"/>
                </a:lnTo>
                <a:lnTo>
                  <a:pt x="6303" y="3456"/>
                </a:lnTo>
                <a:lnTo>
                  <a:pt x="5938" y="3456"/>
                </a:lnTo>
                <a:lnTo>
                  <a:pt x="5646" y="2629"/>
                </a:lnTo>
                <a:lnTo>
                  <a:pt x="5427" y="2069"/>
                </a:lnTo>
                <a:lnTo>
                  <a:pt x="5305" y="1826"/>
                </a:lnTo>
                <a:lnTo>
                  <a:pt x="5208" y="1631"/>
                </a:lnTo>
                <a:lnTo>
                  <a:pt x="5184" y="1388"/>
                </a:lnTo>
                <a:lnTo>
                  <a:pt x="5208" y="1266"/>
                </a:lnTo>
                <a:lnTo>
                  <a:pt x="5232" y="1169"/>
                </a:lnTo>
                <a:lnTo>
                  <a:pt x="5281" y="1047"/>
                </a:lnTo>
                <a:lnTo>
                  <a:pt x="5330" y="925"/>
                </a:lnTo>
                <a:lnTo>
                  <a:pt x="5403" y="828"/>
                </a:lnTo>
                <a:lnTo>
                  <a:pt x="5500" y="731"/>
                </a:lnTo>
                <a:lnTo>
                  <a:pt x="5622" y="633"/>
                </a:lnTo>
                <a:lnTo>
                  <a:pt x="5743" y="536"/>
                </a:lnTo>
                <a:lnTo>
                  <a:pt x="5865" y="487"/>
                </a:lnTo>
                <a:lnTo>
                  <a:pt x="6011" y="439"/>
                </a:lnTo>
                <a:lnTo>
                  <a:pt x="6157" y="414"/>
                </a:lnTo>
                <a:close/>
                <a:moveTo>
                  <a:pt x="9052" y="1339"/>
                </a:moveTo>
                <a:lnTo>
                  <a:pt x="9198" y="1388"/>
                </a:lnTo>
                <a:lnTo>
                  <a:pt x="9344" y="1436"/>
                </a:lnTo>
                <a:lnTo>
                  <a:pt x="9490" y="1534"/>
                </a:lnTo>
                <a:lnTo>
                  <a:pt x="9588" y="1631"/>
                </a:lnTo>
                <a:lnTo>
                  <a:pt x="9709" y="1753"/>
                </a:lnTo>
                <a:lnTo>
                  <a:pt x="9782" y="1874"/>
                </a:lnTo>
                <a:lnTo>
                  <a:pt x="9855" y="2020"/>
                </a:lnTo>
                <a:lnTo>
                  <a:pt x="9904" y="2166"/>
                </a:lnTo>
                <a:lnTo>
                  <a:pt x="9928" y="2312"/>
                </a:lnTo>
                <a:lnTo>
                  <a:pt x="9928" y="2483"/>
                </a:lnTo>
                <a:lnTo>
                  <a:pt x="9928" y="2629"/>
                </a:lnTo>
                <a:lnTo>
                  <a:pt x="9904" y="2775"/>
                </a:lnTo>
                <a:lnTo>
                  <a:pt x="9831" y="2945"/>
                </a:lnTo>
                <a:lnTo>
                  <a:pt x="9758" y="3067"/>
                </a:lnTo>
                <a:lnTo>
                  <a:pt x="9661" y="3213"/>
                </a:lnTo>
                <a:lnTo>
                  <a:pt x="9442" y="3383"/>
                </a:lnTo>
                <a:lnTo>
                  <a:pt x="9198" y="3553"/>
                </a:lnTo>
                <a:lnTo>
                  <a:pt x="8931" y="3675"/>
                </a:lnTo>
                <a:lnTo>
                  <a:pt x="8615" y="3796"/>
                </a:lnTo>
                <a:lnTo>
                  <a:pt x="8323" y="3869"/>
                </a:lnTo>
                <a:lnTo>
                  <a:pt x="8006" y="3967"/>
                </a:lnTo>
                <a:lnTo>
                  <a:pt x="7447" y="4088"/>
                </a:lnTo>
                <a:lnTo>
                  <a:pt x="7349" y="3942"/>
                </a:lnTo>
                <a:lnTo>
                  <a:pt x="7228" y="3821"/>
                </a:lnTo>
                <a:lnTo>
                  <a:pt x="7106" y="3724"/>
                </a:lnTo>
                <a:lnTo>
                  <a:pt x="6960" y="3626"/>
                </a:lnTo>
                <a:lnTo>
                  <a:pt x="7228" y="3091"/>
                </a:lnTo>
                <a:lnTo>
                  <a:pt x="7447" y="2531"/>
                </a:lnTo>
                <a:lnTo>
                  <a:pt x="7568" y="2288"/>
                </a:lnTo>
                <a:lnTo>
                  <a:pt x="7690" y="2069"/>
                </a:lnTo>
                <a:lnTo>
                  <a:pt x="7836" y="1874"/>
                </a:lnTo>
                <a:lnTo>
                  <a:pt x="7982" y="1704"/>
                </a:lnTo>
                <a:lnTo>
                  <a:pt x="8177" y="1558"/>
                </a:lnTo>
                <a:lnTo>
                  <a:pt x="8371" y="1436"/>
                </a:lnTo>
                <a:lnTo>
                  <a:pt x="8590" y="1363"/>
                </a:lnTo>
                <a:lnTo>
                  <a:pt x="8858" y="1339"/>
                </a:lnTo>
                <a:close/>
                <a:moveTo>
                  <a:pt x="3991" y="1242"/>
                </a:moveTo>
                <a:lnTo>
                  <a:pt x="4162" y="1266"/>
                </a:lnTo>
                <a:lnTo>
                  <a:pt x="4308" y="1315"/>
                </a:lnTo>
                <a:lnTo>
                  <a:pt x="4454" y="1412"/>
                </a:lnTo>
                <a:lnTo>
                  <a:pt x="4575" y="1534"/>
                </a:lnTo>
                <a:lnTo>
                  <a:pt x="4697" y="1704"/>
                </a:lnTo>
                <a:lnTo>
                  <a:pt x="4819" y="1874"/>
                </a:lnTo>
                <a:lnTo>
                  <a:pt x="4916" y="2312"/>
                </a:lnTo>
                <a:lnTo>
                  <a:pt x="5086" y="2775"/>
                </a:lnTo>
                <a:lnTo>
                  <a:pt x="5184" y="2994"/>
                </a:lnTo>
                <a:lnTo>
                  <a:pt x="5305" y="3213"/>
                </a:lnTo>
                <a:lnTo>
                  <a:pt x="5427" y="3407"/>
                </a:lnTo>
                <a:lnTo>
                  <a:pt x="5573" y="3578"/>
                </a:lnTo>
                <a:lnTo>
                  <a:pt x="5476" y="3626"/>
                </a:lnTo>
                <a:lnTo>
                  <a:pt x="5305" y="3724"/>
                </a:lnTo>
                <a:lnTo>
                  <a:pt x="5135" y="3845"/>
                </a:lnTo>
                <a:lnTo>
                  <a:pt x="5013" y="4015"/>
                </a:lnTo>
                <a:lnTo>
                  <a:pt x="4892" y="4186"/>
                </a:lnTo>
                <a:lnTo>
                  <a:pt x="4794" y="4113"/>
                </a:lnTo>
                <a:lnTo>
                  <a:pt x="4697" y="4040"/>
                </a:lnTo>
                <a:lnTo>
                  <a:pt x="4478" y="3894"/>
                </a:lnTo>
                <a:lnTo>
                  <a:pt x="4016" y="3699"/>
                </a:lnTo>
                <a:lnTo>
                  <a:pt x="3578" y="3432"/>
                </a:lnTo>
                <a:lnTo>
                  <a:pt x="3213" y="3213"/>
                </a:lnTo>
                <a:lnTo>
                  <a:pt x="3115" y="3164"/>
                </a:lnTo>
                <a:lnTo>
                  <a:pt x="3018" y="3091"/>
                </a:lnTo>
                <a:lnTo>
                  <a:pt x="2969" y="2994"/>
                </a:lnTo>
                <a:lnTo>
                  <a:pt x="2921" y="2896"/>
                </a:lnTo>
                <a:lnTo>
                  <a:pt x="2921" y="2799"/>
                </a:lnTo>
                <a:lnTo>
                  <a:pt x="2921" y="2677"/>
                </a:lnTo>
                <a:lnTo>
                  <a:pt x="2969" y="2434"/>
                </a:lnTo>
                <a:lnTo>
                  <a:pt x="3067" y="2118"/>
                </a:lnTo>
                <a:lnTo>
                  <a:pt x="3213" y="1826"/>
                </a:lnTo>
                <a:lnTo>
                  <a:pt x="3310" y="1680"/>
                </a:lnTo>
                <a:lnTo>
                  <a:pt x="3432" y="1558"/>
                </a:lnTo>
                <a:lnTo>
                  <a:pt x="3529" y="1436"/>
                </a:lnTo>
                <a:lnTo>
                  <a:pt x="3675" y="1339"/>
                </a:lnTo>
                <a:lnTo>
                  <a:pt x="3845" y="1266"/>
                </a:lnTo>
                <a:lnTo>
                  <a:pt x="3991" y="1242"/>
                </a:lnTo>
                <a:close/>
                <a:moveTo>
                  <a:pt x="6157" y="3967"/>
                </a:moveTo>
                <a:lnTo>
                  <a:pt x="6181" y="4015"/>
                </a:lnTo>
                <a:lnTo>
                  <a:pt x="6084" y="4088"/>
                </a:lnTo>
                <a:lnTo>
                  <a:pt x="5962" y="4161"/>
                </a:lnTo>
                <a:lnTo>
                  <a:pt x="5768" y="4380"/>
                </a:lnTo>
                <a:lnTo>
                  <a:pt x="5597" y="4624"/>
                </a:lnTo>
                <a:lnTo>
                  <a:pt x="5451" y="4843"/>
                </a:lnTo>
                <a:lnTo>
                  <a:pt x="5305" y="5110"/>
                </a:lnTo>
                <a:lnTo>
                  <a:pt x="5281" y="4989"/>
                </a:lnTo>
                <a:lnTo>
                  <a:pt x="5281" y="4867"/>
                </a:lnTo>
                <a:lnTo>
                  <a:pt x="5281" y="4745"/>
                </a:lnTo>
                <a:lnTo>
                  <a:pt x="5330" y="4624"/>
                </a:lnTo>
                <a:lnTo>
                  <a:pt x="5378" y="4526"/>
                </a:lnTo>
                <a:lnTo>
                  <a:pt x="5524" y="4307"/>
                </a:lnTo>
                <a:lnTo>
                  <a:pt x="5695" y="4137"/>
                </a:lnTo>
                <a:lnTo>
                  <a:pt x="5816" y="4064"/>
                </a:lnTo>
                <a:lnTo>
                  <a:pt x="5914" y="4015"/>
                </a:lnTo>
                <a:lnTo>
                  <a:pt x="6035" y="3991"/>
                </a:lnTo>
                <a:lnTo>
                  <a:pt x="6157" y="3967"/>
                </a:lnTo>
                <a:close/>
                <a:moveTo>
                  <a:pt x="6425" y="4064"/>
                </a:moveTo>
                <a:lnTo>
                  <a:pt x="6595" y="4113"/>
                </a:lnTo>
                <a:lnTo>
                  <a:pt x="6741" y="4186"/>
                </a:lnTo>
                <a:lnTo>
                  <a:pt x="6571" y="4307"/>
                </a:lnTo>
                <a:lnTo>
                  <a:pt x="6400" y="4453"/>
                </a:lnTo>
                <a:lnTo>
                  <a:pt x="6254" y="4624"/>
                </a:lnTo>
                <a:lnTo>
                  <a:pt x="6108" y="4794"/>
                </a:lnTo>
                <a:lnTo>
                  <a:pt x="5987" y="4964"/>
                </a:lnTo>
                <a:lnTo>
                  <a:pt x="5841" y="5208"/>
                </a:lnTo>
                <a:lnTo>
                  <a:pt x="5743" y="5427"/>
                </a:lnTo>
                <a:lnTo>
                  <a:pt x="5695" y="5548"/>
                </a:lnTo>
                <a:lnTo>
                  <a:pt x="5670" y="5670"/>
                </a:lnTo>
                <a:lnTo>
                  <a:pt x="5573" y="5597"/>
                </a:lnTo>
                <a:lnTo>
                  <a:pt x="5500" y="5500"/>
                </a:lnTo>
                <a:lnTo>
                  <a:pt x="5549" y="5281"/>
                </a:lnTo>
                <a:lnTo>
                  <a:pt x="5646" y="5062"/>
                </a:lnTo>
                <a:lnTo>
                  <a:pt x="5768" y="4867"/>
                </a:lnTo>
                <a:lnTo>
                  <a:pt x="5914" y="4672"/>
                </a:lnTo>
                <a:lnTo>
                  <a:pt x="6157" y="4405"/>
                </a:lnTo>
                <a:lnTo>
                  <a:pt x="6303" y="4210"/>
                </a:lnTo>
                <a:lnTo>
                  <a:pt x="6425" y="4064"/>
                </a:lnTo>
                <a:close/>
                <a:moveTo>
                  <a:pt x="7009" y="4551"/>
                </a:moveTo>
                <a:lnTo>
                  <a:pt x="7033" y="4721"/>
                </a:lnTo>
                <a:lnTo>
                  <a:pt x="7009" y="4891"/>
                </a:lnTo>
                <a:lnTo>
                  <a:pt x="6960" y="5062"/>
                </a:lnTo>
                <a:lnTo>
                  <a:pt x="6887" y="5232"/>
                </a:lnTo>
                <a:lnTo>
                  <a:pt x="6790" y="5378"/>
                </a:lnTo>
                <a:lnTo>
                  <a:pt x="6644" y="5524"/>
                </a:lnTo>
                <a:lnTo>
                  <a:pt x="6498" y="5646"/>
                </a:lnTo>
                <a:lnTo>
                  <a:pt x="6327" y="5743"/>
                </a:lnTo>
                <a:lnTo>
                  <a:pt x="6376" y="5597"/>
                </a:lnTo>
                <a:lnTo>
                  <a:pt x="6692" y="4989"/>
                </a:lnTo>
                <a:lnTo>
                  <a:pt x="7009" y="4551"/>
                </a:lnTo>
                <a:close/>
                <a:moveTo>
                  <a:pt x="6814" y="4234"/>
                </a:moveTo>
                <a:lnTo>
                  <a:pt x="6911" y="4332"/>
                </a:lnTo>
                <a:lnTo>
                  <a:pt x="6790" y="4453"/>
                </a:lnTo>
                <a:lnTo>
                  <a:pt x="6692" y="4575"/>
                </a:lnTo>
                <a:lnTo>
                  <a:pt x="6571" y="4745"/>
                </a:lnTo>
                <a:lnTo>
                  <a:pt x="6376" y="5086"/>
                </a:lnTo>
                <a:lnTo>
                  <a:pt x="6206" y="5427"/>
                </a:lnTo>
                <a:lnTo>
                  <a:pt x="6108" y="5597"/>
                </a:lnTo>
                <a:lnTo>
                  <a:pt x="6011" y="5792"/>
                </a:lnTo>
                <a:lnTo>
                  <a:pt x="5865" y="5767"/>
                </a:lnTo>
                <a:lnTo>
                  <a:pt x="5962" y="5597"/>
                </a:lnTo>
                <a:lnTo>
                  <a:pt x="6035" y="5427"/>
                </a:lnTo>
                <a:lnTo>
                  <a:pt x="6108" y="5256"/>
                </a:lnTo>
                <a:lnTo>
                  <a:pt x="6181" y="5086"/>
                </a:lnTo>
                <a:lnTo>
                  <a:pt x="6303" y="4843"/>
                </a:lnTo>
                <a:lnTo>
                  <a:pt x="6473" y="4624"/>
                </a:lnTo>
                <a:lnTo>
                  <a:pt x="6619" y="4429"/>
                </a:lnTo>
                <a:lnTo>
                  <a:pt x="6814" y="4234"/>
                </a:lnTo>
                <a:close/>
                <a:moveTo>
                  <a:pt x="2848" y="3821"/>
                </a:moveTo>
                <a:lnTo>
                  <a:pt x="3067" y="3845"/>
                </a:lnTo>
                <a:lnTo>
                  <a:pt x="3310" y="3894"/>
                </a:lnTo>
                <a:lnTo>
                  <a:pt x="3456" y="3942"/>
                </a:lnTo>
                <a:lnTo>
                  <a:pt x="3626" y="4040"/>
                </a:lnTo>
                <a:lnTo>
                  <a:pt x="4016" y="4234"/>
                </a:lnTo>
                <a:lnTo>
                  <a:pt x="4210" y="4332"/>
                </a:lnTo>
                <a:lnTo>
                  <a:pt x="4405" y="4405"/>
                </a:lnTo>
                <a:lnTo>
                  <a:pt x="4575" y="4453"/>
                </a:lnTo>
                <a:lnTo>
                  <a:pt x="4770" y="4478"/>
                </a:lnTo>
                <a:lnTo>
                  <a:pt x="4697" y="4745"/>
                </a:lnTo>
                <a:lnTo>
                  <a:pt x="4697" y="4891"/>
                </a:lnTo>
                <a:lnTo>
                  <a:pt x="4697" y="5062"/>
                </a:lnTo>
                <a:lnTo>
                  <a:pt x="4527" y="5086"/>
                </a:lnTo>
                <a:lnTo>
                  <a:pt x="4356" y="5135"/>
                </a:lnTo>
                <a:lnTo>
                  <a:pt x="4186" y="5183"/>
                </a:lnTo>
                <a:lnTo>
                  <a:pt x="4040" y="5281"/>
                </a:lnTo>
                <a:lnTo>
                  <a:pt x="3724" y="5451"/>
                </a:lnTo>
                <a:lnTo>
                  <a:pt x="3432" y="5646"/>
                </a:lnTo>
                <a:lnTo>
                  <a:pt x="2896" y="5986"/>
                </a:lnTo>
                <a:lnTo>
                  <a:pt x="2604" y="6011"/>
                </a:lnTo>
                <a:lnTo>
                  <a:pt x="2312" y="6035"/>
                </a:lnTo>
                <a:lnTo>
                  <a:pt x="2191" y="6035"/>
                </a:lnTo>
                <a:lnTo>
                  <a:pt x="2069" y="5986"/>
                </a:lnTo>
                <a:lnTo>
                  <a:pt x="1947" y="5889"/>
                </a:lnTo>
                <a:lnTo>
                  <a:pt x="1826" y="5767"/>
                </a:lnTo>
                <a:lnTo>
                  <a:pt x="1753" y="5621"/>
                </a:lnTo>
                <a:lnTo>
                  <a:pt x="1680" y="5451"/>
                </a:lnTo>
                <a:lnTo>
                  <a:pt x="1655" y="5305"/>
                </a:lnTo>
                <a:lnTo>
                  <a:pt x="1631" y="5135"/>
                </a:lnTo>
                <a:lnTo>
                  <a:pt x="1631" y="4964"/>
                </a:lnTo>
                <a:lnTo>
                  <a:pt x="1655" y="4794"/>
                </a:lnTo>
                <a:lnTo>
                  <a:pt x="1704" y="4624"/>
                </a:lnTo>
                <a:lnTo>
                  <a:pt x="1753" y="4478"/>
                </a:lnTo>
                <a:lnTo>
                  <a:pt x="1874" y="4259"/>
                </a:lnTo>
                <a:lnTo>
                  <a:pt x="2020" y="4113"/>
                </a:lnTo>
                <a:lnTo>
                  <a:pt x="2215" y="3991"/>
                </a:lnTo>
                <a:lnTo>
                  <a:pt x="2410" y="3894"/>
                </a:lnTo>
                <a:lnTo>
                  <a:pt x="2629" y="3845"/>
                </a:lnTo>
                <a:lnTo>
                  <a:pt x="2848" y="3821"/>
                </a:lnTo>
                <a:close/>
                <a:moveTo>
                  <a:pt x="10220" y="3869"/>
                </a:moveTo>
                <a:lnTo>
                  <a:pt x="10488" y="3918"/>
                </a:lnTo>
                <a:lnTo>
                  <a:pt x="10658" y="3991"/>
                </a:lnTo>
                <a:lnTo>
                  <a:pt x="10756" y="4088"/>
                </a:lnTo>
                <a:lnTo>
                  <a:pt x="10853" y="4234"/>
                </a:lnTo>
                <a:lnTo>
                  <a:pt x="10902" y="4380"/>
                </a:lnTo>
                <a:lnTo>
                  <a:pt x="10950" y="4551"/>
                </a:lnTo>
                <a:lnTo>
                  <a:pt x="10975" y="4697"/>
                </a:lnTo>
                <a:lnTo>
                  <a:pt x="10975" y="5013"/>
                </a:lnTo>
                <a:lnTo>
                  <a:pt x="10950" y="5183"/>
                </a:lnTo>
                <a:lnTo>
                  <a:pt x="10902" y="5354"/>
                </a:lnTo>
                <a:lnTo>
                  <a:pt x="10853" y="5548"/>
                </a:lnTo>
                <a:lnTo>
                  <a:pt x="10780" y="5694"/>
                </a:lnTo>
                <a:lnTo>
                  <a:pt x="10683" y="5865"/>
                </a:lnTo>
                <a:lnTo>
                  <a:pt x="10561" y="6011"/>
                </a:lnTo>
                <a:lnTo>
                  <a:pt x="10439" y="6108"/>
                </a:lnTo>
                <a:lnTo>
                  <a:pt x="10293" y="6205"/>
                </a:lnTo>
                <a:lnTo>
                  <a:pt x="10123" y="6230"/>
                </a:lnTo>
                <a:lnTo>
                  <a:pt x="9953" y="6254"/>
                </a:lnTo>
                <a:lnTo>
                  <a:pt x="9782" y="6230"/>
                </a:lnTo>
                <a:lnTo>
                  <a:pt x="9612" y="6181"/>
                </a:lnTo>
                <a:lnTo>
                  <a:pt x="9344" y="6035"/>
                </a:lnTo>
                <a:lnTo>
                  <a:pt x="9052" y="5889"/>
                </a:lnTo>
                <a:lnTo>
                  <a:pt x="8833" y="5792"/>
                </a:lnTo>
                <a:lnTo>
                  <a:pt x="8590" y="5646"/>
                </a:lnTo>
                <a:lnTo>
                  <a:pt x="8347" y="5475"/>
                </a:lnTo>
                <a:lnTo>
                  <a:pt x="8104" y="5305"/>
                </a:lnTo>
                <a:lnTo>
                  <a:pt x="7860" y="5183"/>
                </a:lnTo>
                <a:lnTo>
                  <a:pt x="7714" y="5135"/>
                </a:lnTo>
                <a:lnTo>
                  <a:pt x="7593" y="5110"/>
                </a:lnTo>
                <a:lnTo>
                  <a:pt x="7617" y="5062"/>
                </a:lnTo>
                <a:lnTo>
                  <a:pt x="7641" y="4867"/>
                </a:lnTo>
                <a:lnTo>
                  <a:pt x="7641" y="4672"/>
                </a:lnTo>
                <a:lnTo>
                  <a:pt x="7812" y="4502"/>
                </a:lnTo>
                <a:lnTo>
                  <a:pt x="8225" y="4405"/>
                </a:lnTo>
                <a:lnTo>
                  <a:pt x="8639" y="4283"/>
                </a:lnTo>
                <a:lnTo>
                  <a:pt x="9052" y="4137"/>
                </a:lnTo>
                <a:lnTo>
                  <a:pt x="9417" y="3967"/>
                </a:lnTo>
                <a:lnTo>
                  <a:pt x="9685" y="3894"/>
                </a:lnTo>
                <a:lnTo>
                  <a:pt x="9953" y="3869"/>
                </a:lnTo>
                <a:close/>
                <a:moveTo>
                  <a:pt x="7349" y="5646"/>
                </a:moveTo>
                <a:lnTo>
                  <a:pt x="7617" y="5767"/>
                </a:lnTo>
                <a:lnTo>
                  <a:pt x="7885" y="5913"/>
                </a:lnTo>
                <a:lnTo>
                  <a:pt x="8152" y="6059"/>
                </a:lnTo>
                <a:lnTo>
                  <a:pt x="8444" y="6205"/>
                </a:lnTo>
                <a:lnTo>
                  <a:pt x="8542" y="6278"/>
                </a:lnTo>
                <a:lnTo>
                  <a:pt x="8882" y="6424"/>
                </a:lnTo>
                <a:lnTo>
                  <a:pt x="9198" y="6546"/>
                </a:lnTo>
                <a:lnTo>
                  <a:pt x="9369" y="6643"/>
                </a:lnTo>
                <a:lnTo>
                  <a:pt x="9515" y="6741"/>
                </a:lnTo>
                <a:lnTo>
                  <a:pt x="9612" y="6838"/>
                </a:lnTo>
                <a:lnTo>
                  <a:pt x="9709" y="6984"/>
                </a:lnTo>
                <a:lnTo>
                  <a:pt x="9782" y="7106"/>
                </a:lnTo>
                <a:lnTo>
                  <a:pt x="9855" y="7252"/>
                </a:lnTo>
                <a:lnTo>
                  <a:pt x="9880" y="7398"/>
                </a:lnTo>
                <a:lnTo>
                  <a:pt x="9880" y="7568"/>
                </a:lnTo>
                <a:lnTo>
                  <a:pt x="9855" y="7738"/>
                </a:lnTo>
                <a:lnTo>
                  <a:pt x="9807" y="7860"/>
                </a:lnTo>
                <a:lnTo>
                  <a:pt x="9734" y="7957"/>
                </a:lnTo>
                <a:lnTo>
                  <a:pt x="9636" y="8055"/>
                </a:lnTo>
                <a:lnTo>
                  <a:pt x="9539" y="8152"/>
                </a:lnTo>
                <a:lnTo>
                  <a:pt x="9296" y="8274"/>
                </a:lnTo>
                <a:lnTo>
                  <a:pt x="9052" y="8347"/>
                </a:lnTo>
                <a:lnTo>
                  <a:pt x="8931" y="8371"/>
                </a:lnTo>
                <a:lnTo>
                  <a:pt x="8809" y="8395"/>
                </a:lnTo>
                <a:lnTo>
                  <a:pt x="8688" y="8371"/>
                </a:lnTo>
                <a:lnTo>
                  <a:pt x="8590" y="8371"/>
                </a:lnTo>
                <a:lnTo>
                  <a:pt x="8396" y="8298"/>
                </a:lnTo>
                <a:lnTo>
                  <a:pt x="8201" y="8176"/>
                </a:lnTo>
                <a:lnTo>
                  <a:pt x="8055" y="8006"/>
                </a:lnTo>
                <a:lnTo>
                  <a:pt x="7909" y="7836"/>
                </a:lnTo>
                <a:lnTo>
                  <a:pt x="7787" y="7641"/>
                </a:lnTo>
                <a:lnTo>
                  <a:pt x="7666" y="7446"/>
                </a:lnTo>
                <a:lnTo>
                  <a:pt x="7568" y="7227"/>
                </a:lnTo>
                <a:lnTo>
                  <a:pt x="7495" y="6984"/>
                </a:lnTo>
                <a:lnTo>
                  <a:pt x="7349" y="6546"/>
                </a:lnTo>
                <a:lnTo>
                  <a:pt x="7276" y="6205"/>
                </a:lnTo>
                <a:lnTo>
                  <a:pt x="7228" y="6035"/>
                </a:lnTo>
                <a:lnTo>
                  <a:pt x="7155" y="5889"/>
                </a:lnTo>
                <a:lnTo>
                  <a:pt x="7349" y="5646"/>
                </a:lnTo>
                <a:close/>
                <a:moveTo>
                  <a:pt x="4721" y="5256"/>
                </a:moveTo>
                <a:lnTo>
                  <a:pt x="4819" y="5475"/>
                </a:lnTo>
                <a:lnTo>
                  <a:pt x="4916" y="5719"/>
                </a:lnTo>
                <a:lnTo>
                  <a:pt x="5062" y="5913"/>
                </a:lnTo>
                <a:lnTo>
                  <a:pt x="5257" y="6084"/>
                </a:lnTo>
                <a:lnTo>
                  <a:pt x="5184" y="6351"/>
                </a:lnTo>
                <a:lnTo>
                  <a:pt x="5159" y="6668"/>
                </a:lnTo>
                <a:lnTo>
                  <a:pt x="5135" y="6935"/>
                </a:lnTo>
                <a:lnTo>
                  <a:pt x="5013" y="7325"/>
                </a:lnTo>
                <a:lnTo>
                  <a:pt x="4916" y="7690"/>
                </a:lnTo>
                <a:lnTo>
                  <a:pt x="4867" y="7787"/>
                </a:lnTo>
                <a:lnTo>
                  <a:pt x="4721" y="8030"/>
                </a:lnTo>
                <a:lnTo>
                  <a:pt x="4527" y="8225"/>
                </a:lnTo>
                <a:lnTo>
                  <a:pt x="4308" y="8395"/>
                </a:lnTo>
                <a:lnTo>
                  <a:pt x="4064" y="8493"/>
                </a:lnTo>
                <a:lnTo>
                  <a:pt x="3943" y="8541"/>
                </a:lnTo>
                <a:lnTo>
                  <a:pt x="3797" y="8566"/>
                </a:lnTo>
                <a:lnTo>
                  <a:pt x="3553" y="8566"/>
                </a:lnTo>
                <a:lnTo>
                  <a:pt x="3407" y="8541"/>
                </a:lnTo>
                <a:lnTo>
                  <a:pt x="3286" y="8493"/>
                </a:lnTo>
                <a:lnTo>
                  <a:pt x="3164" y="8420"/>
                </a:lnTo>
                <a:lnTo>
                  <a:pt x="3067" y="8322"/>
                </a:lnTo>
                <a:lnTo>
                  <a:pt x="2969" y="8225"/>
                </a:lnTo>
                <a:lnTo>
                  <a:pt x="2872" y="8128"/>
                </a:lnTo>
                <a:lnTo>
                  <a:pt x="2750" y="7884"/>
                </a:lnTo>
                <a:lnTo>
                  <a:pt x="2677" y="7641"/>
                </a:lnTo>
                <a:lnTo>
                  <a:pt x="2677" y="7398"/>
                </a:lnTo>
                <a:lnTo>
                  <a:pt x="2702" y="7154"/>
                </a:lnTo>
                <a:lnTo>
                  <a:pt x="2775" y="6911"/>
                </a:lnTo>
                <a:lnTo>
                  <a:pt x="2896" y="6692"/>
                </a:lnTo>
                <a:lnTo>
                  <a:pt x="3091" y="6497"/>
                </a:lnTo>
                <a:lnTo>
                  <a:pt x="3261" y="6327"/>
                </a:lnTo>
                <a:lnTo>
                  <a:pt x="3480" y="6157"/>
                </a:lnTo>
                <a:lnTo>
                  <a:pt x="3894" y="5865"/>
                </a:lnTo>
                <a:lnTo>
                  <a:pt x="4332" y="5573"/>
                </a:lnTo>
                <a:lnTo>
                  <a:pt x="4721" y="5256"/>
                </a:lnTo>
                <a:close/>
                <a:moveTo>
                  <a:pt x="6619" y="6278"/>
                </a:moveTo>
                <a:lnTo>
                  <a:pt x="6741" y="6522"/>
                </a:lnTo>
                <a:lnTo>
                  <a:pt x="6838" y="6789"/>
                </a:lnTo>
                <a:lnTo>
                  <a:pt x="6984" y="7252"/>
                </a:lnTo>
                <a:lnTo>
                  <a:pt x="7130" y="7690"/>
                </a:lnTo>
                <a:lnTo>
                  <a:pt x="7325" y="8201"/>
                </a:lnTo>
                <a:lnTo>
                  <a:pt x="7398" y="8444"/>
                </a:lnTo>
                <a:lnTo>
                  <a:pt x="7422" y="8712"/>
                </a:lnTo>
                <a:lnTo>
                  <a:pt x="7422" y="8906"/>
                </a:lnTo>
                <a:lnTo>
                  <a:pt x="7349" y="9052"/>
                </a:lnTo>
                <a:lnTo>
                  <a:pt x="7276" y="9174"/>
                </a:lnTo>
                <a:lnTo>
                  <a:pt x="7155" y="9296"/>
                </a:lnTo>
                <a:lnTo>
                  <a:pt x="7009" y="9369"/>
                </a:lnTo>
                <a:lnTo>
                  <a:pt x="6863" y="9417"/>
                </a:lnTo>
                <a:lnTo>
                  <a:pt x="6692" y="9442"/>
                </a:lnTo>
                <a:lnTo>
                  <a:pt x="6522" y="9442"/>
                </a:lnTo>
                <a:lnTo>
                  <a:pt x="6279" y="9417"/>
                </a:lnTo>
                <a:lnTo>
                  <a:pt x="6060" y="9369"/>
                </a:lnTo>
                <a:lnTo>
                  <a:pt x="5841" y="9296"/>
                </a:lnTo>
                <a:lnTo>
                  <a:pt x="5622" y="9174"/>
                </a:lnTo>
                <a:lnTo>
                  <a:pt x="5500" y="9077"/>
                </a:lnTo>
                <a:lnTo>
                  <a:pt x="5378" y="8979"/>
                </a:lnTo>
                <a:lnTo>
                  <a:pt x="5305" y="8858"/>
                </a:lnTo>
                <a:lnTo>
                  <a:pt x="5257" y="8736"/>
                </a:lnTo>
                <a:lnTo>
                  <a:pt x="5232" y="8590"/>
                </a:lnTo>
                <a:lnTo>
                  <a:pt x="5232" y="8444"/>
                </a:lnTo>
                <a:lnTo>
                  <a:pt x="5257" y="8128"/>
                </a:lnTo>
                <a:lnTo>
                  <a:pt x="5354" y="7957"/>
                </a:lnTo>
                <a:lnTo>
                  <a:pt x="5451" y="7763"/>
                </a:lnTo>
                <a:lnTo>
                  <a:pt x="5500" y="7568"/>
                </a:lnTo>
                <a:lnTo>
                  <a:pt x="5549" y="7398"/>
                </a:lnTo>
                <a:lnTo>
                  <a:pt x="5622" y="7008"/>
                </a:lnTo>
                <a:lnTo>
                  <a:pt x="5695" y="6741"/>
                </a:lnTo>
                <a:lnTo>
                  <a:pt x="5841" y="6376"/>
                </a:lnTo>
                <a:lnTo>
                  <a:pt x="6011" y="6400"/>
                </a:lnTo>
                <a:lnTo>
                  <a:pt x="6181" y="6400"/>
                </a:lnTo>
                <a:lnTo>
                  <a:pt x="6400" y="6351"/>
                </a:lnTo>
                <a:lnTo>
                  <a:pt x="6619" y="6278"/>
                </a:lnTo>
                <a:close/>
                <a:moveTo>
                  <a:pt x="11194" y="9734"/>
                </a:moveTo>
                <a:lnTo>
                  <a:pt x="11194" y="9782"/>
                </a:lnTo>
                <a:lnTo>
                  <a:pt x="10999" y="10512"/>
                </a:lnTo>
                <a:lnTo>
                  <a:pt x="10756" y="11461"/>
                </a:lnTo>
                <a:lnTo>
                  <a:pt x="10634" y="11923"/>
                </a:lnTo>
                <a:lnTo>
                  <a:pt x="10488" y="12361"/>
                </a:lnTo>
                <a:lnTo>
                  <a:pt x="10366" y="12653"/>
                </a:lnTo>
                <a:lnTo>
                  <a:pt x="10220" y="12897"/>
                </a:lnTo>
                <a:lnTo>
                  <a:pt x="10050" y="13116"/>
                </a:lnTo>
                <a:lnTo>
                  <a:pt x="9831" y="13335"/>
                </a:lnTo>
                <a:lnTo>
                  <a:pt x="9612" y="13529"/>
                </a:lnTo>
                <a:lnTo>
                  <a:pt x="9369" y="13675"/>
                </a:lnTo>
                <a:lnTo>
                  <a:pt x="9101" y="13821"/>
                </a:lnTo>
                <a:lnTo>
                  <a:pt x="8833" y="13943"/>
                </a:lnTo>
                <a:lnTo>
                  <a:pt x="8615" y="14016"/>
                </a:lnTo>
                <a:lnTo>
                  <a:pt x="8371" y="14040"/>
                </a:lnTo>
                <a:lnTo>
                  <a:pt x="8128" y="14040"/>
                </a:lnTo>
                <a:lnTo>
                  <a:pt x="7885" y="14016"/>
                </a:lnTo>
                <a:lnTo>
                  <a:pt x="7812" y="13992"/>
                </a:lnTo>
                <a:lnTo>
                  <a:pt x="8055" y="13846"/>
                </a:lnTo>
                <a:lnTo>
                  <a:pt x="8298" y="13675"/>
                </a:lnTo>
                <a:lnTo>
                  <a:pt x="8688" y="13359"/>
                </a:lnTo>
                <a:lnTo>
                  <a:pt x="8906" y="13140"/>
                </a:lnTo>
                <a:lnTo>
                  <a:pt x="9150" y="12897"/>
                </a:lnTo>
                <a:lnTo>
                  <a:pt x="9393" y="12629"/>
                </a:lnTo>
                <a:lnTo>
                  <a:pt x="9612" y="12313"/>
                </a:lnTo>
                <a:lnTo>
                  <a:pt x="9807" y="12021"/>
                </a:lnTo>
                <a:lnTo>
                  <a:pt x="9953" y="11680"/>
                </a:lnTo>
                <a:lnTo>
                  <a:pt x="10074" y="11364"/>
                </a:lnTo>
                <a:lnTo>
                  <a:pt x="10099" y="11194"/>
                </a:lnTo>
                <a:lnTo>
                  <a:pt x="10099" y="11048"/>
                </a:lnTo>
                <a:lnTo>
                  <a:pt x="10099" y="10975"/>
                </a:lnTo>
                <a:lnTo>
                  <a:pt x="10050" y="10902"/>
                </a:lnTo>
                <a:lnTo>
                  <a:pt x="10001" y="10853"/>
                </a:lnTo>
                <a:lnTo>
                  <a:pt x="9953" y="10829"/>
                </a:lnTo>
                <a:lnTo>
                  <a:pt x="9880" y="10829"/>
                </a:lnTo>
                <a:lnTo>
                  <a:pt x="9807" y="10853"/>
                </a:lnTo>
                <a:lnTo>
                  <a:pt x="9734" y="10877"/>
                </a:lnTo>
                <a:lnTo>
                  <a:pt x="9685" y="10926"/>
                </a:lnTo>
                <a:lnTo>
                  <a:pt x="9539" y="11169"/>
                </a:lnTo>
                <a:lnTo>
                  <a:pt x="9417" y="11413"/>
                </a:lnTo>
                <a:lnTo>
                  <a:pt x="9296" y="11680"/>
                </a:lnTo>
                <a:lnTo>
                  <a:pt x="9174" y="11923"/>
                </a:lnTo>
                <a:lnTo>
                  <a:pt x="9004" y="12167"/>
                </a:lnTo>
                <a:lnTo>
                  <a:pt x="8809" y="12410"/>
                </a:lnTo>
                <a:lnTo>
                  <a:pt x="8615" y="12653"/>
                </a:lnTo>
                <a:lnTo>
                  <a:pt x="8396" y="12872"/>
                </a:lnTo>
                <a:lnTo>
                  <a:pt x="8152" y="13067"/>
                </a:lnTo>
                <a:lnTo>
                  <a:pt x="7909" y="13262"/>
                </a:lnTo>
                <a:lnTo>
                  <a:pt x="7666" y="13432"/>
                </a:lnTo>
                <a:lnTo>
                  <a:pt x="7398" y="13578"/>
                </a:lnTo>
                <a:lnTo>
                  <a:pt x="7301" y="13627"/>
                </a:lnTo>
                <a:lnTo>
                  <a:pt x="7276" y="13432"/>
                </a:lnTo>
                <a:lnTo>
                  <a:pt x="7252" y="13262"/>
                </a:lnTo>
                <a:lnTo>
                  <a:pt x="7252" y="13018"/>
                </a:lnTo>
                <a:lnTo>
                  <a:pt x="7252" y="12799"/>
                </a:lnTo>
                <a:lnTo>
                  <a:pt x="7325" y="12337"/>
                </a:lnTo>
                <a:lnTo>
                  <a:pt x="7422" y="11972"/>
                </a:lnTo>
                <a:lnTo>
                  <a:pt x="7544" y="11607"/>
                </a:lnTo>
                <a:lnTo>
                  <a:pt x="7617" y="11461"/>
                </a:lnTo>
                <a:lnTo>
                  <a:pt x="7714" y="11291"/>
                </a:lnTo>
                <a:lnTo>
                  <a:pt x="7836" y="11145"/>
                </a:lnTo>
                <a:lnTo>
                  <a:pt x="7982" y="11023"/>
                </a:lnTo>
                <a:lnTo>
                  <a:pt x="8323" y="10756"/>
                </a:lnTo>
                <a:lnTo>
                  <a:pt x="8688" y="10512"/>
                </a:lnTo>
                <a:lnTo>
                  <a:pt x="9077" y="10318"/>
                </a:lnTo>
                <a:lnTo>
                  <a:pt x="9490" y="10147"/>
                </a:lnTo>
                <a:lnTo>
                  <a:pt x="9904" y="10001"/>
                </a:lnTo>
                <a:lnTo>
                  <a:pt x="10342" y="9880"/>
                </a:lnTo>
                <a:lnTo>
                  <a:pt x="10780" y="9782"/>
                </a:lnTo>
                <a:lnTo>
                  <a:pt x="11194" y="9734"/>
                </a:lnTo>
                <a:close/>
                <a:moveTo>
                  <a:pt x="390" y="11218"/>
                </a:moveTo>
                <a:lnTo>
                  <a:pt x="731" y="11267"/>
                </a:lnTo>
                <a:lnTo>
                  <a:pt x="1071" y="11291"/>
                </a:lnTo>
                <a:lnTo>
                  <a:pt x="1412" y="11315"/>
                </a:lnTo>
                <a:lnTo>
                  <a:pt x="1753" y="11364"/>
                </a:lnTo>
                <a:lnTo>
                  <a:pt x="2239" y="11437"/>
                </a:lnTo>
                <a:lnTo>
                  <a:pt x="2702" y="11583"/>
                </a:lnTo>
                <a:lnTo>
                  <a:pt x="3164" y="11729"/>
                </a:lnTo>
                <a:lnTo>
                  <a:pt x="3602" y="11948"/>
                </a:lnTo>
                <a:lnTo>
                  <a:pt x="3797" y="12069"/>
                </a:lnTo>
                <a:lnTo>
                  <a:pt x="3991" y="12215"/>
                </a:lnTo>
                <a:lnTo>
                  <a:pt x="4162" y="12361"/>
                </a:lnTo>
                <a:lnTo>
                  <a:pt x="4332" y="12556"/>
                </a:lnTo>
                <a:lnTo>
                  <a:pt x="4478" y="12726"/>
                </a:lnTo>
                <a:lnTo>
                  <a:pt x="4624" y="12921"/>
                </a:lnTo>
                <a:lnTo>
                  <a:pt x="4867" y="13335"/>
                </a:lnTo>
                <a:lnTo>
                  <a:pt x="4989" y="13578"/>
                </a:lnTo>
                <a:lnTo>
                  <a:pt x="5038" y="13797"/>
                </a:lnTo>
                <a:lnTo>
                  <a:pt x="5062" y="14040"/>
                </a:lnTo>
                <a:lnTo>
                  <a:pt x="5038" y="14284"/>
                </a:lnTo>
                <a:lnTo>
                  <a:pt x="4989" y="14746"/>
                </a:lnTo>
                <a:lnTo>
                  <a:pt x="4916" y="15233"/>
                </a:lnTo>
                <a:lnTo>
                  <a:pt x="4746" y="15160"/>
                </a:lnTo>
                <a:lnTo>
                  <a:pt x="4551" y="15062"/>
                </a:lnTo>
                <a:lnTo>
                  <a:pt x="4210" y="14843"/>
                </a:lnTo>
                <a:lnTo>
                  <a:pt x="3870" y="14576"/>
                </a:lnTo>
                <a:lnTo>
                  <a:pt x="3529" y="14284"/>
                </a:lnTo>
                <a:lnTo>
                  <a:pt x="3091" y="13919"/>
                </a:lnTo>
                <a:lnTo>
                  <a:pt x="2702" y="13529"/>
                </a:lnTo>
                <a:lnTo>
                  <a:pt x="2531" y="13335"/>
                </a:lnTo>
                <a:lnTo>
                  <a:pt x="2385" y="13116"/>
                </a:lnTo>
                <a:lnTo>
                  <a:pt x="2239" y="12897"/>
                </a:lnTo>
                <a:lnTo>
                  <a:pt x="2069" y="12726"/>
                </a:lnTo>
                <a:lnTo>
                  <a:pt x="2020" y="12702"/>
                </a:lnTo>
                <a:lnTo>
                  <a:pt x="1972" y="12702"/>
                </a:lnTo>
                <a:lnTo>
                  <a:pt x="1923" y="12726"/>
                </a:lnTo>
                <a:lnTo>
                  <a:pt x="1899" y="12775"/>
                </a:lnTo>
                <a:lnTo>
                  <a:pt x="1874" y="12921"/>
                </a:lnTo>
                <a:lnTo>
                  <a:pt x="1874" y="13043"/>
                </a:lnTo>
                <a:lnTo>
                  <a:pt x="1899" y="13189"/>
                </a:lnTo>
                <a:lnTo>
                  <a:pt x="1947" y="13335"/>
                </a:lnTo>
                <a:lnTo>
                  <a:pt x="2020" y="13456"/>
                </a:lnTo>
                <a:lnTo>
                  <a:pt x="2118" y="13602"/>
                </a:lnTo>
                <a:lnTo>
                  <a:pt x="2337" y="13870"/>
                </a:lnTo>
                <a:lnTo>
                  <a:pt x="2580" y="14113"/>
                </a:lnTo>
                <a:lnTo>
                  <a:pt x="2823" y="14357"/>
                </a:lnTo>
                <a:lnTo>
                  <a:pt x="3261" y="14722"/>
                </a:lnTo>
                <a:lnTo>
                  <a:pt x="3578" y="14989"/>
                </a:lnTo>
                <a:lnTo>
                  <a:pt x="3918" y="15257"/>
                </a:lnTo>
                <a:lnTo>
                  <a:pt x="4259" y="15476"/>
                </a:lnTo>
                <a:lnTo>
                  <a:pt x="4600" y="15671"/>
                </a:lnTo>
                <a:lnTo>
                  <a:pt x="4210" y="15841"/>
                </a:lnTo>
                <a:lnTo>
                  <a:pt x="3797" y="15938"/>
                </a:lnTo>
                <a:lnTo>
                  <a:pt x="3383" y="15987"/>
                </a:lnTo>
                <a:lnTo>
                  <a:pt x="3188" y="16011"/>
                </a:lnTo>
                <a:lnTo>
                  <a:pt x="2994" y="15987"/>
                </a:lnTo>
                <a:lnTo>
                  <a:pt x="2799" y="15963"/>
                </a:lnTo>
                <a:lnTo>
                  <a:pt x="2604" y="15914"/>
                </a:lnTo>
                <a:lnTo>
                  <a:pt x="2410" y="15865"/>
                </a:lnTo>
                <a:lnTo>
                  <a:pt x="2215" y="15768"/>
                </a:lnTo>
                <a:lnTo>
                  <a:pt x="2045" y="15671"/>
                </a:lnTo>
                <a:lnTo>
                  <a:pt x="1850" y="15549"/>
                </a:lnTo>
                <a:lnTo>
                  <a:pt x="1680" y="15403"/>
                </a:lnTo>
                <a:lnTo>
                  <a:pt x="1509" y="15233"/>
                </a:lnTo>
                <a:lnTo>
                  <a:pt x="1339" y="15038"/>
                </a:lnTo>
                <a:lnTo>
                  <a:pt x="1193" y="14819"/>
                </a:lnTo>
                <a:lnTo>
                  <a:pt x="1071" y="14600"/>
                </a:lnTo>
                <a:lnTo>
                  <a:pt x="950" y="14357"/>
                </a:lnTo>
                <a:lnTo>
                  <a:pt x="852" y="14113"/>
                </a:lnTo>
                <a:lnTo>
                  <a:pt x="779" y="13846"/>
                </a:lnTo>
                <a:lnTo>
                  <a:pt x="658" y="13335"/>
                </a:lnTo>
                <a:lnTo>
                  <a:pt x="585" y="12799"/>
                </a:lnTo>
                <a:lnTo>
                  <a:pt x="512" y="12288"/>
                </a:lnTo>
                <a:lnTo>
                  <a:pt x="463" y="11753"/>
                </a:lnTo>
                <a:lnTo>
                  <a:pt x="390" y="11218"/>
                </a:lnTo>
                <a:close/>
                <a:moveTo>
                  <a:pt x="6230" y="1"/>
                </a:moveTo>
                <a:lnTo>
                  <a:pt x="5914" y="25"/>
                </a:lnTo>
                <a:lnTo>
                  <a:pt x="5622" y="122"/>
                </a:lnTo>
                <a:lnTo>
                  <a:pt x="5451" y="195"/>
                </a:lnTo>
                <a:lnTo>
                  <a:pt x="5305" y="293"/>
                </a:lnTo>
                <a:lnTo>
                  <a:pt x="5159" y="390"/>
                </a:lnTo>
                <a:lnTo>
                  <a:pt x="5062" y="536"/>
                </a:lnTo>
                <a:lnTo>
                  <a:pt x="4965" y="658"/>
                </a:lnTo>
                <a:lnTo>
                  <a:pt x="4892" y="804"/>
                </a:lnTo>
                <a:lnTo>
                  <a:pt x="4843" y="974"/>
                </a:lnTo>
                <a:lnTo>
                  <a:pt x="4794" y="1120"/>
                </a:lnTo>
                <a:lnTo>
                  <a:pt x="4648" y="998"/>
                </a:lnTo>
                <a:lnTo>
                  <a:pt x="4454" y="877"/>
                </a:lnTo>
                <a:lnTo>
                  <a:pt x="4283" y="804"/>
                </a:lnTo>
                <a:lnTo>
                  <a:pt x="4089" y="779"/>
                </a:lnTo>
                <a:lnTo>
                  <a:pt x="3894" y="779"/>
                </a:lnTo>
                <a:lnTo>
                  <a:pt x="3675" y="804"/>
                </a:lnTo>
                <a:lnTo>
                  <a:pt x="3480" y="877"/>
                </a:lnTo>
                <a:lnTo>
                  <a:pt x="3286" y="998"/>
                </a:lnTo>
                <a:lnTo>
                  <a:pt x="3115" y="1144"/>
                </a:lnTo>
                <a:lnTo>
                  <a:pt x="2945" y="1315"/>
                </a:lnTo>
                <a:lnTo>
                  <a:pt x="2799" y="1509"/>
                </a:lnTo>
                <a:lnTo>
                  <a:pt x="2677" y="1704"/>
                </a:lnTo>
                <a:lnTo>
                  <a:pt x="2580" y="1923"/>
                </a:lnTo>
                <a:lnTo>
                  <a:pt x="2507" y="2142"/>
                </a:lnTo>
                <a:lnTo>
                  <a:pt x="2458" y="2385"/>
                </a:lnTo>
                <a:lnTo>
                  <a:pt x="2410" y="2604"/>
                </a:lnTo>
                <a:lnTo>
                  <a:pt x="2410" y="2799"/>
                </a:lnTo>
                <a:lnTo>
                  <a:pt x="2434" y="2994"/>
                </a:lnTo>
                <a:lnTo>
                  <a:pt x="2483" y="3188"/>
                </a:lnTo>
                <a:lnTo>
                  <a:pt x="2556" y="3359"/>
                </a:lnTo>
                <a:lnTo>
                  <a:pt x="2312" y="3407"/>
                </a:lnTo>
                <a:lnTo>
                  <a:pt x="2093" y="3480"/>
                </a:lnTo>
                <a:lnTo>
                  <a:pt x="1899" y="3602"/>
                </a:lnTo>
                <a:lnTo>
                  <a:pt x="1728" y="3748"/>
                </a:lnTo>
                <a:lnTo>
                  <a:pt x="1558" y="3918"/>
                </a:lnTo>
                <a:lnTo>
                  <a:pt x="1436" y="4113"/>
                </a:lnTo>
                <a:lnTo>
                  <a:pt x="1315" y="4307"/>
                </a:lnTo>
                <a:lnTo>
                  <a:pt x="1217" y="4526"/>
                </a:lnTo>
                <a:lnTo>
                  <a:pt x="1169" y="4745"/>
                </a:lnTo>
                <a:lnTo>
                  <a:pt x="1144" y="4964"/>
                </a:lnTo>
                <a:lnTo>
                  <a:pt x="1144" y="5183"/>
                </a:lnTo>
                <a:lnTo>
                  <a:pt x="1169" y="5402"/>
                </a:lnTo>
                <a:lnTo>
                  <a:pt x="1242" y="5597"/>
                </a:lnTo>
                <a:lnTo>
                  <a:pt x="1315" y="5816"/>
                </a:lnTo>
                <a:lnTo>
                  <a:pt x="1412" y="5986"/>
                </a:lnTo>
                <a:lnTo>
                  <a:pt x="1534" y="6181"/>
                </a:lnTo>
                <a:lnTo>
                  <a:pt x="1607" y="6254"/>
                </a:lnTo>
                <a:lnTo>
                  <a:pt x="1704" y="6327"/>
                </a:lnTo>
                <a:lnTo>
                  <a:pt x="1899" y="6449"/>
                </a:lnTo>
                <a:lnTo>
                  <a:pt x="2142" y="6522"/>
                </a:lnTo>
                <a:lnTo>
                  <a:pt x="2385" y="6570"/>
                </a:lnTo>
                <a:lnTo>
                  <a:pt x="2264" y="6814"/>
                </a:lnTo>
                <a:lnTo>
                  <a:pt x="2191" y="7081"/>
                </a:lnTo>
                <a:lnTo>
                  <a:pt x="2166" y="7349"/>
                </a:lnTo>
                <a:lnTo>
                  <a:pt x="2191" y="7617"/>
                </a:lnTo>
                <a:lnTo>
                  <a:pt x="2239" y="7884"/>
                </a:lnTo>
                <a:lnTo>
                  <a:pt x="2337" y="8152"/>
                </a:lnTo>
                <a:lnTo>
                  <a:pt x="2458" y="8395"/>
                </a:lnTo>
                <a:lnTo>
                  <a:pt x="2629" y="8614"/>
                </a:lnTo>
                <a:lnTo>
                  <a:pt x="2750" y="8712"/>
                </a:lnTo>
                <a:lnTo>
                  <a:pt x="2848" y="8809"/>
                </a:lnTo>
                <a:lnTo>
                  <a:pt x="2969" y="8906"/>
                </a:lnTo>
                <a:lnTo>
                  <a:pt x="3115" y="8955"/>
                </a:lnTo>
                <a:lnTo>
                  <a:pt x="3237" y="9004"/>
                </a:lnTo>
                <a:lnTo>
                  <a:pt x="3359" y="9052"/>
                </a:lnTo>
                <a:lnTo>
                  <a:pt x="3651" y="9077"/>
                </a:lnTo>
                <a:lnTo>
                  <a:pt x="3918" y="9052"/>
                </a:lnTo>
                <a:lnTo>
                  <a:pt x="4186" y="9004"/>
                </a:lnTo>
                <a:lnTo>
                  <a:pt x="4478" y="8882"/>
                </a:lnTo>
                <a:lnTo>
                  <a:pt x="4721" y="8736"/>
                </a:lnTo>
                <a:lnTo>
                  <a:pt x="4794" y="8687"/>
                </a:lnTo>
                <a:lnTo>
                  <a:pt x="4843" y="8906"/>
                </a:lnTo>
                <a:lnTo>
                  <a:pt x="4940" y="9101"/>
                </a:lnTo>
                <a:lnTo>
                  <a:pt x="5062" y="9296"/>
                </a:lnTo>
                <a:lnTo>
                  <a:pt x="5232" y="9442"/>
                </a:lnTo>
                <a:lnTo>
                  <a:pt x="5403" y="9588"/>
                </a:lnTo>
                <a:lnTo>
                  <a:pt x="5622" y="9685"/>
                </a:lnTo>
                <a:lnTo>
                  <a:pt x="5841" y="9782"/>
                </a:lnTo>
                <a:lnTo>
                  <a:pt x="6084" y="9855"/>
                </a:lnTo>
                <a:lnTo>
                  <a:pt x="6011" y="10074"/>
                </a:lnTo>
                <a:lnTo>
                  <a:pt x="5987" y="10293"/>
                </a:lnTo>
                <a:lnTo>
                  <a:pt x="5962" y="10537"/>
                </a:lnTo>
                <a:lnTo>
                  <a:pt x="5962" y="10780"/>
                </a:lnTo>
                <a:lnTo>
                  <a:pt x="5987" y="11267"/>
                </a:lnTo>
                <a:lnTo>
                  <a:pt x="6011" y="11705"/>
                </a:lnTo>
                <a:lnTo>
                  <a:pt x="5987" y="12459"/>
                </a:lnTo>
                <a:lnTo>
                  <a:pt x="5962" y="13213"/>
                </a:lnTo>
                <a:lnTo>
                  <a:pt x="5889" y="13943"/>
                </a:lnTo>
                <a:lnTo>
                  <a:pt x="5792" y="14697"/>
                </a:lnTo>
                <a:lnTo>
                  <a:pt x="5670" y="15403"/>
                </a:lnTo>
                <a:lnTo>
                  <a:pt x="5451" y="15379"/>
                </a:lnTo>
                <a:lnTo>
                  <a:pt x="5524" y="14843"/>
                </a:lnTo>
                <a:lnTo>
                  <a:pt x="5573" y="14308"/>
                </a:lnTo>
                <a:lnTo>
                  <a:pt x="5573" y="14065"/>
                </a:lnTo>
                <a:lnTo>
                  <a:pt x="5549" y="13797"/>
                </a:lnTo>
                <a:lnTo>
                  <a:pt x="5500" y="13529"/>
                </a:lnTo>
                <a:lnTo>
                  <a:pt x="5403" y="13262"/>
                </a:lnTo>
                <a:lnTo>
                  <a:pt x="5305" y="13043"/>
                </a:lnTo>
                <a:lnTo>
                  <a:pt x="5159" y="12799"/>
                </a:lnTo>
                <a:lnTo>
                  <a:pt x="5013" y="12580"/>
                </a:lnTo>
                <a:lnTo>
                  <a:pt x="4843" y="12361"/>
                </a:lnTo>
                <a:lnTo>
                  <a:pt x="4673" y="12167"/>
                </a:lnTo>
                <a:lnTo>
                  <a:pt x="4478" y="11972"/>
                </a:lnTo>
                <a:lnTo>
                  <a:pt x="4259" y="11802"/>
                </a:lnTo>
                <a:lnTo>
                  <a:pt x="4064" y="11656"/>
                </a:lnTo>
                <a:lnTo>
                  <a:pt x="3845" y="11510"/>
                </a:lnTo>
                <a:lnTo>
                  <a:pt x="3626" y="11388"/>
                </a:lnTo>
                <a:lnTo>
                  <a:pt x="3383" y="11291"/>
                </a:lnTo>
                <a:lnTo>
                  <a:pt x="3140" y="11218"/>
                </a:lnTo>
                <a:lnTo>
                  <a:pt x="2653" y="11072"/>
                </a:lnTo>
                <a:lnTo>
                  <a:pt x="2142" y="10975"/>
                </a:lnTo>
                <a:lnTo>
                  <a:pt x="1655" y="10877"/>
                </a:lnTo>
                <a:lnTo>
                  <a:pt x="1120" y="10804"/>
                </a:lnTo>
                <a:lnTo>
                  <a:pt x="852" y="10780"/>
                </a:lnTo>
                <a:lnTo>
                  <a:pt x="585" y="10780"/>
                </a:lnTo>
                <a:lnTo>
                  <a:pt x="342" y="10804"/>
                </a:lnTo>
                <a:lnTo>
                  <a:pt x="98" y="10877"/>
                </a:lnTo>
                <a:lnTo>
                  <a:pt x="25" y="10926"/>
                </a:lnTo>
                <a:lnTo>
                  <a:pt x="1" y="10999"/>
                </a:lnTo>
                <a:lnTo>
                  <a:pt x="1" y="11072"/>
                </a:lnTo>
                <a:lnTo>
                  <a:pt x="50" y="11145"/>
                </a:lnTo>
                <a:lnTo>
                  <a:pt x="25" y="11437"/>
                </a:lnTo>
                <a:lnTo>
                  <a:pt x="1" y="11729"/>
                </a:lnTo>
                <a:lnTo>
                  <a:pt x="1" y="12045"/>
                </a:lnTo>
                <a:lnTo>
                  <a:pt x="1" y="12337"/>
                </a:lnTo>
                <a:lnTo>
                  <a:pt x="25" y="12678"/>
                </a:lnTo>
                <a:lnTo>
                  <a:pt x="74" y="12994"/>
                </a:lnTo>
                <a:lnTo>
                  <a:pt x="123" y="13310"/>
                </a:lnTo>
                <a:lnTo>
                  <a:pt x="196" y="13627"/>
                </a:lnTo>
                <a:lnTo>
                  <a:pt x="293" y="13919"/>
                </a:lnTo>
                <a:lnTo>
                  <a:pt x="415" y="14235"/>
                </a:lnTo>
                <a:lnTo>
                  <a:pt x="536" y="14527"/>
                </a:lnTo>
                <a:lnTo>
                  <a:pt x="658" y="14819"/>
                </a:lnTo>
                <a:lnTo>
                  <a:pt x="828" y="15087"/>
                </a:lnTo>
                <a:lnTo>
                  <a:pt x="974" y="15330"/>
                </a:lnTo>
                <a:lnTo>
                  <a:pt x="1169" y="15549"/>
                </a:lnTo>
                <a:lnTo>
                  <a:pt x="1363" y="15768"/>
                </a:lnTo>
                <a:lnTo>
                  <a:pt x="1558" y="15938"/>
                </a:lnTo>
                <a:lnTo>
                  <a:pt x="1777" y="16060"/>
                </a:lnTo>
                <a:lnTo>
                  <a:pt x="1996" y="16182"/>
                </a:lnTo>
                <a:lnTo>
                  <a:pt x="2215" y="16303"/>
                </a:lnTo>
                <a:lnTo>
                  <a:pt x="2458" y="16376"/>
                </a:lnTo>
                <a:lnTo>
                  <a:pt x="2702" y="16425"/>
                </a:lnTo>
                <a:lnTo>
                  <a:pt x="2945" y="16474"/>
                </a:lnTo>
                <a:lnTo>
                  <a:pt x="3213" y="16498"/>
                </a:lnTo>
                <a:lnTo>
                  <a:pt x="3456" y="16474"/>
                </a:lnTo>
                <a:lnTo>
                  <a:pt x="3724" y="16474"/>
                </a:lnTo>
                <a:lnTo>
                  <a:pt x="3967" y="16425"/>
                </a:lnTo>
                <a:lnTo>
                  <a:pt x="4210" y="16352"/>
                </a:lnTo>
                <a:lnTo>
                  <a:pt x="4454" y="16279"/>
                </a:lnTo>
                <a:lnTo>
                  <a:pt x="4673" y="16157"/>
                </a:lnTo>
                <a:lnTo>
                  <a:pt x="4892" y="16036"/>
                </a:lnTo>
                <a:lnTo>
                  <a:pt x="5086" y="15890"/>
                </a:lnTo>
                <a:lnTo>
                  <a:pt x="5257" y="15890"/>
                </a:lnTo>
                <a:lnTo>
                  <a:pt x="5549" y="15914"/>
                </a:lnTo>
                <a:lnTo>
                  <a:pt x="5330" y="16693"/>
                </a:lnTo>
                <a:lnTo>
                  <a:pt x="5111" y="17471"/>
                </a:lnTo>
                <a:lnTo>
                  <a:pt x="4867" y="18128"/>
                </a:lnTo>
                <a:lnTo>
                  <a:pt x="4746" y="18445"/>
                </a:lnTo>
                <a:lnTo>
                  <a:pt x="4575" y="18761"/>
                </a:lnTo>
                <a:lnTo>
                  <a:pt x="4429" y="19004"/>
                </a:lnTo>
                <a:lnTo>
                  <a:pt x="4259" y="19272"/>
                </a:lnTo>
                <a:lnTo>
                  <a:pt x="4186" y="19394"/>
                </a:lnTo>
                <a:lnTo>
                  <a:pt x="4113" y="19540"/>
                </a:lnTo>
                <a:lnTo>
                  <a:pt x="4089" y="19686"/>
                </a:lnTo>
                <a:lnTo>
                  <a:pt x="4064" y="19832"/>
                </a:lnTo>
                <a:lnTo>
                  <a:pt x="4089" y="19880"/>
                </a:lnTo>
                <a:lnTo>
                  <a:pt x="4089" y="19929"/>
                </a:lnTo>
                <a:lnTo>
                  <a:pt x="4162" y="19977"/>
                </a:lnTo>
                <a:lnTo>
                  <a:pt x="4259" y="20002"/>
                </a:lnTo>
                <a:lnTo>
                  <a:pt x="4356" y="19953"/>
                </a:lnTo>
                <a:lnTo>
                  <a:pt x="4575" y="19734"/>
                </a:lnTo>
                <a:lnTo>
                  <a:pt x="4770" y="19491"/>
                </a:lnTo>
                <a:lnTo>
                  <a:pt x="4940" y="19223"/>
                </a:lnTo>
                <a:lnTo>
                  <a:pt x="5086" y="18931"/>
                </a:lnTo>
                <a:lnTo>
                  <a:pt x="5208" y="18639"/>
                </a:lnTo>
                <a:lnTo>
                  <a:pt x="5330" y="18347"/>
                </a:lnTo>
                <a:lnTo>
                  <a:pt x="5549" y="17763"/>
                </a:lnTo>
                <a:lnTo>
                  <a:pt x="5768" y="17082"/>
                </a:lnTo>
                <a:lnTo>
                  <a:pt x="5962" y="16376"/>
                </a:lnTo>
                <a:lnTo>
                  <a:pt x="6108" y="15695"/>
                </a:lnTo>
                <a:lnTo>
                  <a:pt x="6254" y="14989"/>
                </a:lnTo>
                <a:lnTo>
                  <a:pt x="6352" y="14308"/>
                </a:lnTo>
                <a:lnTo>
                  <a:pt x="6571" y="14357"/>
                </a:lnTo>
                <a:lnTo>
                  <a:pt x="6814" y="14357"/>
                </a:lnTo>
                <a:lnTo>
                  <a:pt x="7033" y="14332"/>
                </a:lnTo>
                <a:lnTo>
                  <a:pt x="7276" y="14259"/>
                </a:lnTo>
                <a:lnTo>
                  <a:pt x="7422" y="14332"/>
                </a:lnTo>
                <a:lnTo>
                  <a:pt x="7593" y="14405"/>
                </a:lnTo>
                <a:lnTo>
                  <a:pt x="7763" y="14454"/>
                </a:lnTo>
                <a:lnTo>
                  <a:pt x="7933" y="14478"/>
                </a:lnTo>
                <a:lnTo>
                  <a:pt x="8298" y="14527"/>
                </a:lnTo>
                <a:lnTo>
                  <a:pt x="8615" y="14478"/>
                </a:lnTo>
                <a:lnTo>
                  <a:pt x="8882" y="14430"/>
                </a:lnTo>
                <a:lnTo>
                  <a:pt x="9150" y="14332"/>
                </a:lnTo>
                <a:lnTo>
                  <a:pt x="9442" y="14211"/>
                </a:lnTo>
                <a:lnTo>
                  <a:pt x="9685" y="14065"/>
                </a:lnTo>
                <a:lnTo>
                  <a:pt x="9928" y="13894"/>
                </a:lnTo>
                <a:lnTo>
                  <a:pt x="10172" y="13724"/>
                </a:lnTo>
                <a:lnTo>
                  <a:pt x="10366" y="13505"/>
                </a:lnTo>
                <a:lnTo>
                  <a:pt x="10537" y="13286"/>
                </a:lnTo>
                <a:lnTo>
                  <a:pt x="10731" y="12994"/>
                </a:lnTo>
                <a:lnTo>
                  <a:pt x="10877" y="12702"/>
                </a:lnTo>
                <a:lnTo>
                  <a:pt x="10999" y="12386"/>
                </a:lnTo>
                <a:lnTo>
                  <a:pt x="11121" y="12069"/>
                </a:lnTo>
                <a:lnTo>
                  <a:pt x="11291" y="11413"/>
                </a:lnTo>
                <a:lnTo>
                  <a:pt x="11461" y="10756"/>
                </a:lnTo>
                <a:lnTo>
                  <a:pt x="11559" y="10391"/>
                </a:lnTo>
                <a:lnTo>
                  <a:pt x="11632" y="10172"/>
                </a:lnTo>
                <a:lnTo>
                  <a:pt x="11705" y="9928"/>
                </a:lnTo>
                <a:lnTo>
                  <a:pt x="11729" y="9709"/>
                </a:lnTo>
                <a:lnTo>
                  <a:pt x="11729" y="9490"/>
                </a:lnTo>
                <a:lnTo>
                  <a:pt x="11729" y="9393"/>
                </a:lnTo>
                <a:lnTo>
                  <a:pt x="11680" y="9296"/>
                </a:lnTo>
                <a:lnTo>
                  <a:pt x="11632" y="9223"/>
                </a:lnTo>
                <a:lnTo>
                  <a:pt x="11583" y="9174"/>
                </a:lnTo>
                <a:lnTo>
                  <a:pt x="11486" y="9125"/>
                </a:lnTo>
                <a:lnTo>
                  <a:pt x="11413" y="9150"/>
                </a:lnTo>
                <a:lnTo>
                  <a:pt x="11340" y="9174"/>
                </a:lnTo>
                <a:lnTo>
                  <a:pt x="11291" y="9247"/>
                </a:lnTo>
                <a:lnTo>
                  <a:pt x="11072" y="9223"/>
                </a:lnTo>
                <a:lnTo>
                  <a:pt x="10829" y="9247"/>
                </a:lnTo>
                <a:lnTo>
                  <a:pt x="10610" y="9296"/>
                </a:lnTo>
                <a:lnTo>
                  <a:pt x="10366" y="9344"/>
                </a:lnTo>
                <a:lnTo>
                  <a:pt x="9904" y="9490"/>
                </a:lnTo>
                <a:lnTo>
                  <a:pt x="9466" y="9661"/>
                </a:lnTo>
                <a:lnTo>
                  <a:pt x="8955" y="9880"/>
                </a:lnTo>
                <a:lnTo>
                  <a:pt x="8444" y="10147"/>
                </a:lnTo>
                <a:lnTo>
                  <a:pt x="8177" y="10293"/>
                </a:lnTo>
                <a:lnTo>
                  <a:pt x="7958" y="10439"/>
                </a:lnTo>
                <a:lnTo>
                  <a:pt x="7714" y="10610"/>
                </a:lnTo>
                <a:lnTo>
                  <a:pt x="7495" y="10804"/>
                </a:lnTo>
                <a:lnTo>
                  <a:pt x="7349" y="10950"/>
                </a:lnTo>
                <a:lnTo>
                  <a:pt x="7228" y="11145"/>
                </a:lnTo>
                <a:lnTo>
                  <a:pt x="7130" y="11340"/>
                </a:lnTo>
                <a:lnTo>
                  <a:pt x="7033" y="11559"/>
                </a:lnTo>
                <a:lnTo>
                  <a:pt x="6984" y="11778"/>
                </a:lnTo>
                <a:lnTo>
                  <a:pt x="6911" y="12021"/>
                </a:lnTo>
                <a:lnTo>
                  <a:pt x="6838" y="12459"/>
                </a:lnTo>
                <a:lnTo>
                  <a:pt x="6814" y="12726"/>
                </a:lnTo>
                <a:lnTo>
                  <a:pt x="6790" y="13091"/>
                </a:lnTo>
                <a:lnTo>
                  <a:pt x="6814" y="13286"/>
                </a:lnTo>
                <a:lnTo>
                  <a:pt x="6838" y="13481"/>
                </a:lnTo>
                <a:lnTo>
                  <a:pt x="6887" y="13627"/>
                </a:lnTo>
                <a:lnTo>
                  <a:pt x="6984" y="13748"/>
                </a:lnTo>
                <a:lnTo>
                  <a:pt x="6692" y="13846"/>
                </a:lnTo>
                <a:lnTo>
                  <a:pt x="6400" y="13967"/>
                </a:lnTo>
                <a:lnTo>
                  <a:pt x="6449" y="13116"/>
                </a:lnTo>
                <a:lnTo>
                  <a:pt x="6473" y="12240"/>
                </a:lnTo>
                <a:lnTo>
                  <a:pt x="6449" y="11656"/>
                </a:lnTo>
                <a:lnTo>
                  <a:pt x="6400" y="11072"/>
                </a:lnTo>
                <a:lnTo>
                  <a:pt x="6352" y="10488"/>
                </a:lnTo>
                <a:lnTo>
                  <a:pt x="6352" y="9904"/>
                </a:lnTo>
                <a:lnTo>
                  <a:pt x="6522" y="9928"/>
                </a:lnTo>
                <a:lnTo>
                  <a:pt x="6668" y="9928"/>
                </a:lnTo>
                <a:lnTo>
                  <a:pt x="6814" y="9904"/>
                </a:lnTo>
                <a:lnTo>
                  <a:pt x="6960" y="9880"/>
                </a:lnTo>
                <a:lnTo>
                  <a:pt x="7106" y="9831"/>
                </a:lnTo>
                <a:lnTo>
                  <a:pt x="7252" y="9782"/>
                </a:lnTo>
                <a:lnTo>
                  <a:pt x="7374" y="9709"/>
                </a:lnTo>
                <a:lnTo>
                  <a:pt x="7495" y="9636"/>
                </a:lnTo>
                <a:lnTo>
                  <a:pt x="7593" y="9539"/>
                </a:lnTo>
                <a:lnTo>
                  <a:pt x="7690" y="9417"/>
                </a:lnTo>
                <a:lnTo>
                  <a:pt x="7763" y="9320"/>
                </a:lnTo>
                <a:lnTo>
                  <a:pt x="7812" y="9174"/>
                </a:lnTo>
                <a:lnTo>
                  <a:pt x="7860" y="9052"/>
                </a:lnTo>
                <a:lnTo>
                  <a:pt x="7885" y="8906"/>
                </a:lnTo>
                <a:lnTo>
                  <a:pt x="7909" y="8736"/>
                </a:lnTo>
                <a:lnTo>
                  <a:pt x="7885" y="8566"/>
                </a:lnTo>
                <a:lnTo>
                  <a:pt x="8079" y="8687"/>
                </a:lnTo>
                <a:lnTo>
                  <a:pt x="8250" y="8785"/>
                </a:lnTo>
                <a:lnTo>
                  <a:pt x="8444" y="8858"/>
                </a:lnTo>
                <a:lnTo>
                  <a:pt x="8639" y="8882"/>
                </a:lnTo>
                <a:lnTo>
                  <a:pt x="9077" y="8882"/>
                </a:lnTo>
                <a:lnTo>
                  <a:pt x="9296" y="8809"/>
                </a:lnTo>
                <a:lnTo>
                  <a:pt x="9515" y="8736"/>
                </a:lnTo>
                <a:lnTo>
                  <a:pt x="9661" y="8663"/>
                </a:lnTo>
                <a:lnTo>
                  <a:pt x="9807" y="8590"/>
                </a:lnTo>
                <a:lnTo>
                  <a:pt x="9928" y="8493"/>
                </a:lnTo>
                <a:lnTo>
                  <a:pt x="10026" y="8395"/>
                </a:lnTo>
                <a:lnTo>
                  <a:pt x="10123" y="8274"/>
                </a:lnTo>
                <a:lnTo>
                  <a:pt x="10220" y="8152"/>
                </a:lnTo>
                <a:lnTo>
                  <a:pt x="10269" y="8006"/>
                </a:lnTo>
                <a:lnTo>
                  <a:pt x="10318" y="7884"/>
                </a:lnTo>
                <a:lnTo>
                  <a:pt x="10366" y="7738"/>
                </a:lnTo>
                <a:lnTo>
                  <a:pt x="10391" y="7592"/>
                </a:lnTo>
                <a:lnTo>
                  <a:pt x="10391" y="7446"/>
                </a:lnTo>
                <a:lnTo>
                  <a:pt x="10391" y="7300"/>
                </a:lnTo>
                <a:lnTo>
                  <a:pt x="10366" y="7154"/>
                </a:lnTo>
                <a:lnTo>
                  <a:pt x="10318" y="7008"/>
                </a:lnTo>
                <a:lnTo>
                  <a:pt x="10245" y="6862"/>
                </a:lnTo>
                <a:lnTo>
                  <a:pt x="10172" y="6716"/>
                </a:lnTo>
                <a:lnTo>
                  <a:pt x="10172" y="6692"/>
                </a:lnTo>
                <a:lnTo>
                  <a:pt x="10342" y="6668"/>
                </a:lnTo>
                <a:lnTo>
                  <a:pt x="10488" y="6619"/>
                </a:lnTo>
                <a:lnTo>
                  <a:pt x="10634" y="6546"/>
                </a:lnTo>
                <a:lnTo>
                  <a:pt x="10780" y="6449"/>
                </a:lnTo>
                <a:lnTo>
                  <a:pt x="10877" y="6327"/>
                </a:lnTo>
                <a:lnTo>
                  <a:pt x="10999" y="6205"/>
                </a:lnTo>
                <a:lnTo>
                  <a:pt x="11096" y="6059"/>
                </a:lnTo>
                <a:lnTo>
                  <a:pt x="11169" y="5913"/>
                </a:lnTo>
                <a:lnTo>
                  <a:pt x="11291" y="5597"/>
                </a:lnTo>
                <a:lnTo>
                  <a:pt x="11364" y="5256"/>
                </a:lnTo>
                <a:lnTo>
                  <a:pt x="11388" y="4916"/>
                </a:lnTo>
                <a:lnTo>
                  <a:pt x="11388" y="4599"/>
                </a:lnTo>
                <a:lnTo>
                  <a:pt x="11315" y="4307"/>
                </a:lnTo>
                <a:lnTo>
                  <a:pt x="11218" y="4088"/>
                </a:lnTo>
                <a:lnTo>
                  <a:pt x="11096" y="3894"/>
                </a:lnTo>
                <a:lnTo>
                  <a:pt x="10926" y="3748"/>
                </a:lnTo>
                <a:lnTo>
                  <a:pt x="10731" y="3626"/>
                </a:lnTo>
                <a:lnTo>
                  <a:pt x="10512" y="3553"/>
                </a:lnTo>
                <a:lnTo>
                  <a:pt x="10269" y="3529"/>
                </a:lnTo>
                <a:lnTo>
                  <a:pt x="10026" y="3505"/>
                </a:lnTo>
                <a:lnTo>
                  <a:pt x="10196" y="3310"/>
                </a:lnTo>
                <a:lnTo>
                  <a:pt x="10269" y="3188"/>
                </a:lnTo>
                <a:lnTo>
                  <a:pt x="10342" y="3042"/>
                </a:lnTo>
                <a:lnTo>
                  <a:pt x="10391" y="2896"/>
                </a:lnTo>
                <a:lnTo>
                  <a:pt x="10415" y="2726"/>
                </a:lnTo>
                <a:lnTo>
                  <a:pt x="10439" y="2580"/>
                </a:lnTo>
                <a:lnTo>
                  <a:pt x="10439" y="2434"/>
                </a:lnTo>
                <a:lnTo>
                  <a:pt x="10415" y="2264"/>
                </a:lnTo>
                <a:lnTo>
                  <a:pt x="10366" y="2118"/>
                </a:lnTo>
                <a:lnTo>
                  <a:pt x="10269" y="1826"/>
                </a:lnTo>
                <a:lnTo>
                  <a:pt x="10123" y="1534"/>
                </a:lnTo>
                <a:lnTo>
                  <a:pt x="9928" y="1290"/>
                </a:lnTo>
                <a:lnTo>
                  <a:pt x="9807" y="1193"/>
                </a:lnTo>
                <a:lnTo>
                  <a:pt x="9685" y="1096"/>
                </a:lnTo>
                <a:lnTo>
                  <a:pt x="9563" y="1023"/>
                </a:lnTo>
                <a:lnTo>
                  <a:pt x="9442" y="974"/>
                </a:lnTo>
                <a:lnTo>
                  <a:pt x="9198" y="901"/>
                </a:lnTo>
                <a:lnTo>
                  <a:pt x="8931" y="877"/>
                </a:lnTo>
                <a:lnTo>
                  <a:pt x="8663" y="901"/>
                </a:lnTo>
                <a:lnTo>
                  <a:pt x="8396" y="974"/>
                </a:lnTo>
                <a:lnTo>
                  <a:pt x="8152" y="1071"/>
                </a:lnTo>
                <a:lnTo>
                  <a:pt x="7909" y="1217"/>
                </a:lnTo>
                <a:lnTo>
                  <a:pt x="7714" y="1388"/>
                </a:lnTo>
                <a:lnTo>
                  <a:pt x="7714" y="1120"/>
                </a:lnTo>
                <a:lnTo>
                  <a:pt x="7666" y="852"/>
                </a:lnTo>
                <a:lnTo>
                  <a:pt x="7617" y="706"/>
                </a:lnTo>
                <a:lnTo>
                  <a:pt x="7568" y="560"/>
                </a:lnTo>
                <a:lnTo>
                  <a:pt x="7471" y="439"/>
                </a:lnTo>
                <a:lnTo>
                  <a:pt x="7374" y="317"/>
                </a:lnTo>
                <a:lnTo>
                  <a:pt x="7252" y="220"/>
                </a:lnTo>
                <a:lnTo>
                  <a:pt x="7130" y="147"/>
                </a:lnTo>
                <a:lnTo>
                  <a:pt x="6984" y="98"/>
                </a:lnTo>
                <a:lnTo>
                  <a:pt x="6838" y="49"/>
                </a:lnTo>
                <a:lnTo>
                  <a:pt x="65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7"/>
          <p:cNvSpPr/>
          <p:nvPr/>
        </p:nvSpPr>
        <p:spPr>
          <a:xfrm>
            <a:off x="2197315" y="3441323"/>
            <a:ext cx="281705" cy="353423"/>
          </a:xfrm>
          <a:custGeom>
            <a:avLst/>
            <a:gdLst/>
            <a:ahLst/>
            <a:cxnLst/>
            <a:rect l="l" t="t" r="r" b="b"/>
            <a:pathLst>
              <a:path w="14722" h="18470" extrusionOk="0">
                <a:moveTo>
                  <a:pt x="11874" y="658"/>
                </a:moveTo>
                <a:lnTo>
                  <a:pt x="11826" y="1291"/>
                </a:lnTo>
                <a:lnTo>
                  <a:pt x="11777" y="1923"/>
                </a:lnTo>
                <a:lnTo>
                  <a:pt x="11753" y="2264"/>
                </a:lnTo>
                <a:lnTo>
                  <a:pt x="11680" y="2580"/>
                </a:lnTo>
                <a:lnTo>
                  <a:pt x="11607" y="2872"/>
                </a:lnTo>
                <a:lnTo>
                  <a:pt x="11509" y="3188"/>
                </a:lnTo>
                <a:lnTo>
                  <a:pt x="11412" y="3407"/>
                </a:lnTo>
                <a:lnTo>
                  <a:pt x="11290" y="3626"/>
                </a:lnTo>
                <a:lnTo>
                  <a:pt x="11144" y="3797"/>
                </a:lnTo>
                <a:lnTo>
                  <a:pt x="10974" y="3943"/>
                </a:lnTo>
                <a:lnTo>
                  <a:pt x="10779" y="4064"/>
                </a:lnTo>
                <a:lnTo>
                  <a:pt x="10560" y="4162"/>
                </a:lnTo>
                <a:lnTo>
                  <a:pt x="10341" y="4235"/>
                </a:lnTo>
                <a:lnTo>
                  <a:pt x="10122" y="4308"/>
                </a:lnTo>
                <a:lnTo>
                  <a:pt x="9976" y="4332"/>
                </a:lnTo>
                <a:lnTo>
                  <a:pt x="9855" y="4332"/>
                </a:lnTo>
                <a:lnTo>
                  <a:pt x="9563" y="4308"/>
                </a:lnTo>
                <a:lnTo>
                  <a:pt x="9295" y="4259"/>
                </a:lnTo>
                <a:lnTo>
                  <a:pt x="9052" y="4162"/>
                </a:lnTo>
                <a:lnTo>
                  <a:pt x="9392" y="3894"/>
                </a:lnTo>
                <a:lnTo>
                  <a:pt x="9611" y="3675"/>
                </a:lnTo>
                <a:lnTo>
                  <a:pt x="9806" y="3432"/>
                </a:lnTo>
                <a:lnTo>
                  <a:pt x="10025" y="3188"/>
                </a:lnTo>
                <a:lnTo>
                  <a:pt x="10220" y="2921"/>
                </a:lnTo>
                <a:lnTo>
                  <a:pt x="10366" y="2629"/>
                </a:lnTo>
                <a:lnTo>
                  <a:pt x="10512" y="2337"/>
                </a:lnTo>
                <a:lnTo>
                  <a:pt x="10633" y="2045"/>
                </a:lnTo>
                <a:lnTo>
                  <a:pt x="10706" y="1753"/>
                </a:lnTo>
                <a:lnTo>
                  <a:pt x="10706" y="1680"/>
                </a:lnTo>
                <a:lnTo>
                  <a:pt x="10682" y="1607"/>
                </a:lnTo>
                <a:lnTo>
                  <a:pt x="10658" y="1558"/>
                </a:lnTo>
                <a:lnTo>
                  <a:pt x="10585" y="1534"/>
                </a:lnTo>
                <a:lnTo>
                  <a:pt x="10536" y="1510"/>
                </a:lnTo>
                <a:lnTo>
                  <a:pt x="10463" y="1510"/>
                </a:lnTo>
                <a:lnTo>
                  <a:pt x="10414" y="1558"/>
                </a:lnTo>
                <a:lnTo>
                  <a:pt x="10366" y="1607"/>
                </a:lnTo>
                <a:lnTo>
                  <a:pt x="10098" y="2069"/>
                </a:lnTo>
                <a:lnTo>
                  <a:pt x="9855" y="2531"/>
                </a:lnTo>
                <a:lnTo>
                  <a:pt x="9587" y="2969"/>
                </a:lnTo>
                <a:lnTo>
                  <a:pt x="9441" y="3188"/>
                </a:lnTo>
                <a:lnTo>
                  <a:pt x="9271" y="3383"/>
                </a:lnTo>
                <a:lnTo>
                  <a:pt x="9027" y="3626"/>
                </a:lnTo>
                <a:lnTo>
                  <a:pt x="8760" y="3845"/>
                </a:lnTo>
                <a:lnTo>
                  <a:pt x="8735" y="3845"/>
                </a:lnTo>
                <a:lnTo>
                  <a:pt x="8638" y="3724"/>
                </a:lnTo>
                <a:lnTo>
                  <a:pt x="8589" y="3578"/>
                </a:lnTo>
                <a:lnTo>
                  <a:pt x="8565" y="3432"/>
                </a:lnTo>
                <a:lnTo>
                  <a:pt x="8541" y="3261"/>
                </a:lnTo>
                <a:lnTo>
                  <a:pt x="8589" y="2921"/>
                </a:lnTo>
                <a:lnTo>
                  <a:pt x="8638" y="2629"/>
                </a:lnTo>
                <a:lnTo>
                  <a:pt x="8711" y="2410"/>
                </a:lnTo>
                <a:lnTo>
                  <a:pt x="8808" y="2215"/>
                </a:lnTo>
                <a:lnTo>
                  <a:pt x="8930" y="2020"/>
                </a:lnTo>
                <a:lnTo>
                  <a:pt x="9052" y="1850"/>
                </a:lnTo>
                <a:lnTo>
                  <a:pt x="9222" y="1680"/>
                </a:lnTo>
                <a:lnTo>
                  <a:pt x="9392" y="1510"/>
                </a:lnTo>
                <a:lnTo>
                  <a:pt x="9563" y="1388"/>
                </a:lnTo>
                <a:lnTo>
                  <a:pt x="9757" y="1266"/>
                </a:lnTo>
                <a:lnTo>
                  <a:pt x="10001" y="1120"/>
                </a:lnTo>
                <a:lnTo>
                  <a:pt x="10244" y="1023"/>
                </a:lnTo>
                <a:lnTo>
                  <a:pt x="10512" y="950"/>
                </a:lnTo>
                <a:lnTo>
                  <a:pt x="10779" y="877"/>
                </a:lnTo>
                <a:lnTo>
                  <a:pt x="11339" y="755"/>
                </a:lnTo>
                <a:lnTo>
                  <a:pt x="11874" y="658"/>
                </a:lnTo>
                <a:close/>
                <a:moveTo>
                  <a:pt x="1849" y="4527"/>
                </a:moveTo>
                <a:lnTo>
                  <a:pt x="2141" y="4551"/>
                </a:lnTo>
                <a:lnTo>
                  <a:pt x="2433" y="4600"/>
                </a:lnTo>
                <a:lnTo>
                  <a:pt x="2701" y="4648"/>
                </a:lnTo>
                <a:lnTo>
                  <a:pt x="2993" y="4746"/>
                </a:lnTo>
                <a:lnTo>
                  <a:pt x="3236" y="4819"/>
                </a:lnTo>
                <a:lnTo>
                  <a:pt x="3772" y="5062"/>
                </a:lnTo>
                <a:lnTo>
                  <a:pt x="4258" y="5330"/>
                </a:lnTo>
                <a:lnTo>
                  <a:pt x="4721" y="5622"/>
                </a:lnTo>
                <a:lnTo>
                  <a:pt x="4915" y="5768"/>
                </a:lnTo>
                <a:lnTo>
                  <a:pt x="5061" y="5914"/>
                </a:lnTo>
                <a:lnTo>
                  <a:pt x="5232" y="6084"/>
                </a:lnTo>
                <a:lnTo>
                  <a:pt x="5353" y="6254"/>
                </a:lnTo>
                <a:lnTo>
                  <a:pt x="5597" y="6644"/>
                </a:lnTo>
                <a:lnTo>
                  <a:pt x="5816" y="7057"/>
                </a:lnTo>
                <a:lnTo>
                  <a:pt x="5913" y="7301"/>
                </a:lnTo>
                <a:lnTo>
                  <a:pt x="5986" y="7568"/>
                </a:lnTo>
                <a:lnTo>
                  <a:pt x="6059" y="7836"/>
                </a:lnTo>
                <a:lnTo>
                  <a:pt x="6083" y="8104"/>
                </a:lnTo>
                <a:lnTo>
                  <a:pt x="6083" y="8323"/>
                </a:lnTo>
                <a:lnTo>
                  <a:pt x="6059" y="8542"/>
                </a:lnTo>
                <a:lnTo>
                  <a:pt x="5962" y="8858"/>
                </a:lnTo>
                <a:lnTo>
                  <a:pt x="5670" y="8712"/>
                </a:lnTo>
                <a:lnTo>
                  <a:pt x="5305" y="8493"/>
                </a:lnTo>
                <a:lnTo>
                  <a:pt x="4988" y="8250"/>
                </a:lnTo>
                <a:lnTo>
                  <a:pt x="4672" y="7958"/>
                </a:lnTo>
                <a:lnTo>
                  <a:pt x="4380" y="7666"/>
                </a:lnTo>
                <a:lnTo>
                  <a:pt x="4015" y="7179"/>
                </a:lnTo>
                <a:lnTo>
                  <a:pt x="3796" y="6911"/>
                </a:lnTo>
                <a:lnTo>
                  <a:pt x="3553" y="6619"/>
                </a:lnTo>
                <a:lnTo>
                  <a:pt x="3309" y="6376"/>
                </a:lnTo>
                <a:lnTo>
                  <a:pt x="3163" y="6279"/>
                </a:lnTo>
                <a:lnTo>
                  <a:pt x="3042" y="6181"/>
                </a:lnTo>
                <a:lnTo>
                  <a:pt x="2896" y="6108"/>
                </a:lnTo>
                <a:lnTo>
                  <a:pt x="2774" y="6060"/>
                </a:lnTo>
                <a:lnTo>
                  <a:pt x="2628" y="6035"/>
                </a:lnTo>
                <a:lnTo>
                  <a:pt x="2433" y="6035"/>
                </a:lnTo>
                <a:lnTo>
                  <a:pt x="2409" y="6060"/>
                </a:lnTo>
                <a:lnTo>
                  <a:pt x="2409" y="6108"/>
                </a:lnTo>
                <a:lnTo>
                  <a:pt x="2409" y="6157"/>
                </a:lnTo>
                <a:lnTo>
                  <a:pt x="2506" y="6279"/>
                </a:lnTo>
                <a:lnTo>
                  <a:pt x="2604" y="6425"/>
                </a:lnTo>
                <a:lnTo>
                  <a:pt x="2847" y="6668"/>
                </a:lnTo>
                <a:lnTo>
                  <a:pt x="3090" y="6911"/>
                </a:lnTo>
                <a:lnTo>
                  <a:pt x="3309" y="7130"/>
                </a:lnTo>
                <a:lnTo>
                  <a:pt x="3772" y="7739"/>
                </a:lnTo>
                <a:lnTo>
                  <a:pt x="4015" y="8031"/>
                </a:lnTo>
                <a:lnTo>
                  <a:pt x="4258" y="8323"/>
                </a:lnTo>
                <a:lnTo>
                  <a:pt x="4404" y="8444"/>
                </a:lnTo>
                <a:lnTo>
                  <a:pt x="4550" y="8590"/>
                </a:lnTo>
                <a:lnTo>
                  <a:pt x="4867" y="8834"/>
                </a:lnTo>
                <a:lnTo>
                  <a:pt x="5207" y="9053"/>
                </a:lnTo>
                <a:lnTo>
                  <a:pt x="5548" y="9247"/>
                </a:lnTo>
                <a:lnTo>
                  <a:pt x="5353" y="9345"/>
                </a:lnTo>
                <a:lnTo>
                  <a:pt x="5159" y="9418"/>
                </a:lnTo>
                <a:lnTo>
                  <a:pt x="4940" y="9466"/>
                </a:lnTo>
                <a:lnTo>
                  <a:pt x="4745" y="9491"/>
                </a:lnTo>
                <a:lnTo>
                  <a:pt x="4550" y="9491"/>
                </a:lnTo>
                <a:lnTo>
                  <a:pt x="4331" y="9466"/>
                </a:lnTo>
                <a:lnTo>
                  <a:pt x="4112" y="9442"/>
                </a:lnTo>
                <a:lnTo>
                  <a:pt x="3869" y="9369"/>
                </a:lnTo>
                <a:lnTo>
                  <a:pt x="3650" y="9296"/>
                </a:lnTo>
                <a:lnTo>
                  <a:pt x="3407" y="9174"/>
                </a:lnTo>
                <a:lnTo>
                  <a:pt x="3188" y="9053"/>
                </a:lnTo>
                <a:lnTo>
                  <a:pt x="2969" y="8907"/>
                </a:lnTo>
                <a:lnTo>
                  <a:pt x="2774" y="8761"/>
                </a:lnTo>
                <a:lnTo>
                  <a:pt x="2579" y="8590"/>
                </a:lnTo>
                <a:lnTo>
                  <a:pt x="2239" y="8201"/>
                </a:lnTo>
                <a:lnTo>
                  <a:pt x="2068" y="7982"/>
                </a:lnTo>
                <a:lnTo>
                  <a:pt x="1898" y="7714"/>
                </a:lnTo>
                <a:lnTo>
                  <a:pt x="1776" y="7471"/>
                </a:lnTo>
                <a:lnTo>
                  <a:pt x="1655" y="7179"/>
                </a:lnTo>
                <a:lnTo>
                  <a:pt x="1460" y="6619"/>
                </a:lnTo>
                <a:lnTo>
                  <a:pt x="1314" y="6060"/>
                </a:lnTo>
                <a:lnTo>
                  <a:pt x="1144" y="5330"/>
                </a:lnTo>
                <a:lnTo>
                  <a:pt x="1046" y="4940"/>
                </a:lnTo>
                <a:lnTo>
                  <a:pt x="998" y="4575"/>
                </a:lnTo>
                <a:lnTo>
                  <a:pt x="1265" y="4551"/>
                </a:lnTo>
                <a:lnTo>
                  <a:pt x="1557" y="4527"/>
                </a:lnTo>
                <a:close/>
                <a:moveTo>
                  <a:pt x="10974" y="14138"/>
                </a:moveTo>
                <a:lnTo>
                  <a:pt x="10755" y="14187"/>
                </a:lnTo>
                <a:lnTo>
                  <a:pt x="10536" y="14260"/>
                </a:lnTo>
                <a:lnTo>
                  <a:pt x="10098" y="14430"/>
                </a:lnTo>
                <a:lnTo>
                  <a:pt x="9855" y="14503"/>
                </a:lnTo>
                <a:lnTo>
                  <a:pt x="9636" y="14600"/>
                </a:lnTo>
                <a:lnTo>
                  <a:pt x="9198" y="14844"/>
                </a:lnTo>
                <a:lnTo>
                  <a:pt x="9173" y="14868"/>
                </a:lnTo>
                <a:lnTo>
                  <a:pt x="9149" y="14892"/>
                </a:lnTo>
                <a:lnTo>
                  <a:pt x="9173" y="14965"/>
                </a:lnTo>
                <a:lnTo>
                  <a:pt x="9198" y="14990"/>
                </a:lnTo>
                <a:lnTo>
                  <a:pt x="9246" y="15014"/>
                </a:lnTo>
                <a:lnTo>
                  <a:pt x="9271" y="15014"/>
                </a:lnTo>
                <a:lnTo>
                  <a:pt x="9490" y="14941"/>
                </a:lnTo>
                <a:lnTo>
                  <a:pt x="9757" y="14892"/>
                </a:lnTo>
                <a:lnTo>
                  <a:pt x="10268" y="14795"/>
                </a:lnTo>
                <a:lnTo>
                  <a:pt x="10512" y="14722"/>
                </a:lnTo>
                <a:lnTo>
                  <a:pt x="10731" y="14625"/>
                </a:lnTo>
                <a:lnTo>
                  <a:pt x="10828" y="14552"/>
                </a:lnTo>
                <a:lnTo>
                  <a:pt x="10925" y="14479"/>
                </a:lnTo>
                <a:lnTo>
                  <a:pt x="11023" y="14381"/>
                </a:lnTo>
                <a:lnTo>
                  <a:pt x="11096" y="14284"/>
                </a:lnTo>
                <a:lnTo>
                  <a:pt x="11096" y="14235"/>
                </a:lnTo>
                <a:lnTo>
                  <a:pt x="11071" y="14162"/>
                </a:lnTo>
                <a:lnTo>
                  <a:pt x="11023" y="14138"/>
                </a:lnTo>
                <a:close/>
                <a:moveTo>
                  <a:pt x="8297" y="13116"/>
                </a:moveTo>
                <a:lnTo>
                  <a:pt x="8614" y="13140"/>
                </a:lnTo>
                <a:lnTo>
                  <a:pt x="8443" y="13238"/>
                </a:lnTo>
                <a:lnTo>
                  <a:pt x="8370" y="13286"/>
                </a:lnTo>
                <a:lnTo>
                  <a:pt x="8297" y="13335"/>
                </a:lnTo>
                <a:lnTo>
                  <a:pt x="8273" y="13384"/>
                </a:lnTo>
                <a:lnTo>
                  <a:pt x="8249" y="13432"/>
                </a:lnTo>
                <a:lnTo>
                  <a:pt x="8273" y="13505"/>
                </a:lnTo>
                <a:lnTo>
                  <a:pt x="8322" y="13578"/>
                </a:lnTo>
                <a:lnTo>
                  <a:pt x="8370" y="13603"/>
                </a:lnTo>
                <a:lnTo>
                  <a:pt x="8419" y="13627"/>
                </a:lnTo>
                <a:lnTo>
                  <a:pt x="8614" y="13603"/>
                </a:lnTo>
                <a:lnTo>
                  <a:pt x="8784" y="13554"/>
                </a:lnTo>
                <a:lnTo>
                  <a:pt x="9125" y="13432"/>
                </a:lnTo>
                <a:lnTo>
                  <a:pt x="9271" y="13408"/>
                </a:lnTo>
                <a:lnTo>
                  <a:pt x="9538" y="13408"/>
                </a:lnTo>
                <a:lnTo>
                  <a:pt x="9660" y="13384"/>
                </a:lnTo>
                <a:lnTo>
                  <a:pt x="9782" y="13432"/>
                </a:lnTo>
                <a:lnTo>
                  <a:pt x="10220" y="13651"/>
                </a:lnTo>
                <a:lnTo>
                  <a:pt x="9952" y="13724"/>
                </a:lnTo>
                <a:lnTo>
                  <a:pt x="9709" y="13797"/>
                </a:lnTo>
                <a:lnTo>
                  <a:pt x="9149" y="13919"/>
                </a:lnTo>
                <a:lnTo>
                  <a:pt x="8857" y="13968"/>
                </a:lnTo>
                <a:lnTo>
                  <a:pt x="8589" y="14041"/>
                </a:lnTo>
                <a:lnTo>
                  <a:pt x="8541" y="14089"/>
                </a:lnTo>
                <a:lnTo>
                  <a:pt x="8516" y="14138"/>
                </a:lnTo>
                <a:lnTo>
                  <a:pt x="8541" y="14187"/>
                </a:lnTo>
                <a:lnTo>
                  <a:pt x="8589" y="14235"/>
                </a:lnTo>
                <a:lnTo>
                  <a:pt x="8857" y="14284"/>
                </a:lnTo>
                <a:lnTo>
                  <a:pt x="9125" y="14284"/>
                </a:lnTo>
                <a:lnTo>
                  <a:pt x="9392" y="14260"/>
                </a:lnTo>
                <a:lnTo>
                  <a:pt x="9660" y="14211"/>
                </a:lnTo>
                <a:lnTo>
                  <a:pt x="9903" y="14162"/>
                </a:lnTo>
                <a:lnTo>
                  <a:pt x="10171" y="14114"/>
                </a:lnTo>
                <a:lnTo>
                  <a:pt x="10414" y="14016"/>
                </a:lnTo>
                <a:lnTo>
                  <a:pt x="10536" y="13943"/>
                </a:lnTo>
                <a:lnTo>
                  <a:pt x="10633" y="13870"/>
                </a:lnTo>
                <a:lnTo>
                  <a:pt x="11096" y="14162"/>
                </a:lnTo>
                <a:lnTo>
                  <a:pt x="11558" y="14479"/>
                </a:lnTo>
                <a:lnTo>
                  <a:pt x="11631" y="14527"/>
                </a:lnTo>
                <a:lnTo>
                  <a:pt x="11193" y="14722"/>
                </a:lnTo>
                <a:lnTo>
                  <a:pt x="10852" y="14892"/>
                </a:lnTo>
                <a:lnTo>
                  <a:pt x="10512" y="15014"/>
                </a:lnTo>
                <a:lnTo>
                  <a:pt x="10171" y="15136"/>
                </a:lnTo>
                <a:lnTo>
                  <a:pt x="9830" y="15209"/>
                </a:lnTo>
                <a:lnTo>
                  <a:pt x="9782" y="15233"/>
                </a:lnTo>
                <a:lnTo>
                  <a:pt x="9782" y="15257"/>
                </a:lnTo>
                <a:lnTo>
                  <a:pt x="9782" y="15282"/>
                </a:lnTo>
                <a:lnTo>
                  <a:pt x="9830" y="15306"/>
                </a:lnTo>
                <a:lnTo>
                  <a:pt x="9976" y="15330"/>
                </a:lnTo>
                <a:lnTo>
                  <a:pt x="10122" y="15330"/>
                </a:lnTo>
                <a:lnTo>
                  <a:pt x="10414" y="15306"/>
                </a:lnTo>
                <a:lnTo>
                  <a:pt x="10731" y="15233"/>
                </a:lnTo>
                <a:lnTo>
                  <a:pt x="11023" y="15136"/>
                </a:lnTo>
                <a:lnTo>
                  <a:pt x="11485" y="14965"/>
                </a:lnTo>
                <a:lnTo>
                  <a:pt x="11996" y="14771"/>
                </a:lnTo>
                <a:lnTo>
                  <a:pt x="12337" y="15038"/>
                </a:lnTo>
                <a:lnTo>
                  <a:pt x="12093" y="15111"/>
                </a:lnTo>
                <a:lnTo>
                  <a:pt x="11874" y="15209"/>
                </a:lnTo>
                <a:lnTo>
                  <a:pt x="11436" y="15403"/>
                </a:lnTo>
                <a:lnTo>
                  <a:pt x="11047" y="15525"/>
                </a:lnTo>
                <a:lnTo>
                  <a:pt x="10682" y="15647"/>
                </a:lnTo>
                <a:lnTo>
                  <a:pt x="10293" y="15744"/>
                </a:lnTo>
                <a:lnTo>
                  <a:pt x="9903" y="15890"/>
                </a:lnTo>
                <a:lnTo>
                  <a:pt x="9879" y="15914"/>
                </a:lnTo>
                <a:lnTo>
                  <a:pt x="9879" y="15939"/>
                </a:lnTo>
                <a:lnTo>
                  <a:pt x="9879" y="15963"/>
                </a:lnTo>
                <a:lnTo>
                  <a:pt x="9903" y="15987"/>
                </a:lnTo>
                <a:lnTo>
                  <a:pt x="10098" y="16036"/>
                </a:lnTo>
                <a:lnTo>
                  <a:pt x="10268" y="16060"/>
                </a:lnTo>
                <a:lnTo>
                  <a:pt x="10463" y="16036"/>
                </a:lnTo>
                <a:lnTo>
                  <a:pt x="10658" y="16012"/>
                </a:lnTo>
                <a:lnTo>
                  <a:pt x="11023" y="15939"/>
                </a:lnTo>
                <a:lnTo>
                  <a:pt x="11388" y="15817"/>
                </a:lnTo>
                <a:lnTo>
                  <a:pt x="12020" y="15598"/>
                </a:lnTo>
                <a:lnTo>
                  <a:pt x="12337" y="15476"/>
                </a:lnTo>
                <a:lnTo>
                  <a:pt x="12629" y="15306"/>
                </a:lnTo>
                <a:lnTo>
                  <a:pt x="12921" y="15598"/>
                </a:lnTo>
                <a:lnTo>
                  <a:pt x="12434" y="15793"/>
                </a:lnTo>
                <a:lnTo>
                  <a:pt x="11947" y="15963"/>
                </a:lnTo>
                <a:lnTo>
                  <a:pt x="11534" y="16060"/>
                </a:lnTo>
                <a:lnTo>
                  <a:pt x="11096" y="16158"/>
                </a:lnTo>
                <a:lnTo>
                  <a:pt x="10682" y="16255"/>
                </a:lnTo>
                <a:lnTo>
                  <a:pt x="10487" y="16328"/>
                </a:lnTo>
                <a:lnTo>
                  <a:pt x="10293" y="16425"/>
                </a:lnTo>
                <a:lnTo>
                  <a:pt x="10268" y="16450"/>
                </a:lnTo>
                <a:lnTo>
                  <a:pt x="10268" y="16474"/>
                </a:lnTo>
                <a:lnTo>
                  <a:pt x="10268" y="16498"/>
                </a:lnTo>
                <a:lnTo>
                  <a:pt x="10293" y="16523"/>
                </a:lnTo>
                <a:lnTo>
                  <a:pt x="10512" y="16547"/>
                </a:lnTo>
                <a:lnTo>
                  <a:pt x="10731" y="16547"/>
                </a:lnTo>
                <a:lnTo>
                  <a:pt x="10950" y="16523"/>
                </a:lnTo>
                <a:lnTo>
                  <a:pt x="11169" y="16498"/>
                </a:lnTo>
                <a:lnTo>
                  <a:pt x="11607" y="16401"/>
                </a:lnTo>
                <a:lnTo>
                  <a:pt x="12020" y="16279"/>
                </a:lnTo>
                <a:lnTo>
                  <a:pt x="12312" y="16182"/>
                </a:lnTo>
                <a:lnTo>
                  <a:pt x="12604" y="16085"/>
                </a:lnTo>
                <a:lnTo>
                  <a:pt x="12872" y="15963"/>
                </a:lnTo>
                <a:lnTo>
                  <a:pt x="13140" y="15841"/>
                </a:lnTo>
                <a:lnTo>
                  <a:pt x="13164" y="15866"/>
                </a:lnTo>
                <a:lnTo>
                  <a:pt x="13407" y="16133"/>
                </a:lnTo>
                <a:lnTo>
                  <a:pt x="12994" y="16231"/>
                </a:lnTo>
                <a:lnTo>
                  <a:pt x="12604" y="16377"/>
                </a:lnTo>
                <a:lnTo>
                  <a:pt x="11680" y="16669"/>
                </a:lnTo>
                <a:lnTo>
                  <a:pt x="10779" y="16912"/>
                </a:lnTo>
                <a:lnTo>
                  <a:pt x="10731" y="16961"/>
                </a:lnTo>
                <a:lnTo>
                  <a:pt x="10706" y="17034"/>
                </a:lnTo>
                <a:lnTo>
                  <a:pt x="10731" y="17082"/>
                </a:lnTo>
                <a:lnTo>
                  <a:pt x="10804" y="17107"/>
                </a:lnTo>
                <a:lnTo>
                  <a:pt x="11023" y="17082"/>
                </a:lnTo>
                <a:lnTo>
                  <a:pt x="11242" y="17082"/>
                </a:lnTo>
                <a:lnTo>
                  <a:pt x="11680" y="16985"/>
                </a:lnTo>
                <a:lnTo>
                  <a:pt x="12093" y="16888"/>
                </a:lnTo>
                <a:lnTo>
                  <a:pt x="12531" y="16742"/>
                </a:lnTo>
                <a:lnTo>
                  <a:pt x="13091" y="16571"/>
                </a:lnTo>
                <a:lnTo>
                  <a:pt x="13626" y="16401"/>
                </a:lnTo>
                <a:lnTo>
                  <a:pt x="13870" y="16717"/>
                </a:lnTo>
                <a:lnTo>
                  <a:pt x="14089" y="17058"/>
                </a:lnTo>
                <a:lnTo>
                  <a:pt x="13894" y="17155"/>
                </a:lnTo>
                <a:lnTo>
                  <a:pt x="13699" y="17228"/>
                </a:lnTo>
                <a:lnTo>
                  <a:pt x="13286" y="17350"/>
                </a:lnTo>
                <a:lnTo>
                  <a:pt x="12872" y="17423"/>
                </a:lnTo>
                <a:lnTo>
                  <a:pt x="12434" y="17472"/>
                </a:lnTo>
                <a:lnTo>
                  <a:pt x="11339" y="17618"/>
                </a:lnTo>
                <a:lnTo>
                  <a:pt x="10220" y="17788"/>
                </a:lnTo>
                <a:lnTo>
                  <a:pt x="9587" y="17885"/>
                </a:lnTo>
                <a:lnTo>
                  <a:pt x="8930" y="17934"/>
                </a:lnTo>
                <a:lnTo>
                  <a:pt x="8297" y="17958"/>
                </a:lnTo>
                <a:lnTo>
                  <a:pt x="7032" y="17958"/>
                </a:lnTo>
                <a:lnTo>
                  <a:pt x="6400" y="17910"/>
                </a:lnTo>
                <a:lnTo>
                  <a:pt x="5110" y="17837"/>
                </a:lnTo>
                <a:lnTo>
                  <a:pt x="3918" y="17764"/>
                </a:lnTo>
                <a:lnTo>
                  <a:pt x="3334" y="17715"/>
                </a:lnTo>
                <a:lnTo>
                  <a:pt x="2725" y="17666"/>
                </a:lnTo>
                <a:lnTo>
                  <a:pt x="2166" y="17618"/>
                </a:lnTo>
                <a:lnTo>
                  <a:pt x="1849" y="17569"/>
                </a:lnTo>
                <a:lnTo>
                  <a:pt x="1533" y="17520"/>
                </a:lnTo>
                <a:lnTo>
                  <a:pt x="1217" y="17447"/>
                </a:lnTo>
                <a:lnTo>
                  <a:pt x="925" y="17350"/>
                </a:lnTo>
                <a:lnTo>
                  <a:pt x="681" y="17204"/>
                </a:lnTo>
                <a:lnTo>
                  <a:pt x="560" y="17131"/>
                </a:lnTo>
                <a:lnTo>
                  <a:pt x="462" y="17034"/>
                </a:lnTo>
                <a:lnTo>
                  <a:pt x="754" y="16644"/>
                </a:lnTo>
                <a:lnTo>
                  <a:pt x="1046" y="16279"/>
                </a:lnTo>
                <a:lnTo>
                  <a:pt x="1363" y="15914"/>
                </a:lnTo>
                <a:lnTo>
                  <a:pt x="1703" y="15574"/>
                </a:lnTo>
                <a:lnTo>
                  <a:pt x="2044" y="15257"/>
                </a:lnTo>
                <a:lnTo>
                  <a:pt x="2409" y="14941"/>
                </a:lnTo>
                <a:lnTo>
                  <a:pt x="2798" y="14649"/>
                </a:lnTo>
                <a:lnTo>
                  <a:pt x="3212" y="14381"/>
                </a:lnTo>
                <a:lnTo>
                  <a:pt x="3699" y="14089"/>
                </a:lnTo>
                <a:lnTo>
                  <a:pt x="4185" y="13870"/>
                </a:lnTo>
                <a:lnTo>
                  <a:pt x="4721" y="13676"/>
                </a:lnTo>
                <a:lnTo>
                  <a:pt x="5232" y="13505"/>
                </a:lnTo>
                <a:lnTo>
                  <a:pt x="5767" y="13384"/>
                </a:lnTo>
                <a:lnTo>
                  <a:pt x="6327" y="13286"/>
                </a:lnTo>
                <a:lnTo>
                  <a:pt x="6862" y="13189"/>
                </a:lnTo>
                <a:lnTo>
                  <a:pt x="7421" y="13140"/>
                </a:lnTo>
                <a:lnTo>
                  <a:pt x="7373" y="13603"/>
                </a:lnTo>
                <a:lnTo>
                  <a:pt x="7276" y="14065"/>
                </a:lnTo>
                <a:lnTo>
                  <a:pt x="7276" y="14187"/>
                </a:lnTo>
                <a:lnTo>
                  <a:pt x="7324" y="14284"/>
                </a:lnTo>
                <a:lnTo>
                  <a:pt x="7397" y="14357"/>
                </a:lnTo>
                <a:lnTo>
                  <a:pt x="7494" y="14381"/>
                </a:lnTo>
                <a:lnTo>
                  <a:pt x="7592" y="14406"/>
                </a:lnTo>
                <a:lnTo>
                  <a:pt x="7689" y="14381"/>
                </a:lnTo>
                <a:lnTo>
                  <a:pt x="7762" y="14308"/>
                </a:lnTo>
                <a:lnTo>
                  <a:pt x="7811" y="14211"/>
                </a:lnTo>
                <a:lnTo>
                  <a:pt x="7884" y="13676"/>
                </a:lnTo>
                <a:lnTo>
                  <a:pt x="7957" y="13116"/>
                </a:lnTo>
                <a:close/>
                <a:moveTo>
                  <a:pt x="6886" y="1"/>
                </a:moveTo>
                <a:lnTo>
                  <a:pt x="6813" y="25"/>
                </a:lnTo>
                <a:lnTo>
                  <a:pt x="6765" y="25"/>
                </a:lnTo>
                <a:lnTo>
                  <a:pt x="6740" y="74"/>
                </a:lnTo>
                <a:lnTo>
                  <a:pt x="6740" y="98"/>
                </a:lnTo>
                <a:lnTo>
                  <a:pt x="6740" y="147"/>
                </a:lnTo>
                <a:lnTo>
                  <a:pt x="6862" y="536"/>
                </a:lnTo>
                <a:lnTo>
                  <a:pt x="7008" y="926"/>
                </a:lnTo>
                <a:lnTo>
                  <a:pt x="7130" y="1315"/>
                </a:lnTo>
                <a:lnTo>
                  <a:pt x="7227" y="1704"/>
                </a:lnTo>
                <a:lnTo>
                  <a:pt x="7300" y="2118"/>
                </a:lnTo>
                <a:lnTo>
                  <a:pt x="7349" y="2556"/>
                </a:lnTo>
                <a:lnTo>
                  <a:pt x="7373" y="2994"/>
                </a:lnTo>
                <a:lnTo>
                  <a:pt x="7373" y="3407"/>
                </a:lnTo>
                <a:lnTo>
                  <a:pt x="7324" y="3870"/>
                </a:lnTo>
                <a:lnTo>
                  <a:pt x="7276" y="4332"/>
                </a:lnTo>
                <a:lnTo>
                  <a:pt x="7105" y="5257"/>
                </a:lnTo>
                <a:lnTo>
                  <a:pt x="6911" y="6181"/>
                </a:lnTo>
                <a:lnTo>
                  <a:pt x="6838" y="6644"/>
                </a:lnTo>
                <a:lnTo>
                  <a:pt x="6765" y="7106"/>
                </a:lnTo>
                <a:lnTo>
                  <a:pt x="6716" y="7666"/>
                </a:lnTo>
                <a:lnTo>
                  <a:pt x="6716" y="8201"/>
                </a:lnTo>
                <a:lnTo>
                  <a:pt x="6765" y="8712"/>
                </a:lnTo>
                <a:lnTo>
                  <a:pt x="6838" y="9223"/>
                </a:lnTo>
                <a:lnTo>
                  <a:pt x="6424" y="9077"/>
                </a:lnTo>
                <a:lnTo>
                  <a:pt x="6497" y="8834"/>
                </a:lnTo>
                <a:lnTo>
                  <a:pt x="6570" y="8590"/>
                </a:lnTo>
                <a:lnTo>
                  <a:pt x="6594" y="8347"/>
                </a:lnTo>
                <a:lnTo>
                  <a:pt x="6594" y="8079"/>
                </a:lnTo>
                <a:lnTo>
                  <a:pt x="6570" y="7836"/>
                </a:lnTo>
                <a:lnTo>
                  <a:pt x="6521" y="7568"/>
                </a:lnTo>
                <a:lnTo>
                  <a:pt x="6448" y="7325"/>
                </a:lnTo>
                <a:lnTo>
                  <a:pt x="6351" y="7082"/>
                </a:lnTo>
                <a:lnTo>
                  <a:pt x="6254" y="6838"/>
                </a:lnTo>
                <a:lnTo>
                  <a:pt x="6132" y="6595"/>
                </a:lnTo>
                <a:lnTo>
                  <a:pt x="6010" y="6352"/>
                </a:lnTo>
                <a:lnTo>
                  <a:pt x="5864" y="6133"/>
                </a:lnTo>
                <a:lnTo>
                  <a:pt x="5694" y="5938"/>
                </a:lnTo>
                <a:lnTo>
                  <a:pt x="5548" y="5743"/>
                </a:lnTo>
                <a:lnTo>
                  <a:pt x="5378" y="5549"/>
                </a:lnTo>
                <a:lnTo>
                  <a:pt x="5207" y="5403"/>
                </a:lnTo>
                <a:lnTo>
                  <a:pt x="4964" y="5208"/>
                </a:lnTo>
                <a:lnTo>
                  <a:pt x="4696" y="5013"/>
                </a:lnTo>
                <a:lnTo>
                  <a:pt x="4429" y="4867"/>
                </a:lnTo>
                <a:lnTo>
                  <a:pt x="4161" y="4721"/>
                </a:lnTo>
                <a:lnTo>
                  <a:pt x="3869" y="4575"/>
                </a:lnTo>
                <a:lnTo>
                  <a:pt x="3577" y="4454"/>
                </a:lnTo>
                <a:lnTo>
                  <a:pt x="2993" y="4259"/>
                </a:lnTo>
                <a:lnTo>
                  <a:pt x="2506" y="4137"/>
                </a:lnTo>
                <a:lnTo>
                  <a:pt x="2239" y="4089"/>
                </a:lnTo>
                <a:lnTo>
                  <a:pt x="1971" y="4064"/>
                </a:lnTo>
                <a:lnTo>
                  <a:pt x="1679" y="4040"/>
                </a:lnTo>
                <a:lnTo>
                  <a:pt x="1411" y="4064"/>
                </a:lnTo>
                <a:lnTo>
                  <a:pt x="1168" y="4137"/>
                </a:lnTo>
                <a:lnTo>
                  <a:pt x="949" y="4235"/>
                </a:lnTo>
                <a:lnTo>
                  <a:pt x="900" y="4186"/>
                </a:lnTo>
                <a:lnTo>
                  <a:pt x="852" y="4137"/>
                </a:lnTo>
                <a:lnTo>
                  <a:pt x="803" y="4137"/>
                </a:lnTo>
                <a:lnTo>
                  <a:pt x="754" y="4186"/>
                </a:lnTo>
                <a:lnTo>
                  <a:pt x="681" y="4259"/>
                </a:lnTo>
                <a:lnTo>
                  <a:pt x="633" y="4356"/>
                </a:lnTo>
                <a:lnTo>
                  <a:pt x="608" y="4454"/>
                </a:lnTo>
                <a:lnTo>
                  <a:pt x="584" y="4575"/>
                </a:lnTo>
                <a:lnTo>
                  <a:pt x="584" y="4819"/>
                </a:lnTo>
                <a:lnTo>
                  <a:pt x="608" y="5062"/>
                </a:lnTo>
                <a:lnTo>
                  <a:pt x="657" y="5330"/>
                </a:lnTo>
                <a:lnTo>
                  <a:pt x="706" y="5597"/>
                </a:lnTo>
                <a:lnTo>
                  <a:pt x="803" y="6011"/>
                </a:lnTo>
                <a:lnTo>
                  <a:pt x="876" y="6352"/>
                </a:lnTo>
                <a:lnTo>
                  <a:pt x="973" y="6692"/>
                </a:lnTo>
                <a:lnTo>
                  <a:pt x="1071" y="7033"/>
                </a:lnTo>
                <a:lnTo>
                  <a:pt x="1192" y="7349"/>
                </a:lnTo>
                <a:lnTo>
                  <a:pt x="1338" y="7690"/>
                </a:lnTo>
                <a:lnTo>
                  <a:pt x="1484" y="8006"/>
                </a:lnTo>
                <a:lnTo>
                  <a:pt x="1679" y="8298"/>
                </a:lnTo>
                <a:lnTo>
                  <a:pt x="1874" y="8566"/>
                </a:lnTo>
                <a:lnTo>
                  <a:pt x="2068" y="8809"/>
                </a:lnTo>
                <a:lnTo>
                  <a:pt x="2287" y="9004"/>
                </a:lnTo>
                <a:lnTo>
                  <a:pt x="2531" y="9199"/>
                </a:lnTo>
                <a:lnTo>
                  <a:pt x="2774" y="9393"/>
                </a:lnTo>
                <a:lnTo>
                  <a:pt x="3042" y="9539"/>
                </a:lnTo>
                <a:lnTo>
                  <a:pt x="3309" y="9685"/>
                </a:lnTo>
                <a:lnTo>
                  <a:pt x="3577" y="9807"/>
                </a:lnTo>
                <a:lnTo>
                  <a:pt x="3869" y="9904"/>
                </a:lnTo>
                <a:lnTo>
                  <a:pt x="4161" y="9977"/>
                </a:lnTo>
                <a:lnTo>
                  <a:pt x="4453" y="10001"/>
                </a:lnTo>
                <a:lnTo>
                  <a:pt x="4745" y="10001"/>
                </a:lnTo>
                <a:lnTo>
                  <a:pt x="5013" y="9977"/>
                </a:lnTo>
                <a:lnTo>
                  <a:pt x="5280" y="9904"/>
                </a:lnTo>
                <a:lnTo>
                  <a:pt x="5548" y="9807"/>
                </a:lnTo>
                <a:lnTo>
                  <a:pt x="5816" y="9685"/>
                </a:lnTo>
                <a:lnTo>
                  <a:pt x="6059" y="9539"/>
                </a:lnTo>
                <a:lnTo>
                  <a:pt x="6278" y="9637"/>
                </a:lnTo>
                <a:lnTo>
                  <a:pt x="6521" y="9734"/>
                </a:lnTo>
                <a:lnTo>
                  <a:pt x="6740" y="9783"/>
                </a:lnTo>
                <a:lnTo>
                  <a:pt x="6984" y="9807"/>
                </a:lnTo>
                <a:lnTo>
                  <a:pt x="7203" y="10634"/>
                </a:lnTo>
                <a:lnTo>
                  <a:pt x="7324" y="11145"/>
                </a:lnTo>
                <a:lnTo>
                  <a:pt x="7421" y="11632"/>
                </a:lnTo>
                <a:lnTo>
                  <a:pt x="7446" y="12143"/>
                </a:lnTo>
                <a:lnTo>
                  <a:pt x="7446" y="12629"/>
                </a:lnTo>
                <a:lnTo>
                  <a:pt x="6886" y="12678"/>
                </a:lnTo>
                <a:lnTo>
                  <a:pt x="6327" y="12775"/>
                </a:lnTo>
                <a:lnTo>
                  <a:pt x="5767" y="12873"/>
                </a:lnTo>
                <a:lnTo>
                  <a:pt x="5207" y="12994"/>
                </a:lnTo>
                <a:lnTo>
                  <a:pt x="4648" y="13165"/>
                </a:lnTo>
                <a:lnTo>
                  <a:pt x="4112" y="13359"/>
                </a:lnTo>
                <a:lnTo>
                  <a:pt x="3601" y="13603"/>
                </a:lnTo>
                <a:lnTo>
                  <a:pt x="3090" y="13870"/>
                </a:lnTo>
                <a:lnTo>
                  <a:pt x="2652" y="14138"/>
                </a:lnTo>
                <a:lnTo>
                  <a:pt x="2239" y="14454"/>
                </a:lnTo>
                <a:lnTo>
                  <a:pt x="1825" y="14795"/>
                </a:lnTo>
                <a:lnTo>
                  <a:pt x="1411" y="15136"/>
                </a:lnTo>
                <a:lnTo>
                  <a:pt x="1046" y="15525"/>
                </a:lnTo>
                <a:lnTo>
                  <a:pt x="706" y="15939"/>
                </a:lnTo>
                <a:lnTo>
                  <a:pt x="414" y="16377"/>
                </a:lnTo>
                <a:lnTo>
                  <a:pt x="146" y="16839"/>
                </a:lnTo>
                <a:lnTo>
                  <a:pt x="73" y="16863"/>
                </a:lnTo>
                <a:lnTo>
                  <a:pt x="24" y="16912"/>
                </a:lnTo>
                <a:lnTo>
                  <a:pt x="0" y="16985"/>
                </a:lnTo>
                <a:lnTo>
                  <a:pt x="0" y="17058"/>
                </a:lnTo>
                <a:lnTo>
                  <a:pt x="73" y="17204"/>
                </a:lnTo>
                <a:lnTo>
                  <a:pt x="146" y="17326"/>
                </a:lnTo>
                <a:lnTo>
                  <a:pt x="219" y="17423"/>
                </a:lnTo>
                <a:lnTo>
                  <a:pt x="316" y="17520"/>
                </a:lnTo>
                <a:lnTo>
                  <a:pt x="438" y="17618"/>
                </a:lnTo>
                <a:lnTo>
                  <a:pt x="560" y="17691"/>
                </a:lnTo>
                <a:lnTo>
                  <a:pt x="852" y="17812"/>
                </a:lnTo>
                <a:lnTo>
                  <a:pt x="1144" y="17910"/>
                </a:lnTo>
                <a:lnTo>
                  <a:pt x="1460" y="17982"/>
                </a:lnTo>
                <a:lnTo>
                  <a:pt x="1995" y="18080"/>
                </a:lnTo>
                <a:lnTo>
                  <a:pt x="2725" y="18177"/>
                </a:lnTo>
                <a:lnTo>
                  <a:pt x="3455" y="18226"/>
                </a:lnTo>
                <a:lnTo>
                  <a:pt x="4940" y="18323"/>
                </a:lnTo>
                <a:lnTo>
                  <a:pt x="6205" y="18396"/>
                </a:lnTo>
                <a:lnTo>
                  <a:pt x="7470" y="18469"/>
                </a:lnTo>
                <a:lnTo>
                  <a:pt x="8078" y="18469"/>
                </a:lnTo>
                <a:lnTo>
                  <a:pt x="8711" y="18445"/>
                </a:lnTo>
                <a:lnTo>
                  <a:pt x="9344" y="18396"/>
                </a:lnTo>
                <a:lnTo>
                  <a:pt x="9976" y="18323"/>
                </a:lnTo>
                <a:lnTo>
                  <a:pt x="11339" y="18128"/>
                </a:lnTo>
                <a:lnTo>
                  <a:pt x="12726" y="17958"/>
                </a:lnTo>
                <a:lnTo>
                  <a:pt x="13140" y="17885"/>
                </a:lnTo>
                <a:lnTo>
                  <a:pt x="13553" y="17812"/>
                </a:lnTo>
                <a:lnTo>
                  <a:pt x="13967" y="17666"/>
                </a:lnTo>
                <a:lnTo>
                  <a:pt x="14162" y="17593"/>
                </a:lnTo>
                <a:lnTo>
                  <a:pt x="14356" y="17472"/>
                </a:lnTo>
                <a:lnTo>
                  <a:pt x="14429" y="17496"/>
                </a:lnTo>
                <a:lnTo>
                  <a:pt x="14502" y="17496"/>
                </a:lnTo>
                <a:lnTo>
                  <a:pt x="14575" y="17472"/>
                </a:lnTo>
                <a:lnTo>
                  <a:pt x="14624" y="17447"/>
                </a:lnTo>
                <a:lnTo>
                  <a:pt x="14673" y="17399"/>
                </a:lnTo>
                <a:lnTo>
                  <a:pt x="14721" y="17326"/>
                </a:lnTo>
                <a:lnTo>
                  <a:pt x="14721" y="17277"/>
                </a:lnTo>
                <a:lnTo>
                  <a:pt x="14697" y="17180"/>
                </a:lnTo>
                <a:lnTo>
                  <a:pt x="14600" y="16912"/>
                </a:lnTo>
                <a:lnTo>
                  <a:pt x="14454" y="16669"/>
                </a:lnTo>
                <a:lnTo>
                  <a:pt x="14283" y="16401"/>
                </a:lnTo>
                <a:lnTo>
                  <a:pt x="14113" y="16182"/>
                </a:lnTo>
                <a:lnTo>
                  <a:pt x="14137" y="16158"/>
                </a:lnTo>
                <a:lnTo>
                  <a:pt x="14137" y="16133"/>
                </a:lnTo>
                <a:lnTo>
                  <a:pt x="14137" y="16109"/>
                </a:lnTo>
                <a:lnTo>
                  <a:pt x="14113" y="16109"/>
                </a:lnTo>
                <a:lnTo>
                  <a:pt x="14040" y="16085"/>
                </a:lnTo>
                <a:lnTo>
                  <a:pt x="13699" y="15671"/>
                </a:lnTo>
                <a:lnTo>
                  <a:pt x="13553" y="15525"/>
                </a:lnTo>
                <a:lnTo>
                  <a:pt x="13626" y="15452"/>
                </a:lnTo>
                <a:lnTo>
                  <a:pt x="13626" y="15403"/>
                </a:lnTo>
                <a:lnTo>
                  <a:pt x="13626" y="15379"/>
                </a:lnTo>
                <a:lnTo>
                  <a:pt x="13602" y="15355"/>
                </a:lnTo>
                <a:lnTo>
                  <a:pt x="13553" y="15355"/>
                </a:lnTo>
                <a:lnTo>
                  <a:pt x="13432" y="15379"/>
                </a:lnTo>
                <a:lnTo>
                  <a:pt x="13188" y="15136"/>
                </a:lnTo>
                <a:lnTo>
                  <a:pt x="12945" y="14892"/>
                </a:lnTo>
                <a:lnTo>
                  <a:pt x="12385" y="14454"/>
                </a:lnTo>
                <a:lnTo>
                  <a:pt x="12361" y="14381"/>
                </a:lnTo>
                <a:lnTo>
                  <a:pt x="12312" y="14357"/>
                </a:lnTo>
                <a:lnTo>
                  <a:pt x="12264" y="14333"/>
                </a:lnTo>
                <a:lnTo>
                  <a:pt x="12069" y="14211"/>
                </a:lnTo>
                <a:lnTo>
                  <a:pt x="11582" y="13870"/>
                </a:lnTo>
                <a:lnTo>
                  <a:pt x="11071" y="13554"/>
                </a:lnTo>
                <a:lnTo>
                  <a:pt x="10560" y="13262"/>
                </a:lnTo>
                <a:lnTo>
                  <a:pt x="10025" y="12994"/>
                </a:lnTo>
                <a:lnTo>
                  <a:pt x="9782" y="12897"/>
                </a:lnTo>
                <a:lnTo>
                  <a:pt x="9538" y="12824"/>
                </a:lnTo>
                <a:lnTo>
                  <a:pt x="9295" y="12751"/>
                </a:lnTo>
                <a:lnTo>
                  <a:pt x="9027" y="12702"/>
                </a:lnTo>
                <a:lnTo>
                  <a:pt x="8516" y="12629"/>
                </a:lnTo>
                <a:lnTo>
                  <a:pt x="8005" y="12629"/>
                </a:lnTo>
                <a:lnTo>
                  <a:pt x="8005" y="12264"/>
                </a:lnTo>
                <a:lnTo>
                  <a:pt x="7981" y="11899"/>
                </a:lnTo>
                <a:lnTo>
                  <a:pt x="7957" y="11559"/>
                </a:lnTo>
                <a:lnTo>
                  <a:pt x="7884" y="11194"/>
                </a:lnTo>
                <a:lnTo>
                  <a:pt x="7786" y="10731"/>
                </a:lnTo>
                <a:lnTo>
                  <a:pt x="7640" y="10269"/>
                </a:lnTo>
                <a:lnTo>
                  <a:pt x="7494" y="9807"/>
                </a:lnTo>
                <a:lnTo>
                  <a:pt x="7349" y="9345"/>
                </a:lnTo>
                <a:lnTo>
                  <a:pt x="7300" y="9077"/>
                </a:lnTo>
                <a:lnTo>
                  <a:pt x="7251" y="8809"/>
                </a:lnTo>
                <a:lnTo>
                  <a:pt x="7203" y="8250"/>
                </a:lnTo>
                <a:lnTo>
                  <a:pt x="7203" y="7666"/>
                </a:lnTo>
                <a:lnTo>
                  <a:pt x="7251" y="7106"/>
                </a:lnTo>
                <a:lnTo>
                  <a:pt x="7324" y="6522"/>
                </a:lnTo>
                <a:lnTo>
                  <a:pt x="7421" y="5938"/>
                </a:lnTo>
                <a:lnTo>
                  <a:pt x="7616" y="4746"/>
                </a:lnTo>
                <a:lnTo>
                  <a:pt x="7884" y="4746"/>
                </a:lnTo>
                <a:lnTo>
                  <a:pt x="8127" y="4673"/>
                </a:lnTo>
                <a:lnTo>
                  <a:pt x="8370" y="4575"/>
                </a:lnTo>
                <a:lnTo>
                  <a:pt x="8638" y="4454"/>
                </a:lnTo>
                <a:lnTo>
                  <a:pt x="8760" y="4527"/>
                </a:lnTo>
                <a:lnTo>
                  <a:pt x="8906" y="4624"/>
                </a:lnTo>
                <a:lnTo>
                  <a:pt x="9076" y="4673"/>
                </a:lnTo>
                <a:lnTo>
                  <a:pt x="9246" y="4721"/>
                </a:lnTo>
                <a:lnTo>
                  <a:pt x="9587" y="4794"/>
                </a:lnTo>
                <a:lnTo>
                  <a:pt x="10122" y="4794"/>
                </a:lnTo>
                <a:lnTo>
                  <a:pt x="10366" y="4746"/>
                </a:lnTo>
                <a:lnTo>
                  <a:pt x="10609" y="4673"/>
                </a:lnTo>
                <a:lnTo>
                  <a:pt x="10828" y="4575"/>
                </a:lnTo>
                <a:lnTo>
                  <a:pt x="11071" y="4454"/>
                </a:lnTo>
                <a:lnTo>
                  <a:pt x="11266" y="4308"/>
                </a:lnTo>
                <a:lnTo>
                  <a:pt x="11461" y="4162"/>
                </a:lnTo>
                <a:lnTo>
                  <a:pt x="11607" y="3967"/>
                </a:lnTo>
                <a:lnTo>
                  <a:pt x="11728" y="3797"/>
                </a:lnTo>
                <a:lnTo>
                  <a:pt x="11850" y="3602"/>
                </a:lnTo>
                <a:lnTo>
                  <a:pt x="11947" y="3407"/>
                </a:lnTo>
                <a:lnTo>
                  <a:pt x="12020" y="3188"/>
                </a:lnTo>
                <a:lnTo>
                  <a:pt x="12142" y="2775"/>
                </a:lnTo>
                <a:lnTo>
                  <a:pt x="12215" y="2312"/>
                </a:lnTo>
                <a:lnTo>
                  <a:pt x="12288" y="1850"/>
                </a:lnTo>
                <a:lnTo>
                  <a:pt x="12312" y="1412"/>
                </a:lnTo>
                <a:lnTo>
                  <a:pt x="12361" y="512"/>
                </a:lnTo>
                <a:lnTo>
                  <a:pt x="12458" y="463"/>
                </a:lnTo>
                <a:lnTo>
                  <a:pt x="12507" y="390"/>
                </a:lnTo>
                <a:lnTo>
                  <a:pt x="12531" y="317"/>
                </a:lnTo>
                <a:lnTo>
                  <a:pt x="12507" y="220"/>
                </a:lnTo>
                <a:lnTo>
                  <a:pt x="12483" y="147"/>
                </a:lnTo>
                <a:lnTo>
                  <a:pt x="12434" y="98"/>
                </a:lnTo>
                <a:lnTo>
                  <a:pt x="12337" y="74"/>
                </a:lnTo>
                <a:lnTo>
                  <a:pt x="12264" y="98"/>
                </a:lnTo>
                <a:lnTo>
                  <a:pt x="12069" y="147"/>
                </a:lnTo>
                <a:lnTo>
                  <a:pt x="12045" y="147"/>
                </a:lnTo>
                <a:lnTo>
                  <a:pt x="11631" y="269"/>
                </a:lnTo>
                <a:lnTo>
                  <a:pt x="11217" y="366"/>
                </a:lnTo>
                <a:lnTo>
                  <a:pt x="10804" y="463"/>
                </a:lnTo>
                <a:lnTo>
                  <a:pt x="10390" y="561"/>
                </a:lnTo>
                <a:lnTo>
                  <a:pt x="10001" y="707"/>
                </a:lnTo>
                <a:lnTo>
                  <a:pt x="9611" y="877"/>
                </a:lnTo>
                <a:lnTo>
                  <a:pt x="9417" y="974"/>
                </a:lnTo>
                <a:lnTo>
                  <a:pt x="9246" y="1096"/>
                </a:lnTo>
                <a:lnTo>
                  <a:pt x="9076" y="1242"/>
                </a:lnTo>
                <a:lnTo>
                  <a:pt x="8906" y="1388"/>
                </a:lnTo>
                <a:lnTo>
                  <a:pt x="8735" y="1558"/>
                </a:lnTo>
                <a:lnTo>
                  <a:pt x="8614" y="1753"/>
                </a:lnTo>
                <a:lnTo>
                  <a:pt x="8492" y="1947"/>
                </a:lnTo>
                <a:lnTo>
                  <a:pt x="8395" y="2142"/>
                </a:lnTo>
                <a:lnTo>
                  <a:pt x="8297" y="2361"/>
                </a:lnTo>
                <a:lnTo>
                  <a:pt x="8249" y="2580"/>
                </a:lnTo>
                <a:lnTo>
                  <a:pt x="8200" y="2799"/>
                </a:lnTo>
                <a:lnTo>
                  <a:pt x="8151" y="3042"/>
                </a:lnTo>
                <a:lnTo>
                  <a:pt x="8151" y="3286"/>
                </a:lnTo>
                <a:lnTo>
                  <a:pt x="8200" y="3578"/>
                </a:lnTo>
                <a:lnTo>
                  <a:pt x="8224" y="3724"/>
                </a:lnTo>
                <a:lnTo>
                  <a:pt x="8297" y="3845"/>
                </a:lnTo>
                <a:lnTo>
                  <a:pt x="8370" y="3967"/>
                </a:lnTo>
                <a:lnTo>
                  <a:pt x="8443" y="4040"/>
                </a:lnTo>
                <a:lnTo>
                  <a:pt x="8443" y="4064"/>
                </a:lnTo>
                <a:lnTo>
                  <a:pt x="8370" y="4089"/>
                </a:lnTo>
                <a:lnTo>
                  <a:pt x="8200" y="4186"/>
                </a:lnTo>
                <a:lnTo>
                  <a:pt x="8030" y="4259"/>
                </a:lnTo>
                <a:lnTo>
                  <a:pt x="7689" y="4381"/>
                </a:lnTo>
                <a:lnTo>
                  <a:pt x="7762" y="3797"/>
                </a:lnTo>
                <a:lnTo>
                  <a:pt x="7811" y="3237"/>
                </a:lnTo>
                <a:lnTo>
                  <a:pt x="7811" y="2702"/>
                </a:lnTo>
                <a:lnTo>
                  <a:pt x="7786" y="2142"/>
                </a:lnTo>
                <a:lnTo>
                  <a:pt x="7738" y="1874"/>
                </a:lnTo>
                <a:lnTo>
                  <a:pt x="7689" y="1607"/>
                </a:lnTo>
                <a:lnTo>
                  <a:pt x="7616" y="1339"/>
                </a:lnTo>
                <a:lnTo>
                  <a:pt x="7519" y="1072"/>
                </a:lnTo>
                <a:lnTo>
                  <a:pt x="7421" y="828"/>
                </a:lnTo>
                <a:lnTo>
                  <a:pt x="7300" y="561"/>
                </a:lnTo>
                <a:lnTo>
                  <a:pt x="7130" y="317"/>
                </a:lnTo>
                <a:lnTo>
                  <a:pt x="6959" y="50"/>
                </a:lnTo>
                <a:lnTo>
                  <a:pt x="6935" y="25"/>
                </a:lnTo>
                <a:lnTo>
                  <a:pt x="68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7"/>
          <p:cNvSpPr/>
          <p:nvPr/>
        </p:nvSpPr>
        <p:spPr>
          <a:xfrm>
            <a:off x="2690378" y="3468341"/>
            <a:ext cx="317086" cy="275640"/>
          </a:xfrm>
          <a:custGeom>
            <a:avLst/>
            <a:gdLst/>
            <a:ahLst/>
            <a:cxnLst/>
            <a:rect l="l" t="t" r="r" b="b"/>
            <a:pathLst>
              <a:path w="16571" h="14405" extrusionOk="0">
                <a:moveTo>
                  <a:pt x="8103" y="4623"/>
                </a:moveTo>
                <a:lnTo>
                  <a:pt x="7811" y="4818"/>
                </a:lnTo>
                <a:lnTo>
                  <a:pt x="7665" y="4915"/>
                </a:lnTo>
                <a:lnTo>
                  <a:pt x="7519" y="5013"/>
                </a:lnTo>
                <a:lnTo>
                  <a:pt x="7470" y="4623"/>
                </a:lnTo>
                <a:close/>
                <a:moveTo>
                  <a:pt x="8516" y="4599"/>
                </a:moveTo>
                <a:lnTo>
                  <a:pt x="8760" y="4623"/>
                </a:lnTo>
                <a:lnTo>
                  <a:pt x="9003" y="4648"/>
                </a:lnTo>
                <a:lnTo>
                  <a:pt x="9027" y="4648"/>
                </a:lnTo>
                <a:lnTo>
                  <a:pt x="8979" y="4672"/>
                </a:lnTo>
                <a:lnTo>
                  <a:pt x="8930" y="4721"/>
                </a:lnTo>
                <a:lnTo>
                  <a:pt x="8930" y="4696"/>
                </a:lnTo>
                <a:lnTo>
                  <a:pt x="8857" y="4769"/>
                </a:lnTo>
                <a:lnTo>
                  <a:pt x="8735" y="4818"/>
                </a:lnTo>
                <a:lnTo>
                  <a:pt x="8541" y="4940"/>
                </a:lnTo>
                <a:lnTo>
                  <a:pt x="8273" y="5134"/>
                </a:lnTo>
                <a:lnTo>
                  <a:pt x="8030" y="5329"/>
                </a:lnTo>
                <a:lnTo>
                  <a:pt x="7811" y="5475"/>
                </a:lnTo>
                <a:lnTo>
                  <a:pt x="7567" y="5621"/>
                </a:lnTo>
                <a:lnTo>
                  <a:pt x="7543" y="5256"/>
                </a:lnTo>
                <a:lnTo>
                  <a:pt x="7665" y="5232"/>
                </a:lnTo>
                <a:lnTo>
                  <a:pt x="7786" y="5159"/>
                </a:lnTo>
                <a:lnTo>
                  <a:pt x="8005" y="5037"/>
                </a:lnTo>
                <a:lnTo>
                  <a:pt x="8297" y="4842"/>
                </a:lnTo>
                <a:lnTo>
                  <a:pt x="8443" y="4745"/>
                </a:lnTo>
                <a:lnTo>
                  <a:pt x="8516" y="4599"/>
                </a:lnTo>
                <a:close/>
                <a:moveTo>
                  <a:pt x="9003" y="5086"/>
                </a:moveTo>
                <a:lnTo>
                  <a:pt x="8930" y="5572"/>
                </a:lnTo>
                <a:lnTo>
                  <a:pt x="8881" y="5572"/>
                </a:lnTo>
                <a:lnTo>
                  <a:pt x="8833" y="5597"/>
                </a:lnTo>
                <a:lnTo>
                  <a:pt x="8419" y="5864"/>
                </a:lnTo>
                <a:lnTo>
                  <a:pt x="8005" y="6108"/>
                </a:lnTo>
                <a:lnTo>
                  <a:pt x="7835" y="6181"/>
                </a:lnTo>
                <a:lnTo>
                  <a:pt x="7640" y="6278"/>
                </a:lnTo>
                <a:lnTo>
                  <a:pt x="7616" y="5889"/>
                </a:lnTo>
                <a:lnTo>
                  <a:pt x="7738" y="5840"/>
                </a:lnTo>
                <a:lnTo>
                  <a:pt x="7859" y="5791"/>
                </a:lnTo>
                <a:lnTo>
                  <a:pt x="8103" y="5645"/>
                </a:lnTo>
                <a:lnTo>
                  <a:pt x="9003" y="5086"/>
                </a:lnTo>
                <a:close/>
                <a:moveTo>
                  <a:pt x="8881" y="6010"/>
                </a:moveTo>
                <a:lnTo>
                  <a:pt x="8857" y="6181"/>
                </a:lnTo>
                <a:lnTo>
                  <a:pt x="8857" y="6254"/>
                </a:lnTo>
                <a:lnTo>
                  <a:pt x="8784" y="6254"/>
                </a:lnTo>
                <a:lnTo>
                  <a:pt x="8735" y="6278"/>
                </a:lnTo>
                <a:lnTo>
                  <a:pt x="8200" y="6570"/>
                </a:lnTo>
                <a:lnTo>
                  <a:pt x="7689" y="6862"/>
                </a:lnTo>
                <a:lnTo>
                  <a:pt x="7665" y="6594"/>
                </a:lnTo>
                <a:lnTo>
                  <a:pt x="7811" y="6570"/>
                </a:lnTo>
                <a:lnTo>
                  <a:pt x="7932" y="6521"/>
                </a:lnTo>
                <a:lnTo>
                  <a:pt x="8176" y="6400"/>
                </a:lnTo>
                <a:lnTo>
                  <a:pt x="8541" y="6229"/>
                </a:lnTo>
                <a:lnTo>
                  <a:pt x="8711" y="6132"/>
                </a:lnTo>
                <a:lnTo>
                  <a:pt x="8881" y="6010"/>
                </a:lnTo>
                <a:close/>
                <a:moveTo>
                  <a:pt x="8833" y="6594"/>
                </a:moveTo>
                <a:lnTo>
                  <a:pt x="8808" y="6765"/>
                </a:lnTo>
                <a:lnTo>
                  <a:pt x="8760" y="6789"/>
                </a:lnTo>
                <a:lnTo>
                  <a:pt x="8565" y="6862"/>
                </a:lnTo>
                <a:lnTo>
                  <a:pt x="8395" y="6959"/>
                </a:lnTo>
                <a:lnTo>
                  <a:pt x="8054" y="7178"/>
                </a:lnTo>
                <a:lnTo>
                  <a:pt x="7859" y="7300"/>
                </a:lnTo>
                <a:lnTo>
                  <a:pt x="7689" y="7446"/>
                </a:lnTo>
                <a:lnTo>
                  <a:pt x="7689" y="7105"/>
                </a:lnTo>
                <a:lnTo>
                  <a:pt x="8273" y="6862"/>
                </a:lnTo>
                <a:lnTo>
                  <a:pt x="8833" y="6594"/>
                </a:lnTo>
                <a:close/>
                <a:moveTo>
                  <a:pt x="8784" y="7154"/>
                </a:moveTo>
                <a:lnTo>
                  <a:pt x="8760" y="7470"/>
                </a:lnTo>
                <a:lnTo>
                  <a:pt x="8687" y="7495"/>
                </a:lnTo>
                <a:lnTo>
                  <a:pt x="8516" y="7568"/>
                </a:lnTo>
                <a:lnTo>
                  <a:pt x="8370" y="7665"/>
                </a:lnTo>
                <a:lnTo>
                  <a:pt x="8103" y="7884"/>
                </a:lnTo>
                <a:lnTo>
                  <a:pt x="7908" y="8030"/>
                </a:lnTo>
                <a:lnTo>
                  <a:pt x="7713" y="8200"/>
                </a:lnTo>
                <a:lnTo>
                  <a:pt x="7689" y="7787"/>
                </a:lnTo>
                <a:lnTo>
                  <a:pt x="7835" y="7714"/>
                </a:lnTo>
                <a:lnTo>
                  <a:pt x="7981" y="7641"/>
                </a:lnTo>
                <a:lnTo>
                  <a:pt x="8249" y="7470"/>
                </a:lnTo>
                <a:lnTo>
                  <a:pt x="8516" y="7300"/>
                </a:lnTo>
                <a:lnTo>
                  <a:pt x="8784" y="7154"/>
                </a:lnTo>
                <a:close/>
                <a:moveTo>
                  <a:pt x="8735" y="7835"/>
                </a:moveTo>
                <a:lnTo>
                  <a:pt x="8711" y="8103"/>
                </a:lnTo>
                <a:lnTo>
                  <a:pt x="8638" y="8127"/>
                </a:lnTo>
                <a:lnTo>
                  <a:pt x="8468" y="8249"/>
                </a:lnTo>
                <a:lnTo>
                  <a:pt x="8322" y="8371"/>
                </a:lnTo>
                <a:lnTo>
                  <a:pt x="8030" y="8662"/>
                </a:lnTo>
                <a:lnTo>
                  <a:pt x="7811" y="8857"/>
                </a:lnTo>
                <a:lnTo>
                  <a:pt x="7738" y="8444"/>
                </a:lnTo>
                <a:lnTo>
                  <a:pt x="7859" y="8395"/>
                </a:lnTo>
                <a:lnTo>
                  <a:pt x="8005" y="8322"/>
                </a:lnTo>
                <a:lnTo>
                  <a:pt x="8249" y="8176"/>
                </a:lnTo>
                <a:lnTo>
                  <a:pt x="8492" y="8006"/>
                </a:lnTo>
                <a:lnTo>
                  <a:pt x="8735" y="7835"/>
                </a:lnTo>
                <a:close/>
                <a:moveTo>
                  <a:pt x="8662" y="8687"/>
                </a:moveTo>
                <a:lnTo>
                  <a:pt x="8589" y="9198"/>
                </a:lnTo>
                <a:lnTo>
                  <a:pt x="8346" y="9125"/>
                </a:lnTo>
                <a:lnTo>
                  <a:pt x="8103" y="9100"/>
                </a:lnTo>
                <a:lnTo>
                  <a:pt x="8273" y="8979"/>
                </a:lnTo>
                <a:lnTo>
                  <a:pt x="8468" y="8833"/>
                </a:lnTo>
                <a:lnTo>
                  <a:pt x="8662" y="8687"/>
                </a:lnTo>
                <a:close/>
                <a:moveTo>
                  <a:pt x="7981" y="4088"/>
                </a:moveTo>
                <a:lnTo>
                  <a:pt x="7713" y="4112"/>
                </a:lnTo>
                <a:lnTo>
                  <a:pt x="7421" y="4137"/>
                </a:lnTo>
                <a:lnTo>
                  <a:pt x="7324" y="4137"/>
                </a:lnTo>
                <a:lnTo>
                  <a:pt x="7300" y="4161"/>
                </a:lnTo>
                <a:lnTo>
                  <a:pt x="7348" y="4210"/>
                </a:lnTo>
                <a:lnTo>
                  <a:pt x="7348" y="4210"/>
                </a:lnTo>
                <a:lnTo>
                  <a:pt x="7275" y="4185"/>
                </a:lnTo>
                <a:lnTo>
                  <a:pt x="7178" y="4185"/>
                </a:lnTo>
                <a:lnTo>
                  <a:pt x="7081" y="4234"/>
                </a:lnTo>
                <a:lnTo>
                  <a:pt x="7056" y="4283"/>
                </a:lnTo>
                <a:lnTo>
                  <a:pt x="7032" y="4331"/>
                </a:lnTo>
                <a:lnTo>
                  <a:pt x="7008" y="4502"/>
                </a:lnTo>
                <a:lnTo>
                  <a:pt x="6983" y="4672"/>
                </a:lnTo>
                <a:lnTo>
                  <a:pt x="6983" y="5037"/>
                </a:lnTo>
                <a:lnTo>
                  <a:pt x="7056" y="5743"/>
                </a:lnTo>
                <a:lnTo>
                  <a:pt x="7105" y="6448"/>
                </a:lnTo>
                <a:lnTo>
                  <a:pt x="7105" y="7154"/>
                </a:lnTo>
                <a:lnTo>
                  <a:pt x="7105" y="7738"/>
                </a:lnTo>
                <a:lnTo>
                  <a:pt x="7129" y="8322"/>
                </a:lnTo>
                <a:lnTo>
                  <a:pt x="7154" y="8638"/>
                </a:lnTo>
                <a:lnTo>
                  <a:pt x="7202" y="8930"/>
                </a:lnTo>
                <a:lnTo>
                  <a:pt x="7275" y="9198"/>
                </a:lnTo>
                <a:lnTo>
                  <a:pt x="7397" y="9465"/>
                </a:lnTo>
                <a:lnTo>
                  <a:pt x="7446" y="9538"/>
                </a:lnTo>
                <a:lnTo>
                  <a:pt x="7519" y="9587"/>
                </a:lnTo>
                <a:lnTo>
                  <a:pt x="7567" y="9636"/>
                </a:lnTo>
                <a:lnTo>
                  <a:pt x="7592" y="9660"/>
                </a:lnTo>
                <a:lnTo>
                  <a:pt x="7713" y="9660"/>
                </a:lnTo>
                <a:lnTo>
                  <a:pt x="7932" y="9563"/>
                </a:lnTo>
                <a:lnTo>
                  <a:pt x="8054" y="9538"/>
                </a:lnTo>
                <a:lnTo>
                  <a:pt x="8176" y="9538"/>
                </a:lnTo>
                <a:lnTo>
                  <a:pt x="8297" y="9587"/>
                </a:lnTo>
                <a:lnTo>
                  <a:pt x="8419" y="9636"/>
                </a:lnTo>
                <a:lnTo>
                  <a:pt x="8541" y="9684"/>
                </a:lnTo>
                <a:lnTo>
                  <a:pt x="8687" y="9709"/>
                </a:lnTo>
                <a:lnTo>
                  <a:pt x="8760" y="9709"/>
                </a:lnTo>
                <a:lnTo>
                  <a:pt x="8833" y="9684"/>
                </a:lnTo>
                <a:lnTo>
                  <a:pt x="8906" y="9636"/>
                </a:lnTo>
                <a:lnTo>
                  <a:pt x="8930" y="9563"/>
                </a:lnTo>
                <a:lnTo>
                  <a:pt x="9027" y="9490"/>
                </a:lnTo>
                <a:lnTo>
                  <a:pt x="9052" y="9441"/>
                </a:lnTo>
                <a:lnTo>
                  <a:pt x="9076" y="9392"/>
                </a:lnTo>
                <a:lnTo>
                  <a:pt x="9198" y="8760"/>
                </a:lnTo>
                <a:lnTo>
                  <a:pt x="9246" y="8127"/>
                </a:lnTo>
                <a:lnTo>
                  <a:pt x="9295" y="7495"/>
                </a:lnTo>
                <a:lnTo>
                  <a:pt x="9319" y="6886"/>
                </a:lnTo>
                <a:lnTo>
                  <a:pt x="9368" y="6278"/>
                </a:lnTo>
                <a:lnTo>
                  <a:pt x="9417" y="5694"/>
                </a:lnTo>
                <a:lnTo>
                  <a:pt x="9490" y="5110"/>
                </a:lnTo>
                <a:lnTo>
                  <a:pt x="9514" y="4526"/>
                </a:lnTo>
                <a:lnTo>
                  <a:pt x="9514" y="4453"/>
                </a:lnTo>
                <a:lnTo>
                  <a:pt x="9490" y="4404"/>
                </a:lnTo>
                <a:lnTo>
                  <a:pt x="9465" y="4356"/>
                </a:lnTo>
                <a:lnTo>
                  <a:pt x="9417" y="4331"/>
                </a:lnTo>
                <a:lnTo>
                  <a:pt x="9319" y="4307"/>
                </a:lnTo>
                <a:lnTo>
                  <a:pt x="9246" y="4210"/>
                </a:lnTo>
                <a:lnTo>
                  <a:pt x="9198" y="4185"/>
                </a:lnTo>
                <a:lnTo>
                  <a:pt x="9149" y="4161"/>
                </a:lnTo>
                <a:lnTo>
                  <a:pt x="8857" y="4112"/>
                </a:lnTo>
                <a:lnTo>
                  <a:pt x="8565" y="4088"/>
                </a:lnTo>
                <a:close/>
                <a:moveTo>
                  <a:pt x="8176" y="10585"/>
                </a:moveTo>
                <a:lnTo>
                  <a:pt x="7932" y="10804"/>
                </a:lnTo>
                <a:lnTo>
                  <a:pt x="7689" y="10974"/>
                </a:lnTo>
                <a:lnTo>
                  <a:pt x="7738" y="10877"/>
                </a:lnTo>
                <a:lnTo>
                  <a:pt x="7786" y="10755"/>
                </a:lnTo>
                <a:lnTo>
                  <a:pt x="7859" y="10658"/>
                </a:lnTo>
                <a:lnTo>
                  <a:pt x="7957" y="10585"/>
                </a:lnTo>
                <a:lnTo>
                  <a:pt x="8030" y="10609"/>
                </a:lnTo>
                <a:lnTo>
                  <a:pt x="8103" y="10585"/>
                </a:lnTo>
                <a:close/>
                <a:moveTo>
                  <a:pt x="8614" y="10682"/>
                </a:moveTo>
                <a:lnTo>
                  <a:pt x="8687" y="10779"/>
                </a:lnTo>
                <a:lnTo>
                  <a:pt x="8760" y="10877"/>
                </a:lnTo>
                <a:lnTo>
                  <a:pt x="8565" y="10998"/>
                </a:lnTo>
                <a:lnTo>
                  <a:pt x="8395" y="11144"/>
                </a:lnTo>
                <a:lnTo>
                  <a:pt x="8078" y="11436"/>
                </a:lnTo>
                <a:lnTo>
                  <a:pt x="7957" y="11582"/>
                </a:lnTo>
                <a:lnTo>
                  <a:pt x="7859" y="11704"/>
                </a:lnTo>
                <a:lnTo>
                  <a:pt x="7786" y="11826"/>
                </a:lnTo>
                <a:lnTo>
                  <a:pt x="7713" y="11728"/>
                </a:lnTo>
                <a:lnTo>
                  <a:pt x="7665" y="11607"/>
                </a:lnTo>
                <a:lnTo>
                  <a:pt x="7640" y="11485"/>
                </a:lnTo>
                <a:lnTo>
                  <a:pt x="7640" y="11363"/>
                </a:lnTo>
                <a:lnTo>
                  <a:pt x="7786" y="11315"/>
                </a:lnTo>
                <a:lnTo>
                  <a:pt x="7908" y="11242"/>
                </a:lnTo>
                <a:lnTo>
                  <a:pt x="8176" y="11071"/>
                </a:lnTo>
                <a:lnTo>
                  <a:pt x="8395" y="10901"/>
                </a:lnTo>
                <a:lnTo>
                  <a:pt x="8614" y="10682"/>
                </a:lnTo>
                <a:close/>
                <a:moveTo>
                  <a:pt x="8857" y="11266"/>
                </a:moveTo>
                <a:lnTo>
                  <a:pt x="8833" y="11412"/>
                </a:lnTo>
                <a:lnTo>
                  <a:pt x="8784" y="11558"/>
                </a:lnTo>
                <a:lnTo>
                  <a:pt x="8711" y="11655"/>
                </a:lnTo>
                <a:lnTo>
                  <a:pt x="8614" y="11753"/>
                </a:lnTo>
                <a:lnTo>
                  <a:pt x="8492" y="11826"/>
                </a:lnTo>
                <a:lnTo>
                  <a:pt x="8370" y="11899"/>
                </a:lnTo>
                <a:lnTo>
                  <a:pt x="8200" y="11923"/>
                </a:lnTo>
                <a:lnTo>
                  <a:pt x="8030" y="11923"/>
                </a:lnTo>
                <a:lnTo>
                  <a:pt x="8176" y="11801"/>
                </a:lnTo>
                <a:lnTo>
                  <a:pt x="8273" y="11728"/>
                </a:lnTo>
                <a:lnTo>
                  <a:pt x="8565" y="11485"/>
                </a:lnTo>
                <a:lnTo>
                  <a:pt x="8857" y="11266"/>
                </a:lnTo>
                <a:close/>
                <a:moveTo>
                  <a:pt x="8176" y="10049"/>
                </a:moveTo>
                <a:lnTo>
                  <a:pt x="8054" y="10074"/>
                </a:lnTo>
                <a:lnTo>
                  <a:pt x="7957" y="10122"/>
                </a:lnTo>
                <a:lnTo>
                  <a:pt x="7811" y="10171"/>
                </a:lnTo>
                <a:lnTo>
                  <a:pt x="7689" y="10220"/>
                </a:lnTo>
                <a:lnTo>
                  <a:pt x="7592" y="10268"/>
                </a:lnTo>
                <a:lnTo>
                  <a:pt x="7519" y="10366"/>
                </a:lnTo>
                <a:lnTo>
                  <a:pt x="7373" y="10536"/>
                </a:lnTo>
                <a:lnTo>
                  <a:pt x="7275" y="10755"/>
                </a:lnTo>
                <a:lnTo>
                  <a:pt x="7202" y="10974"/>
                </a:lnTo>
                <a:lnTo>
                  <a:pt x="7154" y="11242"/>
                </a:lnTo>
                <a:lnTo>
                  <a:pt x="7154" y="11509"/>
                </a:lnTo>
                <a:lnTo>
                  <a:pt x="7202" y="11753"/>
                </a:lnTo>
                <a:lnTo>
                  <a:pt x="7324" y="11972"/>
                </a:lnTo>
                <a:lnTo>
                  <a:pt x="7397" y="12069"/>
                </a:lnTo>
                <a:lnTo>
                  <a:pt x="7470" y="12142"/>
                </a:lnTo>
                <a:lnTo>
                  <a:pt x="7567" y="12215"/>
                </a:lnTo>
                <a:lnTo>
                  <a:pt x="7689" y="12288"/>
                </a:lnTo>
                <a:lnTo>
                  <a:pt x="7786" y="12337"/>
                </a:lnTo>
                <a:lnTo>
                  <a:pt x="7932" y="12385"/>
                </a:lnTo>
                <a:lnTo>
                  <a:pt x="8054" y="12410"/>
                </a:lnTo>
                <a:lnTo>
                  <a:pt x="8346" y="12410"/>
                </a:lnTo>
                <a:lnTo>
                  <a:pt x="8492" y="12385"/>
                </a:lnTo>
                <a:lnTo>
                  <a:pt x="8614" y="12337"/>
                </a:lnTo>
                <a:lnTo>
                  <a:pt x="8711" y="12288"/>
                </a:lnTo>
                <a:lnTo>
                  <a:pt x="8833" y="12215"/>
                </a:lnTo>
                <a:lnTo>
                  <a:pt x="8930" y="12142"/>
                </a:lnTo>
                <a:lnTo>
                  <a:pt x="9076" y="11972"/>
                </a:lnTo>
                <a:lnTo>
                  <a:pt x="9198" y="11753"/>
                </a:lnTo>
                <a:lnTo>
                  <a:pt x="9295" y="11534"/>
                </a:lnTo>
                <a:lnTo>
                  <a:pt x="9319" y="11266"/>
                </a:lnTo>
                <a:lnTo>
                  <a:pt x="9319" y="10998"/>
                </a:lnTo>
                <a:lnTo>
                  <a:pt x="9246" y="10779"/>
                </a:lnTo>
                <a:lnTo>
                  <a:pt x="9149" y="10560"/>
                </a:lnTo>
                <a:lnTo>
                  <a:pt x="9003" y="10366"/>
                </a:lnTo>
                <a:lnTo>
                  <a:pt x="8833" y="10220"/>
                </a:lnTo>
                <a:lnTo>
                  <a:pt x="8735" y="10171"/>
                </a:lnTo>
                <a:lnTo>
                  <a:pt x="8638" y="10122"/>
                </a:lnTo>
                <a:lnTo>
                  <a:pt x="8395" y="10049"/>
                </a:lnTo>
                <a:close/>
                <a:moveTo>
                  <a:pt x="8322" y="535"/>
                </a:moveTo>
                <a:lnTo>
                  <a:pt x="8443" y="560"/>
                </a:lnTo>
                <a:lnTo>
                  <a:pt x="8638" y="657"/>
                </a:lnTo>
                <a:lnTo>
                  <a:pt x="8833" y="803"/>
                </a:lnTo>
                <a:lnTo>
                  <a:pt x="9003" y="973"/>
                </a:lnTo>
                <a:lnTo>
                  <a:pt x="9344" y="1338"/>
                </a:lnTo>
                <a:lnTo>
                  <a:pt x="9757" y="1971"/>
                </a:lnTo>
                <a:lnTo>
                  <a:pt x="10147" y="2652"/>
                </a:lnTo>
                <a:lnTo>
                  <a:pt x="10901" y="4015"/>
                </a:lnTo>
                <a:lnTo>
                  <a:pt x="11655" y="5402"/>
                </a:lnTo>
                <a:lnTo>
                  <a:pt x="12045" y="6083"/>
                </a:lnTo>
                <a:lnTo>
                  <a:pt x="12434" y="6740"/>
                </a:lnTo>
                <a:lnTo>
                  <a:pt x="13164" y="7957"/>
                </a:lnTo>
                <a:lnTo>
                  <a:pt x="13918" y="9173"/>
                </a:lnTo>
                <a:lnTo>
                  <a:pt x="14672" y="10366"/>
                </a:lnTo>
                <a:lnTo>
                  <a:pt x="15427" y="11582"/>
                </a:lnTo>
                <a:lnTo>
                  <a:pt x="15402" y="11655"/>
                </a:lnTo>
                <a:lnTo>
                  <a:pt x="15402" y="11704"/>
                </a:lnTo>
                <a:lnTo>
                  <a:pt x="15427" y="11777"/>
                </a:lnTo>
                <a:lnTo>
                  <a:pt x="15475" y="11826"/>
                </a:lnTo>
                <a:lnTo>
                  <a:pt x="15646" y="11972"/>
                </a:lnTo>
                <a:lnTo>
                  <a:pt x="15792" y="12191"/>
                </a:lnTo>
                <a:lnTo>
                  <a:pt x="15913" y="12434"/>
                </a:lnTo>
                <a:lnTo>
                  <a:pt x="16011" y="12677"/>
                </a:lnTo>
                <a:lnTo>
                  <a:pt x="16059" y="12945"/>
                </a:lnTo>
                <a:lnTo>
                  <a:pt x="16035" y="13067"/>
                </a:lnTo>
                <a:lnTo>
                  <a:pt x="16035" y="13188"/>
                </a:lnTo>
                <a:lnTo>
                  <a:pt x="15986" y="13286"/>
                </a:lnTo>
                <a:lnTo>
                  <a:pt x="15938" y="13407"/>
                </a:lnTo>
                <a:lnTo>
                  <a:pt x="15865" y="13505"/>
                </a:lnTo>
                <a:lnTo>
                  <a:pt x="15792" y="13578"/>
                </a:lnTo>
                <a:lnTo>
                  <a:pt x="15597" y="13699"/>
                </a:lnTo>
                <a:lnTo>
                  <a:pt x="15402" y="13772"/>
                </a:lnTo>
                <a:lnTo>
                  <a:pt x="15159" y="13821"/>
                </a:lnTo>
                <a:lnTo>
                  <a:pt x="14940" y="13845"/>
                </a:lnTo>
                <a:lnTo>
                  <a:pt x="14040" y="13845"/>
                </a:lnTo>
                <a:lnTo>
                  <a:pt x="11023" y="13821"/>
                </a:lnTo>
                <a:lnTo>
                  <a:pt x="9514" y="13797"/>
                </a:lnTo>
                <a:lnTo>
                  <a:pt x="8005" y="13797"/>
                </a:lnTo>
                <a:lnTo>
                  <a:pt x="5159" y="13821"/>
                </a:lnTo>
                <a:lnTo>
                  <a:pt x="3723" y="13870"/>
                </a:lnTo>
                <a:lnTo>
                  <a:pt x="2312" y="13918"/>
                </a:lnTo>
                <a:lnTo>
                  <a:pt x="1630" y="13918"/>
                </a:lnTo>
                <a:lnTo>
                  <a:pt x="1411" y="13894"/>
                </a:lnTo>
                <a:lnTo>
                  <a:pt x="1192" y="13845"/>
                </a:lnTo>
                <a:lnTo>
                  <a:pt x="998" y="13772"/>
                </a:lnTo>
                <a:lnTo>
                  <a:pt x="803" y="13675"/>
                </a:lnTo>
                <a:lnTo>
                  <a:pt x="633" y="13529"/>
                </a:lnTo>
                <a:lnTo>
                  <a:pt x="535" y="13432"/>
                </a:lnTo>
                <a:lnTo>
                  <a:pt x="487" y="13334"/>
                </a:lnTo>
                <a:lnTo>
                  <a:pt x="462" y="13261"/>
                </a:lnTo>
                <a:lnTo>
                  <a:pt x="438" y="13164"/>
                </a:lnTo>
                <a:lnTo>
                  <a:pt x="438" y="12969"/>
                </a:lnTo>
                <a:lnTo>
                  <a:pt x="511" y="12799"/>
                </a:lnTo>
                <a:lnTo>
                  <a:pt x="657" y="12434"/>
                </a:lnTo>
                <a:lnTo>
                  <a:pt x="730" y="12239"/>
                </a:lnTo>
                <a:lnTo>
                  <a:pt x="779" y="12045"/>
                </a:lnTo>
                <a:lnTo>
                  <a:pt x="998" y="11680"/>
                </a:lnTo>
                <a:lnTo>
                  <a:pt x="1217" y="11290"/>
                </a:lnTo>
                <a:lnTo>
                  <a:pt x="1630" y="10512"/>
                </a:lnTo>
                <a:lnTo>
                  <a:pt x="2141" y="9684"/>
                </a:lnTo>
                <a:lnTo>
                  <a:pt x="2652" y="8833"/>
                </a:lnTo>
                <a:lnTo>
                  <a:pt x="3674" y="7081"/>
                </a:lnTo>
                <a:lnTo>
                  <a:pt x="4696" y="5329"/>
                </a:lnTo>
                <a:lnTo>
                  <a:pt x="5207" y="4477"/>
                </a:lnTo>
                <a:lnTo>
                  <a:pt x="5742" y="3650"/>
                </a:lnTo>
                <a:lnTo>
                  <a:pt x="6813" y="2020"/>
                </a:lnTo>
                <a:lnTo>
                  <a:pt x="7251" y="1338"/>
                </a:lnTo>
                <a:lnTo>
                  <a:pt x="7494" y="1022"/>
                </a:lnTo>
                <a:lnTo>
                  <a:pt x="7640" y="876"/>
                </a:lnTo>
                <a:lnTo>
                  <a:pt x="7786" y="730"/>
                </a:lnTo>
                <a:lnTo>
                  <a:pt x="7884" y="633"/>
                </a:lnTo>
                <a:lnTo>
                  <a:pt x="8005" y="584"/>
                </a:lnTo>
                <a:lnTo>
                  <a:pt x="8103" y="535"/>
                </a:lnTo>
                <a:close/>
                <a:moveTo>
                  <a:pt x="8346" y="0"/>
                </a:moveTo>
                <a:lnTo>
                  <a:pt x="8176" y="25"/>
                </a:lnTo>
                <a:lnTo>
                  <a:pt x="8005" y="73"/>
                </a:lnTo>
                <a:lnTo>
                  <a:pt x="7835" y="146"/>
                </a:lnTo>
                <a:lnTo>
                  <a:pt x="7665" y="219"/>
                </a:lnTo>
                <a:lnTo>
                  <a:pt x="7519" y="341"/>
                </a:lnTo>
                <a:lnTo>
                  <a:pt x="7251" y="584"/>
                </a:lnTo>
                <a:lnTo>
                  <a:pt x="7105" y="730"/>
                </a:lnTo>
                <a:lnTo>
                  <a:pt x="6983" y="900"/>
                </a:lnTo>
                <a:lnTo>
                  <a:pt x="6740" y="1265"/>
                </a:lnTo>
                <a:lnTo>
                  <a:pt x="6497" y="1630"/>
                </a:lnTo>
                <a:lnTo>
                  <a:pt x="6278" y="1995"/>
                </a:lnTo>
                <a:lnTo>
                  <a:pt x="5596" y="2969"/>
                </a:lnTo>
                <a:lnTo>
                  <a:pt x="4964" y="3966"/>
                </a:lnTo>
                <a:lnTo>
                  <a:pt x="4331" y="4988"/>
                </a:lnTo>
                <a:lnTo>
                  <a:pt x="3723" y="6035"/>
                </a:lnTo>
                <a:lnTo>
                  <a:pt x="2506" y="8127"/>
                </a:lnTo>
                <a:lnTo>
                  <a:pt x="1363" y="10147"/>
                </a:lnTo>
                <a:lnTo>
                  <a:pt x="900" y="10925"/>
                </a:lnTo>
                <a:lnTo>
                  <a:pt x="706" y="11339"/>
                </a:lnTo>
                <a:lnTo>
                  <a:pt x="535" y="11753"/>
                </a:lnTo>
                <a:lnTo>
                  <a:pt x="487" y="11801"/>
                </a:lnTo>
                <a:lnTo>
                  <a:pt x="462" y="11850"/>
                </a:lnTo>
                <a:lnTo>
                  <a:pt x="389" y="12069"/>
                </a:lnTo>
                <a:lnTo>
                  <a:pt x="268" y="12288"/>
                </a:lnTo>
                <a:lnTo>
                  <a:pt x="170" y="12507"/>
                </a:lnTo>
                <a:lnTo>
                  <a:pt x="49" y="12726"/>
                </a:lnTo>
                <a:lnTo>
                  <a:pt x="24" y="12823"/>
                </a:lnTo>
                <a:lnTo>
                  <a:pt x="0" y="12945"/>
                </a:lnTo>
                <a:lnTo>
                  <a:pt x="0" y="13067"/>
                </a:lnTo>
                <a:lnTo>
                  <a:pt x="0" y="13188"/>
                </a:lnTo>
                <a:lnTo>
                  <a:pt x="73" y="13407"/>
                </a:lnTo>
                <a:lnTo>
                  <a:pt x="146" y="13651"/>
                </a:lnTo>
                <a:lnTo>
                  <a:pt x="292" y="13845"/>
                </a:lnTo>
                <a:lnTo>
                  <a:pt x="438" y="13991"/>
                </a:lnTo>
                <a:lnTo>
                  <a:pt x="633" y="14113"/>
                </a:lnTo>
                <a:lnTo>
                  <a:pt x="852" y="14210"/>
                </a:lnTo>
                <a:lnTo>
                  <a:pt x="1095" y="14283"/>
                </a:lnTo>
                <a:lnTo>
                  <a:pt x="1314" y="14332"/>
                </a:lnTo>
                <a:lnTo>
                  <a:pt x="1776" y="14381"/>
                </a:lnTo>
                <a:lnTo>
                  <a:pt x="2141" y="14405"/>
                </a:lnTo>
                <a:lnTo>
                  <a:pt x="3309" y="14405"/>
                </a:lnTo>
                <a:lnTo>
                  <a:pt x="4064" y="14356"/>
                </a:lnTo>
                <a:lnTo>
                  <a:pt x="4842" y="14332"/>
                </a:lnTo>
                <a:lnTo>
                  <a:pt x="6691" y="14308"/>
                </a:lnTo>
                <a:lnTo>
                  <a:pt x="8565" y="14283"/>
                </a:lnTo>
                <a:lnTo>
                  <a:pt x="10439" y="14283"/>
                </a:lnTo>
                <a:lnTo>
                  <a:pt x="12337" y="14308"/>
                </a:lnTo>
                <a:lnTo>
                  <a:pt x="13748" y="14356"/>
                </a:lnTo>
                <a:lnTo>
                  <a:pt x="14478" y="14356"/>
                </a:lnTo>
                <a:lnTo>
                  <a:pt x="14818" y="14332"/>
                </a:lnTo>
                <a:lnTo>
                  <a:pt x="15159" y="14308"/>
                </a:lnTo>
                <a:lnTo>
                  <a:pt x="15402" y="14259"/>
                </a:lnTo>
                <a:lnTo>
                  <a:pt x="15621" y="14210"/>
                </a:lnTo>
                <a:lnTo>
                  <a:pt x="15840" y="14113"/>
                </a:lnTo>
                <a:lnTo>
                  <a:pt x="16059" y="13991"/>
                </a:lnTo>
                <a:lnTo>
                  <a:pt x="16230" y="13845"/>
                </a:lnTo>
                <a:lnTo>
                  <a:pt x="16400" y="13675"/>
                </a:lnTo>
                <a:lnTo>
                  <a:pt x="16497" y="13480"/>
                </a:lnTo>
                <a:lnTo>
                  <a:pt x="16522" y="13359"/>
                </a:lnTo>
                <a:lnTo>
                  <a:pt x="16546" y="13237"/>
                </a:lnTo>
                <a:lnTo>
                  <a:pt x="16570" y="13042"/>
                </a:lnTo>
                <a:lnTo>
                  <a:pt x="16546" y="12848"/>
                </a:lnTo>
                <a:lnTo>
                  <a:pt x="16522" y="12653"/>
                </a:lnTo>
                <a:lnTo>
                  <a:pt x="16473" y="12458"/>
                </a:lnTo>
                <a:lnTo>
                  <a:pt x="16400" y="12264"/>
                </a:lnTo>
                <a:lnTo>
                  <a:pt x="16303" y="12069"/>
                </a:lnTo>
                <a:lnTo>
                  <a:pt x="16205" y="11899"/>
                </a:lnTo>
                <a:lnTo>
                  <a:pt x="16084" y="11728"/>
                </a:lnTo>
                <a:lnTo>
                  <a:pt x="15281" y="10414"/>
                </a:lnTo>
                <a:lnTo>
                  <a:pt x="14478" y="9100"/>
                </a:lnTo>
                <a:lnTo>
                  <a:pt x="12848" y="6497"/>
                </a:lnTo>
                <a:lnTo>
                  <a:pt x="12458" y="5840"/>
                </a:lnTo>
                <a:lnTo>
                  <a:pt x="12069" y="5159"/>
                </a:lnTo>
                <a:lnTo>
                  <a:pt x="11315" y="3747"/>
                </a:lnTo>
                <a:lnTo>
                  <a:pt x="10536" y="2336"/>
                </a:lnTo>
                <a:lnTo>
                  <a:pt x="10147" y="1655"/>
                </a:lnTo>
                <a:lnTo>
                  <a:pt x="9757" y="998"/>
                </a:lnTo>
                <a:lnTo>
                  <a:pt x="9709" y="925"/>
                </a:lnTo>
                <a:lnTo>
                  <a:pt x="9636" y="876"/>
                </a:lnTo>
                <a:lnTo>
                  <a:pt x="9417" y="608"/>
                </a:lnTo>
                <a:lnTo>
                  <a:pt x="9149" y="341"/>
                </a:lnTo>
                <a:lnTo>
                  <a:pt x="9003" y="219"/>
                </a:lnTo>
                <a:lnTo>
                  <a:pt x="8857" y="98"/>
                </a:lnTo>
                <a:lnTo>
                  <a:pt x="8687" y="25"/>
                </a:lnTo>
                <a:lnTo>
                  <a:pt x="85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7"/>
          <p:cNvSpPr/>
          <p:nvPr/>
        </p:nvSpPr>
        <p:spPr>
          <a:xfrm>
            <a:off x="3202978" y="3443658"/>
            <a:ext cx="318024" cy="318483"/>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7"/>
          <p:cNvSpPr/>
          <p:nvPr/>
        </p:nvSpPr>
        <p:spPr>
          <a:xfrm>
            <a:off x="3716075" y="3439467"/>
            <a:ext cx="320339" cy="327802"/>
          </a:xfrm>
          <a:custGeom>
            <a:avLst/>
            <a:gdLst/>
            <a:ahLst/>
            <a:cxnLst/>
            <a:rect l="l" t="t" r="r" b="b"/>
            <a:pathLst>
              <a:path w="16741" h="17131" extrusionOk="0">
                <a:moveTo>
                  <a:pt x="6570" y="5719"/>
                </a:moveTo>
                <a:lnTo>
                  <a:pt x="6692" y="5913"/>
                </a:lnTo>
                <a:lnTo>
                  <a:pt x="6619" y="5986"/>
                </a:lnTo>
                <a:lnTo>
                  <a:pt x="6351" y="6181"/>
                </a:lnTo>
                <a:lnTo>
                  <a:pt x="6059" y="6400"/>
                </a:lnTo>
                <a:lnTo>
                  <a:pt x="5816" y="6668"/>
                </a:lnTo>
                <a:lnTo>
                  <a:pt x="5718" y="6789"/>
                </a:lnTo>
                <a:lnTo>
                  <a:pt x="5621" y="6935"/>
                </a:lnTo>
                <a:lnTo>
                  <a:pt x="5499" y="6838"/>
                </a:lnTo>
                <a:lnTo>
                  <a:pt x="5353" y="6741"/>
                </a:lnTo>
                <a:lnTo>
                  <a:pt x="5499" y="6643"/>
                </a:lnTo>
                <a:lnTo>
                  <a:pt x="5645" y="6522"/>
                </a:lnTo>
                <a:lnTo>
                  <a:pt x="5913" y="6303"/>
                </a:lnTo>
                <a:lnTo>
                  <a:pt x="6570" y="5719"/>
                </a:lnTo>
                <a:close/>
                <a:moveTo>
                  <a:pt x="6959" y="6205"/>
                </a:moveTo>
                <a:lnTo>
                  <a:pt x="7057" y="6303"/>
                </a:lnTo>
                <a:lnTo>
                  <a:pt x="6789" y="6522"/>
                </a:lnTo>
                <a:lnTo>
                  <a:pt x="6473" y="6789"/>
                </a:lnTo>
                <a:lnTo>
                  <a:pt x="6205" y="7057"/>
                </a:lnTo>
                <a:lnTo>
                  <a:pt x="6083" y="7179"/>
                </a:lnTo>
                <a:lnTo>
                  <a:pt x="5986" y="7300"/>
                </a:lnTo>
                <a:lnTo>
                  <a:pt x="5864" y="7154"/>
                </a:lnTo>
                <a:lnTo>
                  <a:pt x="5986" y="7057"/>
                </a:lnTo>
                <a:lnTo>
                  <a:pt x="6108" y="6935"/>
                </a:lnTo>
                <a:lnTo>
                  <a:pt x="6351" y="6692"/>
                </a:lnTo>
                <a:lnTo>
                  <a:pt x="6619" y="6449"/>
                </a:lnTo>
                <a:lnTo>
                  <a:pt x="6911" y="6254"/>
                </a:lnTo>
                <a:lnTo>
                  <a:pt x="6959" y="6205"/>
                </a:lnTo>
                <a:close/>
                <a:moveTo>
                  <a:pt x="7397" y="6619"/>
                </a:moveTo>
                <a:lnTo>
                  <a:pt x="7665" y="6814"/>
                </a:lnTo>
                <a:lnTo>
                  <a:pt x="7324" y="7033"/>
                </a:lnTo>
                <a:lnTo>
                  <a:pt x="7008" y="7276"/>
                </a:lnTo>
                <a:lnTo>
                  <a:pt x="6862" y="7422"/>
                </a:lnTo>
                <a:lnTo>
                  <a:pt x="6716" y="7568"/>
                </a:lnTo>
                <a:lnTo>
                  <a:pt x="6594" y="7714"/>
                </a:lnTo>
                <a:lnTo>
                  <a:pt x="6497" y="7884"/>
                </a:lnTo>
                <a:lnTo>
                  <a:pt x="6229" y="7568"/>
                </a:lnTo>
                <a:lnTo>
                  <a:pt x="6327" y="7495"/>
                </a:lnTo>
                <a:lnTo>
                  <a:pt x="6424" y="7422"/>
                </a:lnTo>
                <a:lnTo>
                  <a:pt x="6619" y="7252"/>
                </a:lnTo>
                <a:lnTo>
                  <a:pt x="7008" y="6935"/>
                </a:lnTo>
                <a:lnTo>
                  <a:pt x="7397" y="6619"/>
                </a:lnTo>
                <a:close/>
                <a:moveTo>
                  <a:pt x="8030" y="7081"/>
                </a:moveTo>
                <a:lnTo>
                  <a:pt x="8127" y="7154"/>
                </a:lnTo>
                <a:lnTo>
                  <a:pt x="7762" y="7373"/>
                </a:lnTo>
                <a:lnTo>
                  <a:pt x="7397" y="7641"/>
                </a:lnTo>
                <a:lnTo>
                  <a:pt x="7057" y="7933"/>
                </a:lnTo>
                <a:lnTo>
                  <a:pt x="6911" y="8079"/>
                </a:lnTo>
                <a:lnTo>
                  <a:pt x="6765" y="8249"/>
                </a:lnTo>
                <a:lnTo>
                  <a:pt x="6619" y="8030"/>
                </a:lnTo>
                <a:lnTo>
                  <a:pt x="6643" y="8030"/>
                </a:lnTo>
                <a:lnTo>
                  <a:pt x="6838" y="7909"/>
                </a:lnTo>
                <a:lnTo>
                  <a:pt x="7008" y="7787"/>
                </a:lnTo>
                <a:lnTo>
                  <a:pt x="7324" y="7544"/>
                </a:lnTo>
                <a:lnTo>
                  <a:pt x="7689" y="7300"/>
                </a:lnTo>
                <a:lnTo>
                  <a:pt x="8030" y="7081"/>
                </a:lnTo>
                <a:close/>
                <a:moveTo>
                  <a:pt x="9879" y="8931"/>
                </a:moveTo>
                <a:lnTo>
                  <a:pt x="9952" y="9052"/>
                </a:lnTo>
                <a:lnTo>
                  <a:pt x="9757" y="9223"/>
                </a:lnTo>
                <a:lnTo>
                  <a:pt x="9563" y="9417"/>
                </a:lnTo>
                <a:lnTo>
                  <a:pt x="9198" y="9782"/>
                </a:lnTo>
                <a:lnTo>
                  <a:pt x="9027" y="9953"/>
                </a:lnTo>
                <a:lnTo>
                  <a:pt x="8930" y="10074"/>
                </a:lnTo>
                <a:lnTo>
                  <a:pt x="8833" y="10196"/>
                </a:lnTo>
                <a:lnTo>
                  <a:pt x="8589" y="10050"/>
                </a:lnTo>
                <a:lnTo>
                  <a:pt x="8711" y="9977"/>
                </a:lnTo>
                <a:lnTo>
                  <a:pt x="8833" y="9880"/>
                </a:lnTo>
                <a:lnTo>
                  <a:pt x="9027" y="9685"/>
                </a:lnTo>
                <a:lnTo>
                  <a:pt x="9879" y="8931"/>
                </a:lnTo>
                <a:close/>
                <a:moveTo>
                  <a:pt x="10317" y="5670"/>
                </a:moveTo>
                <a:lnTo>
                  <a:pt x="10585" y="5962"/>
                </a:lnTo>
                <a:lnTo>
                  <a:pt x="10220" y="6230"/>
                </a:lnTo>
                <a:lnTo>
                  <a:pt x="9879" y="6497"/>
                </a:lnTo>
                <a:lnTo>
                  <a:pt x="9198" y="7081"/>
                </a:lnTo>
                <a:lnTo>
                  <a:pt x="8541" y="7690"/>
                </a:lnTo>
                <a:lnTo>
                  <a:pt x="7908" y="8274"/>
                </a:lnTo>
                <a:lnTo>
                  <a:pt x="7276" y="8906"/>
                </a:lnTo>
                <a:lnTo>
                  <a:pt x="6643" y="9515"/>
                </a:lnTo>
                <a:lnTo>
                  <a:pt x="6108" y="10050"/>
                </a:lnTo>
                <a:lnTo>
                  <a:pt x="5962" y="10196"/>
                </a:lnTo>
                <a:lnTo>
                  <a:pt x="5864" y="10366"/>
                </a:lnTo>
                <a:lnTo>
                  <a:pt x="5767" y="10512"/>
                </a:lnTo>
                <a:lnTo>
                  <a:pt x="5694" y="10682"/>
                </a:lnTo>
                <a:lnTo>
                  <a:pt x="5378" y="10415"/>
                </a:lnTo>
                <a:lnTo>
                  <a:pt x="5524" y="10293"/>
                </a:lnTo>
                <a:lnTo>
                  <a:pt x="5670" y="10147"/>
                </a:lnTo>
                <a:lnTo>
                  <a:pt x="5913" y="9880"/>
                </a:lnTo>
                <a:lnTo>
                  <a:pt x="6424" y="9320"/>
                </a:lnTo>
                <a:lnTo>
                  <a:pt x="6935" y="8760"/>
                </a:lnTo>
                <a:lnTo>
                  <a:pt x="6984" y="8712"/>
                </a:lnTo>
                <a:lnTo>
                  <a:pt x="7008" y="8663"/>
                </a:lnTo>
                <a:lnTo>
                  <a:pt x="7008" y="8566"/>
                </a:lnTo>
                <a:lnTo>
                  <a:pt x="7519" y="8103"/>
                </a:lnTo>
                <a:lnTo>
                  <a:pt x="7762" y="7884"/>
                </a:lnTo>
                <a:lnTo>
                  <a:pt x="8054" y="7690"/>
                </a:lnTo>
                <a:lnTo>
                  <a:pt x="8370" y="7495"/>
                </a:lnTo>
                <a:lnTo>
                  <a:pt x="8516" y="7373"/>
                </a:lnTo>
                <a:lnTo>
                  <a:pt x="8541" y="7300"/>
                </a:lnTo>
                <a:lnTo>
                  <a:pt x="8565" y="7227"/>
                </a:lnTo>
                <a:lnTo>
                  <a:pt x="8735" y="7130"/>
                </a:lnTo>
                <a:lnTo>
                  <a:pt x="8906" y="6984"/>
                </a:lnTo>
                <a:lnTo>
                  <a:pt x="9246" y="6716"/>
                </a:lnTo>
                <a:lnTo>
                  <a:pt x="9782" y="6205"/>
                </a:lnTo>
                <a:lnTo>
                  <a:pt x="10317" y="5670"/>
                </a:lnTo>
                <a:close/>
                <a:moveTo>
                  <a:pt x="10195" y="9369"/>
                </a:moveTo>
                <a:lnTo>
                  <a:pt x="10439" y="9661"/>
                </a:lnTo>
                <a:lnTo>
                  <a:pt x="9928" y="10147"/>
                </a:lnTo>
                <a:lnTo>
                  <a:pt x="9660" y="10415"/>
                </a:lnTo>
                <a:lnTo>
                  <a:pt x="9514" y="10536"/>
                </a:lnTo>
                <a:lnTo>
                  <a:pt x="9417" y="10682"/>
                </a:lnTo>
                <a:lnTo>
                  <a:pt x="9222" y="10512"/>
                </a:lnTo>
                <a:lnTo>
                  <a:pt x="9052" y="10366"/>
                </a:lnTo>
                <a:lnTo>
                  <a:pt x="9198" y="10293"/>
                </a:lnTo>
                <a:lnTo>
                  <a:pt x="9319" y="10171"/>
                </a:lnTo>
                <a:lnTo>
                  <a:pt x="9538" y="9977"/>
                </a:lnTo>
                <a:lnTo>
                  <a:pt x="9879" y="9685"/>
                </a:lnTo>
                <a:lnTo>
                  <a:pt x="10195" y="9369"/>
                </a:lnTo>
                <a:close/>
                <a:moveTo>
                  <a:pt x="10852" y="6278"/>
                </a:moveTo>
                <a:lnTo>
                  <a:pt x="10901" y="6303"/>
                </a:lnTo>
                <a:lnTo>
                  <a:pt x="10609" y="6546"/>
                </a:lnTo>
                <a:lnTo>
                  <a:pt x="10341" y="6789"/>
                </a:lnTo>
                <a:lnTo>
                  <a:pt x="9806" y="7325"/>
                </a:lnTo>
                <a:lnTo>
                  <a:pt x="8565" y="8541"/>
                </a:lnTo>
                <a:lnTo>
                  <a:pt x="7300" y="9734"/>
                </a:lnTo>
                <a:lnTo>
                  <a:pt x="6643" y="10342"/>
                </a:lnTo>
                <a:lnTo>
                  <a:pt x="6473" y="10512"/>
                </a:lnTo>
                <a:lnTo>
                  <a:pt x="6327" y="10658"/>
                </a:lnTo>
                <a:lnTo>
                  <a:pt x="6181" y="10853"/>
                </a:lnTo>
                <a:lnTo>
                  <a:pt x="6083" y="11023"/>
                </a:lnTo>
                <a:lnTo>
                  <a:pt x="6083" y="11047"/>
                </a:lnTo>
                <a:lnTo>
                  <a:pt x="5791" y="10780"/>
                </a:lnTo>
                <a:lnTo>
                  <a:pt x="5937" y="10707"/>
                </a:lnTo>
                <a:lnTo>
                  <a:pt x="6083" y="10609"/>
                </a:lnTo>
                <a:lnTo>
                  <a:pt x="6327" y="10390"/>
                </a:lnTo>
                <a:lnTo>
                  <a:pt x="6765" y="9904"/>
                </a:lnTo>
                <a:lnTo>
                  <a:pt x="7397" y="9271"/>
                </a:lnTo>
                <a:lnTo>
                  <a:pt x="8054" y="8663"/>
                </a:lnTo>
                <a:lnTo>
                  <a:pt x="8735" y="8055"/>
                </a:lnTo>
                <a:lnTo>
                  <a:pt x="9441" y="7471"/>
                </a:lnTo>
                <a:lnTo>
                  <a:pt x="10171" y="6887"/>
                </a:lnTo>
                <a:lnTo>
                  <a:pt x="10852" y="6278"/>
                </a:lnTo>
                <a:close/>
                <a:moveTo>
                  <a:pt x="10731" y="9953"/>
                </a:moveTo>
                <a:lnTo>
                  <a:pt x="10901" y="10123"/>
                </a:lnTo>
                <a:lnTo>
                  <a:pt x="10658" y="10317"/>
                </a:lnTo>
                <a:lnTo>
                  <a:pt x="10463" y="10512"/>
                </a:lnTo>
                <a:lnTo>
                  <a:pt x="10147" y="10755"/>
                </a:lnTo>
                <a:lnTo>
                  <a:pt x="10001" y="10901"/>
                </a:lnTo>
                <a:lnTo>
                  <a:pt x="9879" y="11047"/>
                </a:lnTo>
                <a:lnTo>
                  <a:pt x="9709" y="10926"/>
                </a:lnTo>
                <a:lnTo>
                  <a:pt x="9611" y="10877"/>
                </a:lnTo>
                <a:lnTo>
                  <a:pt x="9879" y="10682"/>
                </a:lnTo>
                <a:lnTo>
                  <a:pt x="10122" y="10488"/>
                </a:lnTo>
                <a:lnTo>
                  <a:pt x="10731" y="9953"/>
                </a:lnTo>
                <a:close/>
                <a:moveTo>
                  <a:pt x="11193" y="6619"/>
                </a:moveTo>
                <a:lnTo>
                  <a:pt x="11315" y="6741"/>
                </a:lnTo>
                <a:lnTo>
                  <a:pt x="10852" y="7179"/>
                </a:lnTo>
                <a:lnTo>
                  <a:pt x="10439" y="7641"/>
                </a:lnTo>
                <a:lnTo>
                  <a:pt x="10001" y="8055"/>
                </a:lnTo>
                <a:lnTo>
                  <a:pt x="9806" y="8274"/>
                </a:lnTo>
                <a:lnTo>
                  <a:pt x="9733" y="8395"/>
                </a:lnTo>
                <a:lnTo>
                  <a:pt x="9684" y="8541"/>
                </a:lnTo>
                <a:lnTo>
                  <a:pt x="9684" y="8566"/>
                </a:lnTo>
                <a:lnTo>
                  <a:pt x="8857" y="9320"/>
                </a:lnTo>
                <a:lnTo>
                  <a:pt x="8565" y="9588"/>
                </a:lnTo>
                <a:lnTo>
                  <a:pt x="8419" y="9734"/>
                </a:lnTo>
                <a:lnTo>
                  <a:pt x="8346" y="9831"/>
                </a:lnTo>
                <a:lnTo>
                  <a:pt x="8297" y="9904"/>
                </a:lnTo>
                <a:lnTo>
                  <a:pt x="8224" y="9953"/>
                </a:lnTo>
                <a:lnTo>
                  <a:pt x="7713" y="10439"/>
                </a:lnTo>
                <a:lnTo>
                  <a:pt x="7203" y="10901"/>
                </a:lnTo>
                <a:lnTo>
                  <a:pt x="6886" y="11145"/>
                </a:lnTo>
                <a:lnTo>
                  <a:pt x="6716" y="11291"/>
                </a:lnTo>
                <a:lnTo>
                  <a:pt x="6570" y="11412"/>
                </a:lnTo>
                <a:lnTo>
                  <a:pt x="6254" y="11169"/>
                </a:lnTo>
                <a:lnTo>
                  <a:pt x="6424" y="11096"/>
                </a:lnTo>
                <a:lnTo>
                  <a:pt x="6570" y="10974"/>
                </a:lnTo>
                <a:lnTo>
                  <a:pt x="6886" y="10707"/>
                </a:lnTo>
                <a:lnTo>
                  <a:pt x="7446" y="10147"/>
                </a:lnTo>
                <a:lnTo>
                  <a:pt x="8711" y="8955"/>
                </a:lnTo>
                <a:lnTo>
                  <a:pt x="10001" y="7763"/>
                </a:lnTo>
                <a:lnTo>
                  <a:pt x="10609" y="7203"/>
                </a:lnTo>
                <a:lnTo>
                  <a:pt x="10901" y="6911"/>
                </a:lnTo>
                <a:lnTo>
                  <a:pt x="11193" y="6619"/>
                </a:lnTo>
                <a:close/>
                <a:moveTo>
                  <a:pt x="11120" y="10366"/>
                </a:moveTo>
                <a:lnTo>
                  <a:pt x="11290" y="10536"/>
                </a:lnTo>
                <a:lnTo>
                  <a:pt x="10998" y="10828"/>
                </a:lnTo>
                <a:lnTo>
                  <a:pt x="10706" y="11096"/>
                </a:lnTo>
                <a:lnTo>
                  <a:pt x="10487" y="11266"/>
                </a:lnTo>
                <a:lnTo>
                  <a:pt x="10244" y="11437"/>
                </a:lnTo>
                <a:lnTo>
                  <a:pt x="10171" y="11315"/>
                </a:lnTo>
                <a:lnTo>
                  <a:pt x="10074" y="11218"/>
                </a:lnTo>
                <a:lnTo>
                  <a:pt x="10220" y="11120"/>
                </a:lnTo>
                <a:lnTo>
                  <a:pt x="10366" y="11023"/>
                </a:lnTo>
                <a:lnTo>
                  <a:pt x="10633" y="10780"/>
                </a:lnTo>
                <a:lnTo>
                  <a:pt x="10877" y="10585"/>
                </a:lnTo>
                <a:lnTo>
                  <a:pt x="11120" y="10366"/>
                </a:lnTo>
                <a:close/>
                <a:moveTo>
                  <a:pt x="10220" y="5208"/>
                </a:moveTo>
                <a:lnTo>
                  <a:pt x="10122" y="5232"/>
                </a:lnTo>
                <a:lnTo>
                  <a:pt x="10049" y="5305"/>
                </a:lnTo>
                <a:lnTo>
                  <a:pt x="9952" y="5378"/>
                </a:lnTo>
                <a:lnTo>
                  <a:pt x="9344" y="6011"/>
                </a:lnTo>
                <a:lnTo>
                  <a:pt x="9027" y="6303"/>
                </a:lnTo>
                <a:lnTo>
                  <a:pt x="8687" y="6570"/>
                </a:lnTo>
                <a:lnTo>
                  <a:pt x="8419" y="6789"/>
                </a:lnTo>
                <a:lnTo>
                  <a:pt x="8005" y="6497"/>
                </a:lnTo>
                <a:lnTo>
                  <a:pt x="7592" y="6157"/>
                </a:lnTo>
                <a:lnTo>
                  <a:pt x="7373" y="5962"/>
                </a:lnTo>
                <a:lnTo>
                  <a:pt x="7178" y="5767"/>
                </a:lnTo>
                <a:lnTo>
                  <a:pt x="6984" y="5573"/>
                </a:lnTo>
                <a:lnTo>
                  <a:pt x="6740" y="5402"/>
                </a:lnTo>
                <a:lnTo>
                  <a:pt x="6716" y="5329"/>
                </a:lnTo>
                <a:lnTo>
                  <a:pt x="6643" y="5281"/>
                </a:lnTo>
                <a:lnTo>
                  <a:pt x="6594" y="5256"/>
                </a:lnTo>
                <a:lnTo>
                  <a:pt x="6448" y="5256"/>
                </a:lnTo>
                <a:lnTo>
                  <a:pt x="6400" y="5305"/>
                </a:lnTo>
                <a:lnTo>
                  <a:pt x="5621" y="6011"/>
                </a:lnTo>
                <a:lnTo>
                  <a:pt x="5280" y="6303"/>
                </a:lnTo>
                <a:lnTo>
                  <a:pt x="5134" y="6473"/>
                </a:lnTo>
                <a:lnTo>
                  <a:pt x="5086" y="6570"/>
                </a:lnTo>
                <a:lnTo>
                  <a:pt x="5037" y="6668"/>
                </a:lnTo>
                <a:lnTo>
                  <a:pt x="5037" y="6716"/>
                </a:lnTo>
                <a:lnTo>
                  <a:pt x="5037" y="6741"/>
                </a:lnTo>
                <a:lnTo>
                  <a:pt x="5086" y="6789"/>
                </a:lnTo>
                <a:lnTo>
                  <a:pt x="5110" y="6814"/>
                </a:lnTo>
                <a:lnTo>
                  <a:pt x="5183" y="6911"/>
                </a:lnTo>
                <a:lnTo>
                  <a:pt x="5256" y="7033"/>
                </a:lnTo>
                <a:lnTo>
                  <a:pt x="5426" y="7227"/>
                </a:lnTo>
                <a:lnTo>
                  <a:pt x="5791" y="7617"/>
                </a:lnTo>
                <a:lnTo>
                  <a:pt x="6156" y="8079"/>
                </a:lnTo>
                <a:lnTo>
                  <a:pt x="6521" y="8541"/>
                </a:lnTo>
                <a:lnTo>
                  <a:pt x="5694" y="9466"/>
                </a:lnTo>
                <a:lnTo>
                  <a:pt x="5256" y="9904"/>
                </a:lnTo>
                <a:lnTo>
                  <a:pt x="5159" y="10025"/>
                </a:lnTo>
                <a:lnTo>
                  <a:pt x="5061" y="10147"/>
                </a:lnTo>
                <a:lnTo>
                  <a:pt x="5013" y="10269"/>
                </a:lnTo>
                <a:lnTo>
                  <a:pt x="4988" y="10415"/>
                </a:lnTo>
                <a:lnTo>
                  <a:pt x="4988" y="10439"/>
                </a:lnTo>
                <a:lnTo>
                  <a:pt x="4988" y="10512"/>
                </a:lnTo>
                <a:lnTo>
                  <a:pt x="5013" y="10585"/>
                </a:lnTo>
                <a:lnTo>
                  <a:pt x="5159" y="10780"/>
                </a:lnTo>
                <a:lnTo>
                  <a:pt x="5305" y="10950"/>
                </a:lnTo>
                <a:lnTo>
                  <a:pt x="5670" y="11291"/>
                </a:lnTo>
                <a:lnTo>
                  <a:pt x="6035" y="11607"/>
                </a:lnTo>
                <a:lnTo>
                  <a:pt x="6424" y="11875"/>
                </a:lnTo>
                <a:lnTo>
                  <a:pt x="6473" y="11899"/>
                </a:lnTo>
                <a:lnTo>
                  <a:pt x="6521" y="11923"/>
                </a:lnTo>
                <a:lnTo>
                  <a:pt x="6594" y="11899"/>
                </a:lnTo>
                <a:lnTo>
                  <a:pt x="6619" y="11899"/>
                </a:lnTo>
                <a:lnTo>
                  <a:pt x="6692" y="11826"/>
                </a:lnTo>
                <a:lnTo>
                  <a:pt x="6740" y="11729"/>
                </a:lnTo>
                <a:lnTo>
                  <a:pt x="6911" y="11631"/>
                </a:lnTo>
                <a:lnTo>
                  <a:pt x="7057" y="11510"/>
                </a:lnTo>
                <a:lnTo>
                  <a:pt x="7349" y="11266"/>
                </a:lnTo>
                <a:lnTo>
                  <a:pt x="7859" y="10828"/>
                </a:lnTo>
                <a:lnTo>
                  <a:pt x="8370" y="10342"/>
                </a:lnTo>
                <a:lnTo>
                  <a:pt x="8468" y="10439"/>
                </a:lnTo>
                <a:lnTo>
                  <a:pt x="8784" y="10707"/>
                </a:lnTo>
                <a:lnTo>
                  <a:pt x="9076" y="10999"/>
                </a:lnTo>
                <a:lnTo>
                  <a:pt x="9198" y="11120"/>
                </a:lnTo>
                <a:lnTo>
                  <a:pt x="9319" y="11218"/>
                </a:lnTo>
                <a:lnTo>
                  <a:pt x="9587" y="11364"/>
                </a:lnTo>
                <a:lnTo>
                  <a:pt x="9709" y="11485"/>
                </a:lnTo>
                <a:lnTo>
                  <a:pt x="9830" y="11583"/>
                </a:lnTo>
                <a:lnTo>
                  <a:pt x="9928" y="11704"/>
                </a:lnTo>
                <a:lnTo>
                  <a:pt x="10001" y="11753"/>
                </a:lnTo>
                <a:lnTo>
                  <a:pt x="10074" y="11777"/>
                </a:lnTo>
                <a:lnTo>
                  <a:pt x="10098" y="11802"/>
                </a:lnTo>
                <a:lnTo>
                  <a:pt x="10220" y="11802"/>
                </a:lnTo>
                <a:lnTo>
                  <a:pt x="10317" y="11777"/>
                </a:lnTo>
                <a:lnTo>
                  <a:pt x="10414" y="11729"/>
                </a:lnTo>
                <a:lnTo>
                  <a:pt x="10512" y="11680"/>
                </a:lnTo>
                <a:lnTo>
                  <a:pt x="10706" y="11534"/>
                </a:lnTo>
                <a:lnTo>
                  <a:pt x="10877" y="11388"/>
                </a:lnTo>
                <a:lnTo>
                  <a:pt x="11096" y="11218"/>
                </a:lnTo>
                <a:lnTo>
                  <a:pt x="11315" y="10999"/>
                </a:lnTo>
                <a:lnTo>
                  <a:pt x="11704" y="10585"/>
                </a:lnTo>
                <a:lnTo>
                  <a:pt x="11753" y="10512"/>
                </a:lnTo>
                <a:lnTo>
                  <a:pt x="11753" y="10439"/>
                </a:lnTo>
                <a:lnTo>
                  <a:pt x="11728" y="10366"/>
                </a:lnTo>
                <a:lnTo>
                  <a:pt x="11680" y="10317"/>
                </a:lnTo>
                <a:lnTo>
                  <a:pt x="11631" y="10244"/>
                </a:lnTo>
                <a:lnTo>
                  <a:pt x="11339" y="9904"/>
                </a:lnTo>
                <a:lnTo>
                  <a:pt x="11047" y="9588"/>
                </a:lnTo>
                <a:lnTo>
                  <a:pt x="10731" y="9271"/>
                </a:lnTo>
                <a:lnTo>
                  <a:pt x="10439" y="8955"/>
                </a:lnTo>
                <a:lnTo>
                  <a:pt x="10414" y="8906"/>
                </a:lnTo>
                <a:lnTo>
                  <a:pt x="10366" y="8882"/>
                </a:lnTo>
                <a:lnTo>
                  <a:pt x="10195" y="8639"/>
                </a:lnTo>
                <a:lnTo>
                  <a:pt x="10220" y="8590"/>
                </a:lnTo>
                <a:lnTo>
                  <a:pt x="10220" y="8517"/>
                </a:lnTo>
                <a:lnTo>
                  <a:pt x="10220" y="8468"/>
                </a:lnTo>
                <a:lnTo>
                  <a:pt x="10195" y="8420"/>
                </a:lnTo>
                <a:lnTo>
                  <a:pt x="10463" y="8152"/>
                </a:lnTo>
                <a:lnTo>
                  <a:pt x="10706" y="7909"/>
                </a:lnTo>
                <a:lnTo>
                  <a:pt x="11193" y="7422"/>
                </a:lnTo>
                <a:lnTo>
                  <a:pt x="11461" y="7179"/>
                </a:lnTo>
                <a:lnTo>
                  <a:pt x="11680" y="6911"/>
                </a:lnTo>
                <a:lnTo>
                  <a:pt x="11728" y="6838"/>
                </a:lnTo>
                <a:lnTo>
                  <a:pt x="11728" y="6741"/>
                </a:lnTo>
                <a:lnTo>
                  <a:pt x="11753" y="6692"/>
                </a:lnTo>
                <a:lnTo>
                  <a:pt x="11753" y="6643"/>
                </a:lnTo>
                <a:lnTo>
                  <a:pt x="11753" y="6570"/>
                </a:lnTo>
                <a:lnTo>
                  <a:pt x="11728" y="6522"/>
                </a:lnTo>
                <a:lnTo>
                  <a:pt x="11607" y="6351"/>
                </a:lnTo>
                <a:lnTo>
                  <a:pt x="11461" y="6205"/>
                </a:lnTo>
                <a:lnTo>
                  <a:pt x="11169" y="5913"/>
                </a:lnTo>
                <a:lnTo>
                  <a:pt x="10852" y="5597"/>
                </a:lnTo>
                <a:lnTo>
                  <a:pt x="10536" y="5305"/>
                </a:lnTo>
                <a:lnTo>
                  <a:pt x="10463" y="5256"/>
                </a:lnTo>
                <a:lnTo>
                  <a:pt x="10366" y="5256"/>
                </a:lnTo>
                <a:lnTo>
                  <a:pt x="10341" y="5232"/>
                </a:lnTo>
                <a:lnTo>
                  <a:pt x="10220" y="5208"/>
                </a:lnTo>
                <a:close/>
                <a:moveTo>
                  <a:pt x="11631" y="536"/>
                </a:moveTo>
                <a:lnTo>
                  <a:pt x="11728" y="658"/>
                </a:lnTo>
                <a:lnTo>
                  <a:pt x="11801" y="779"/>
                </a:lnTo>
                <a:lnTo>
                  <a:pt x="12020" y="998"/>
                </a:lnTo>
                <a:lnTo>
                  <a:pt x="12483" y="1412"/>
                </a:lnTo>
                <a:lnTo>
                  <a:pt x="13164" y="2044"/>
                </a:lnTo>
                <a:lnTo>
                  <a:pt x="13797" y="2677"/>
                </a:lnTo>
                <a:lnTo>
                  <a:pt x="14429" y="3334"/>
                </a:lnTo>
                <a:lnTo>
                  <a:pt x="15062" y="3991"/>
                </a:lnTo>
                <a:lnTo>
                  <a:pt x="16278" y="5354"/>
                </a:lnTo>
                <a:lnTo>
                  <a:pt x="16303" y="5354"/>
                </a:lnTo>
                <a:lnTo>
                  <a:pt x="16254" y="5548"/>
                </a:lnTo>
                <a:lnTo>
                  <a:pt x="16230" y="5719"/>
                </a:lnTo>
                <a:lnTo>
                  <a:pt x="16181" y="6084"/>
                </a:lnTo>
                <a:lnTo>
                  <a:pt x="16181" y="6838"/>
                </a:lnTo>
                <a:lnTo>
                  <a:pt x="16157" y="7690"/>
                </a:lnTo>
                <a:lnTo>
                  <a:pt x="16157" y="8541"/>
                </a:lnTo>
                <a:lnTo>
                  <a:pt x="16181" y="10244"/>
                </a:lnTo>
                <a:lnTo>
                  <a:pt x="16230" y="11948"/>
                </a:lnTo>
                <a:lnTo>
                  <a:pt x="16230" y="11972"/>
                </a:lnTo>
                <a:lnTo>
                  <a:pt x="15938" y="12167"/>
                </a:lnTo>
                <a:lnTo>
                  <a:pt x="15646" y="12410"/>
                </a:lnTo>
                <a:lnTo>
                  <a:pt x="15354" y="12653"/>
                </a:lnTo>
                <a:lnTo>
                  <a:pt x="15086" y="12921"/>
                </a:lnTo>
                <a:lnTo>
                  <a:pt x="14551" y="13456"/>
                </a:lnTo>
                <a:lnTo>
                  <a:pt x="14016" y="13992"/>
                </a:lnTo>
                <a:lnTo>
                  <a:pt x="11509" y="16401"/>
                </a:lnTo>
                <a:lnTo>
                  <a:pt x="11461" y="16474"/>
                </a:lnTo>
                <a:lnTo>
                  <a:pt x="9830" y="16571"/>
                </a:lnTo>
                <a:lnTo>
                  <a:pt x="9027" y="16595"/>
                </a:lnTo>
                <a:lnTo>
                  <a:pt x="8200" y="16620"/>
                </a:lnTo>
                <a:lnTo>
                  <a:pt x="7349" y="16595"/>
                </a:lnTo>
                <a:lnTo>
                  <a:pt x="6521" y="16571"/>
                </a:lnTo>
                <a:lnTo>
                  <a:pt x="5840" y="16498"/>
                </a:lnTo>
                <a:lnTo>
                  <a:pt x="5329" y="16498"/>
                </a:lnTo>
                <a:lnTo>
                  <a:pt x="5159" y="16522"/>
                </a:lnTo>
                <a:lnTo>
                  <a:pt x="5110" y="16401"/>
                </a:lnTo>
                <a:lnTo>
                  <a:pt x="5037" y="16255"/>
                </a:lnTo>
                <a:lnTo>
                  <a:pt x="4940" y="16133"/>
                </a:lnTo>
                <a:lnTo>
                  <a:pt x="4842" y="16011"/>
                </a:lnTo>
                <a:lnTo>
                  <a:pt x="4429" y="15549"/>
                </a:lnTo>
                <a:lnTo>
                  <a:pt x="3772" y="14868"/>
                </a:lnTo>
                <a:lnTo>
                  <a:pt x="3431" y="14527"/>
                </a:lnTo>
                <a:lnTo>
                  <a:pt x="3090" y="14211"/>
                </a:lnTo>
                <a:lnTo>
                  <a:pt x="2750" y="13919"/>
                </a:lnTo>
                <a:lnTo>
                  <a:pt x="2385" y="13651"/>
                </a:lnTo>
                <a:lnTo>
                  <a:pt x="1679" y="13116"/>
                </a:lnTo>
                <a:lnTo>
                  <a:pt x="1338" y="12824"/>
                </a:lnTo>
                <a:lnTo>
                  <a:pt x="1022" y="12532"/>
                </a:lnTo>
                <a:lnTo>
                  <a:pt x="730" y="12191"/>
                </a:lnTo>
                <a:lnTo>
                  <a:pt x="487" y="11850"/>
                </a:lnTo>
                <a:lnTo>
                  <a:pt x="535" y="11704"/>
                </a:lnTo>
                <a:lnTo>
                  <a:pt x="560" y="11534"/>
                </a:lnTo>
                <a:lnTo>
                  <a:pt x="584" y="11218"/>
                </a:lnTo>
                <a:lnTo>
                  <a:pt x="584" y="10561"/>
                </a:lnTo>
                <a:lnTo>
                  <a:pt x="584" y="9612"/>
                </a:lnTo>
                <a:lnTo>
                  <a:pt x="584" y="8663"/>
                </a:lnTo>
                <a:lnTo>
                  <a:pt x="584" y="7714"/>
                </a:lnTo>
                <a:lnTo>
                  <a:pt x="535" y="6765"/>
                </a:lnTo>
                <a:lnTo>
                  <a:pt x="535" y="6132"/>
                </a:lnTo>
                <a:lnTo>
                  <a:pt x="511" y="5792"/>
                </a:lnTo>
                <a:lnTo>
                  <a:pt x="438" y="5475"/>
                </a:lnTo>
                <a:lnTo>
                  <a:pt x="511" y="5402"/>
                </a:lnTo>
                <a:lnTo>
                  <a:pt x="1046" y="4721"/>
                </a:lnTo>
                <a:lnTo>
                  <a:pt x="1582" y="4040"/>
                </a:lnTo>
                <a:lnTo>
                  <a:pt x="2141" y="3358"/>
                </a:lnTo>
                <a:lnTo>
                  <a:pt x="2725" y="2726"/>
                </a:lnTo>
                <a:lnTo>
                  <a:pt x="2993" y="2458"/>
                </a:lnTo>
                <a:lnTo>
                  <a:pt x="3285" y="2190"/>
                </a:lnTo>
                <a:lnTo>
                  <a:pt x="3869" y="1655"/>
                </a:lnTo>
                <a:lnTo>
                  <a:pt x="4429" y="1120"/>
                </a:lnTo>
                <a:lnTo>
                  <a:pt x="4696" y="852"/>
                </a:lnTo>
                <a:lnTo>
                  <a:pt x="4964" y="560"/>
                </a:lnTo>
                <a:lnTo>
                  <a:pt x="5305" y="609"/>
                </a:lnTo>
                <a:lnTo>
                  <a:pt x="5670" y="633"/>
                </a:lnTo>
                <a:lnTo>
                  <a:pt x="6400" y="633"/>
                </a:lnTo>
                <a:lnTo>
                  <a:pt x="8127" y="609"/>
                </a:lnTo>
                <a:lnTo>
                  <a:pt x="9003" y="609"/>
                </a:lnTo>
                <a:lnTo>
                  <a:pt x="9879" y="633"/>
                </a:lnTo>
                <a:lnTo>
                  <a:pt x="10779" y="609"/>
                </a:lnTo>
                <a:lnTo>
                  <a:pt x="11217" y="585"/>
                </a:lnTo>
                <a:lnTo>
                  <a:pt x="11631" y="536"/>
                </a:lnTo>
                <a:close/>
                <a:moveTo>
                  <a:pt x="10731" y="1"/>
                </a:moveTo>
                <a:lnTo>
                  <a:pt x="9855" y="25"/>
                </a:lnTo>
                <a:lnTo>
                  <a:pt x="8127" y="49"/>
                </a:lnTo>
                <a:lnTo>
                  <a:pt x="6400" y="74"/>
                </a:lnTo>
                <a:lnTo>
                  <a:pt x="5597" y="74"/>
                </a:lnTo>
                <a:lnTo>
                  <a:pt x="5207" y="98"/>
                </a:lnTo>
                <a:lnTo>
                  <a:pt x="4818" y="171"/>
                </a:lnTo>
                <a:lnTo>
                  <a:pt x="4769" y="195"/>
                </a:lnTo>
                <a:lnTo>
                  <a:pt x="4721" y="244"/>
                </a:lnTo>
                <a:lnTo>
                  <a:pt x="4696" y="293"/>
                </a:lnTo>
                <a:lnTo>
                  <a:pt x="4696" y="341"/>
                </a:lnTo>
                <a:lnTo>
                  <a:pt x="4331" y="536"/>
                </a:lnTo>
                <a:lnTo>
                  <a:pt x="4015" y="779"/>
                </a:lnTo>
                <a:lnTo>
                  <a:pt x="3674" y="1023"/>
                </a:lnTo>
                <a:lnTo>
                  <a:pt x="3382" y="1315"/>
                </a:lnTo>
                <a:lnTo>
                  <a:pt x="2774" y="1899"/>
                </a:lnTo>
                <a:lnTo>
                  <a:pt x="2239" y="2458"/>
                </a:lnTo>
                <a:lnTo>
                  <a:pt x="1655" y="3091"/>
                </a:lnTo>
                <a:lnTo>
                  <a:pt x="1071" y="3748"/>
                </a:lnTo>
                <a:lnTo>
                  <a:pt x="535" y="4429"/>
                </a:lnTo>
                <a:lnTo>
                  <a:pt x="49" y="5135"/>
                </a:lnTo>
                <a:lnTo>
                  <a:pt x="24" y="5208"/>
                </a:lnTo>
                <a:lnTo>
                  <a:pt x="0" y="5281"/>
                </a:lnTo>
                <a:lnTo>
                  <a:pt x="24" y="5354"/>
                </a:lnTo>
                <a:lnTo>
                  <a:pt x="49" y="5402"/>
                </a:lnTo>
                <a:lnTo>
                  <a:pt x="0" y="5694"/>
                </a:lnTo>
                <a:lnTo>
                  <a:pt x="0" y="5986"/>
                </a:lnTo>
                <a:lnTo>
                  <a:pt x="24" y="6570"/>
                </a:lnTo>
                <a:lnTo>
                  <a:pt x="73" y="8468"/>
                </a:lnTo>
                <a:lnTo>
                  <a:pt x="73" y="9417"/>
                </a:lnTo>
                <a:lnTo>
                  <a:pt x="73" y="10366"/>
                </a:lnTo>
                <a:lnTo>
                  <a:pt x="49" y="10755"/>
                </a:lnTo>
                <a:lnTo>
                  <a:pt x="0" y="11145"/>
                </a:lnTo>
                <a:lnTo>
                  <a:pt x="0" y="11339"/>
                </a:lnTo>
                <a:lnTo>
                  <a:pt x="0" y="11534"/>
                </a:lnTo>
                <a:lnTo>
                  <a:pt x="24" y="11729"/>
                </a:lnTo>
                <a:lnTo>
                  <a:pt x="97" y="11899"/>
                </a:lnTo>
                <a:lnTo>
                  <a:pt x="73" y="11948"/>
                </a:lnTo>
                <a:lnTo>
                  <a:pt x="73" y="11996"/>
                </a:lnTo>
                <a:lnTo>
                  <a:pt x="146" y="12191"/>
                </a:lnTo>
                <a:lnTo>
                  <a:pt x="219" y="12361"/>
                </a:lnTo>
                <a:lnTo>
                  <a:pt x="292" y="12532"/>
                </a:lnTo>
                <a:lnTo>
                  <a:pt x="414" y="12702"/>
                </a:lnTo>
                <a:lnTo>
                  <a:pt x="535" y="12848"/>
                </a:lnTo>
                <a:lnTo>
                  <a:pt x="681" y="12994"/>
                </a:lnTo>
                <a:lnTo>
                  <a:pt x="998" y="13286"/>
                </a:lnTo>
                <a:lnTo>
                  <a:pt x="1338" y="13554"/>
                </a:lnTo>
                <a:lnTo>
                  <a:pt x="1679" y="13797"/>
                </a:lnTo>
                <a:lnTo>
                  <a:pt x="1995" y="14040"/>
                </a:lnTo>
                <a:lnTo>
                  <a:pt x="2287" y="14259"/>
                </a:lnTo>
                <a:lnTo>
                  <a:pt x="2652" y="14576"/>
                </a:lnTo>
                <a:lnTo>
                  <a:pt x="2993" y="14916"/>
                </a:lnTo>
                <a:lnTo>
                  <a:pt x="3650" y="15598"/>
                </a:lnTo>
                <a:lnTo>
                  <a:pt x="3991" y="15987"/>
                </a:lnTo>
                <a:lnTo>
                  <a:pt x="4331" y="16376"/>
                </a:lnTo>
                <a:lnTo>
                  <a:pt x="4453" y="16547"/>
                </a:lnTo>
                <a:lnTo>
                  <a:pt x="4599" y="16693"/>
                </a:lnTo>
                <a:lnTo>
                  <a:pt x="4745" y="16814"/>
                </a:lnTo>
                <a:lnTo>
                  <a:pt x="4818" y="16863"/>
                </a:lnTo>
                <a:lnTo>
                  <a:pt x="4940" y="16887"/>
                </a:lnTo>
                <a:lnTo>
                  <a:pt x="5013" y="16887"/>
                </a:lnTo>
                <a:lnTo>
                  <a:pt x="5086" y="16863"/>
                </a:lnTo>
                <a:lnTo>
                  <a:pt x="5232" y="16912"/>
                </a:lnTo>
                <a:lnTo>
                  <a:pt x="5378" y="16960"/>
                </a:lnTo>
                <a:lnTo>
                  <a:pt x="5694" y="17009"/>
                </a:lnTo>
                <a:lnTo>
                  <a:pt x="6327" y="17058"/>
                </a:lnTo>
                <a:lnTo>
                  <a:pt x="7178" y="17106"/>
                </a:lnTo>
                <a:lnTo>
                  <a:pt x="8005" y="17106"/>
                </a:lnTo>
                <a:lnTo>
                  <a:pt x="8906" y="17131"/>
                </a:lnTo>
                <a:lnTo>
                  <a:pt x="9806" y="17106"/>
                </a:lnTo>
                <a:lnTo>
                  <a:pt x="10706" y="17033"/>
                </a:lnTo>
                <a:lnTo>
                  <a:pt x="11582" y="16936"/>
                </a:lnTo>
                <a:lnTo>
                  <a:pt x="11655" y="16912"/>
                </a:lnTo>
                <a:lnTo>
                  <a:pt x="11704" y="16887"/>
                </a:lnTo>
                <a:lnTo>
                  <a:pt x="11753" y="16839"/>
                </a:lnTo>
                <a:lnTo>
                  <a:pt x="11801" y="16790"/>
                </a:lnTo>
                <a:lnTo>
                  <a:pt x="11850" y="16741"/>
                </a:lnTo>
                <a:lnTo>
                  <a:pt x="14210" y="14454"/>
                </a:lnTo>
                <a:lnTo>
                  <a:pt x="14794" y="13919"/>
                </a:lnTo>
                <a:lnTo>
                  <a:pt x="15403" y="13383"/>
                </a:lnTo>
                <a:lnTo>
                  <a:pt x="15694" y="13091"/>
                </a:lnTo>
                <a:lnTo>
                  <a:pt x="15986" y="12799"/>
                </a:lnTo>
                <a:lnTo>
                  <a:pt x="16230" y="12507"/>
                </a:lnTo>
                <a:lnTo>
                  <a:pt x="16473" y="12191"/>
                </a:lnTo>
                <a:lnTo>
                  <a:pt x="16570" y="12191"/>
                </a:lnTo>
                <a:lnTo>
                  <a:pt x="16668" y="12142"/>
                </a:lnTo>
                <a:lnTo>
                  <a:pt x="16716" y="12069"/>
                </a:lnTo>
                <a:lnTo>
                  <a:pt x="16741" y="11948"/>
                </a:lnTo>
                <a:lnTo>
                  <a:pt x="16692" y="10244"/>
                </a:lnTo>
                <a:lnTo>
                  <a:pt x="16668" y="8541"/>
                </a:lnTo>
                <a:lnTo>
                  <a:pt x="16692" y="6838"/>
                </a:lnTo>
                <a:lnTo>
                  <a:pt x="16716" y="6084"/>
                </a:lnTo>
                <a:lnTo>
                  <a:pt x="16716" y="5694"/>
                </a:lnTo>
                <a:lnTo>
                  <a:pt x="16692" y="5500"/>
                </a:lnTo>
                <a:lnTo>
                  <a:pt x="16643" y="5329"/>
                </a:lnTo>
                <a:lnTo>
                  <a:pt x="16692" y="5232"/>
                </a:lnTo>
                <a:lnTo>
                  <a:pt x="16716" y="5159"/>
                </a:lnTo>
                <a:lnTo>
                  <a:pt x="16692" y="5062"/>
                </a:lnTo>
                <a:lnTo>
                  <a:pt x="16643" y="4989"/>
                </a:lnTo>
                <a:lnTo>
                  <a:pt x="16084" y="4332"/>
                </a:lnTo>
                <a:lnTo>
                  <a:pt x="15500" y="3675"/>
                </a:lnTo>
                <a:lnTo>
                  <a:pt x="14916" y="3042"/>
                </a:lnTo>
                <a:lnTo>
                  <a:pt x="14308" y="2434"/>
                </a:lnTo>
                <a:lnTo>
                  <a:pt x="13651" y="1801"/>
                </a:lnTo>
                <a:lnTo>
                  <a:pt x="12994" y="1169"/>
                </a:lnTo>
                <a:lnTo>
                  <a:pt x="12726" y="901"/>
                </a:lnTo>
                <a:lnTo>
                  <a:pt x="12434" y="633"/>
                </a:lnTo>
                <a:lnTo>
                  <a:pt x="12288" y="512"/>
                </a:lnTo>
                <a:lnTo>
                  <a:pt x="12142" y="390"/>
                </a:lnTo>
                <a:lnTo>
                  <a:pt x="11972" y="293"/>
                </a:lnTo>
                <a:lnTo>
                  <a:pt x="11801" y="244"/>
                </a:lnTo>
                <a:lnTo>
                  <a:pt x="11777" y="171"/>
                </a:lnTo>
                <a:lnTo>
                  <a:pt x="11728" y="98"/>
                </a:lnTo>
                <a:lnTo>
                  <a:pt x="11655" y="74"/>
                </a:lnTo>
                <a:lnTo>
                  <a:pt x="11582" y="49"/>
                </a:lnTo>
                <a:lnTo>
                  <a:pt x="11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7"/>
          <p:cNvSpPr/>
          <p:nvPr/>
        </p:nvSpPr>
        <p:spPr>
          <a:xfrm>
            <a:off x="4205867" y="3442720"/>
            <a:ext cx="369707" cy="312436"/>
          </a:xfrm>
          <a:custGeom>
            <a:avLst/>
            <a:gdLst/>
            <a:ahLst/>
            <a:cxnLst/>
            <a:rect l="l" t="t" r="r" b="b"/>
            <a:pathLst>
              <a:path w="19321" h="16328" extrusionOk="0">
                <a:moveTo>
                  <a:pt x="15403" y="1996"/>
                </a:moveTo>
                <a:lnTo>
                  <a:pt x="15573" y="2215"/>
                </a:lnTo>
                <a:lnTo>
                  <a:pt x="15695" y="2458"/>
                </a:lnTo>
                <a:lnTo>
                  <a:pt x="15500" y="2531"/>
                </a:lnTo>
                <a:lnTo>
                  <a:pt x="15306" y="2629"/>
                </a:lnTo>
                <a:lnTo>
                  <a:pt x="14916" y="2799"/>
                </a:lnTo>
                <a:lnTo>
                  <a:pt x="14819" y="2483"/>
                </a:lnTo>
                <a:lnTo>
                  <a:pt x="14673" y="2215"/>
                </a:lnTo>
                <a:lnTo>
                  <a:pt x="14965" y="2118"/>
                </a:lnTo>
                <a:lnTo>
                  <a:pt x="15403" y="1996"/>
                </a:lnTo>
                <a:close/>
                <a:moveTo>
                  <a:pt x="15817" y="2702"/>
                </a:moveTo>
                <a:lnTo>
                  <a:pt x="16011" y="3140"/>
                </a:lnTo>
                <a:lnTo>
                  <a:pt x="15646" y="3286"/>
                </a:lnTo>
                <a:lnTo>
                  <a:pt x="15379" y="3407"/>
                </a:lnTo>
                <a:lnTo>
                  <a:pt x="15111" y="3553"/>
                </a:lnTo>
                <a:lnTo>
                  <a:pt x="14989" y="3042"/>
                </a:lnTo>
                <a:lnTo>
                  <a:pt x="15306" y="2921"/>
                </a:lnTo>
                <a:lnTo>
                  <a:pt x="15573" y="2823"/>
                </a:lnTo>
                <a:lnTo>
                  <a:pt x="15817" y="2702"/>
                </a:lnTo>
                <a:close/>
                <a:moveTo>
                  <a:pt x="16084" y="3286"/>
                </a:moveTo>
                <a:lnTo>
                  <a:pt x="16206" y="3602"/>
                </a:lnTo>
                <a:lnTo>
                  <a:pt x="15817" y="3772"/>
                </a:lnTo>
                <a:lnTo>
                  <a:pt x="15500" y="3894"/>
                </a:lnTo>
                <a:lnTo>
                  <a:pt x="15354" y="3943"/>
                </a:lnTo>
                <a:lnTo>
                  <a:pt x="15208" y="4040"/>
                </a:lnTo>
                <a:lnTo>
                  <a:pt x="15135" y="3699"/>
                </a:lnTo>
                <a:lnTo>
                  <a:pt x="15427" y="3578"/>
                </a:lnTo>
                <a:lnTo>
                  <a:pt x="15719" y="3456"/>
                </a:lnTo>
                <a:lnTo>
                  <a:pt x="16084" y="3286"/>
                </a:lnTo>
                <a:close/>
                <a:moveTo>
                  <a:pt x="16303" y="3894"/>
                </a:moveTo>
                <a:lnTo>
                  <a:pt x="16449" y="4283"/>
                </a:lnTo>
                <a:lnTo>
                  <a:pt x="16376" y="4259"/>
                </a:lnTo>
                <a:lnTo>
                  <a:pt x="16279" y="4259"/>
                </a:lnTo>
                <a:lnTo>
                  <a:pt x="16133" y="4308"/>
                </a:lnTo>
                <a:lnTo>
                  <a:pt x="15841" y="4454"/>
                </a:lnTo>
                <a:lnTo>
                  <a:pt x="15598" y="4575"/>
                </a:lnTo>
                <a:lnTo>
                  <a:pt x="15379" y="4697"/>
                </a:lnTo>
                <a:lnTo>
                  <a:pt x="15257" y="4259"/>
                </a:lnTo>
                <a:lnTo>
                  <a:pt x="15427" y="4210"/>
                </a:lnTo>
                <a:lnTo>
                  <a:pt x="15573" y="4162"/>
                </a:lnTo>
                <a:lnTo>
                  <a:pt x="15890" y="4040"/>
                </a:lnTo>
                <a:lnTo>
                  <a:pt x="16303" y="3894"/>
                </a:lnTo>
                <a:close/>
                <a:moveTo>
                  <a:pt x="16498" y="4405"/>
                </a:moveTo>
                <a:lnTo>
                  <a:pt x="16498" y="4454"/>
                </a:lnTo>
                <a:lnTo>
                  <a:pt x="16595" y="4721"/>
                </a:lnTo>
                <a:lnTo>
                  <a:pt x="16449" y="4770"/>
                </a:lnTo>
                <a:lnTo>
                  <a:pt x="16303" y="4819"/>
                </a:lnTo>
                <a:lnTo>
                  <a:pt x="16011" y="4965"/>
                </a:lnTo>
                <a:lnTo>
                  <a:pt x="15768" y="5086"/>
                </a:lnTo>
                <a:lnTo>
                  <a:pt x="15622" y="5184"/>
                </a:lnTo>
                <a:lnTo>
                  <a:pt x="15549" y="5232"/>
                </a:lnTo>
                <a:lnTo>
                  <a:pt x="15525" y="5305"/>
                </a:lnTo>
                <a:lnTo>
                  <a:pt x="15427" y="4892"/>
                </a:lnTo>
                <a:lnTo>
                  <a:pt x="15695" y="4819"/>
                </a:lnTo>
                <a:lnTo>
                  <a:pt x="15938" y="4721"/>
                </a:lnTo>
                <a:lnTo>
                  <a:pt x="16255" y="4624"/>
                </a:lnTo>
                <a:lnTo>
                  <a:pt x="16401" y="4527"/>
                </a:lnTo>
                <a:lnTo>
                  <a:pt x="16449" y="4478"/>
                </a:lnTo>
                <a:lnTo>
                  <a:pt x="16498" y="4405"/>
                </a:lnTo>
                <a:close/>
                <a:moveTo>
                  <a:pt x="16717" y="5062"/>
                </a:moveTo>
                <a:lnTo>
                  <a:pt x="16814" y="5305"/>
                </a:lnTo>
                <a:lnTo>
                  <a:pt x="16547" y="5403"/>
                </a:lnTo>
                <a:lnTo>
                  <a:pt x="16303" y="5524"/>
                </a:lnTo>
                <a:lnTo>
                  <a:pt x="15987" y="5670"/>
                </a:lnTo>
                <a:lnTo>
                  <a:pt x="15817" y="5743"/>
                </a:lnTo>
                <a:lnTo>
                  <a:pt x="15671" y="5816"/>
                </a:lnTo>
                <a:lnTo>
                  <a:pt x="15549" y="5354"/>
                </a:lnTo>
                <a:lnTo>
                  <a:pt x="15622" y="5403"/>
                </a:lnTo>
                <a:lnTo>
                  <a:pt x="15719" y="5427"/>
                </a:lnTo>
                <a:lnTo>
                  <a:pt x="15792" y="5403"/>
                </a:lnTo>
                <a:lnTo>
                  <a:pt x="15890" y="5378"/>
                </a:lnTo>
                <a:lnTo>
                  <a:pt x="16084" y="5305"/>
                </a:lnTo>
                <a:lnTo>
                  <a:pt x="16255" y="5257"/>
                </a:lnTo>
                <a:lnTo>
                  <a:pt x="16498" y="5159"/>
                </a:lnTo>
                <a:lnTo>
                  <a:pt x="16620" y="5111"/>
                </a:lnTo>
                <a:lnTo>
                  <a:pt x="16717" y="5062"/>
                </a:lnTo>
                <a:close/>
                <a:moveTo>
                  <a:pt x="17082" y="4551"/>
                </a:moveTo>
                <a:lnTo>
                  <a:pt x="17106" y="4575"/>
                </a:lnTo>
                <a:lnTo>
                  <a:pt x="17228" y="4673"/>
                </a:lnTo>
                <a:lnTo>
                  <a:pt x="17350" y="4746"/>
                </a:lnTo>
                <a:lnTo>
                  <a:pt x="17496" y="4794"/>
                </a:lnTo>
                <a:lnTo>
                  <a:pt x="17666" y="4819"/>
                </a:lnTo>
                <a:lnTo>
                  <a:pt x="17885" y="4867"/>
                </a:lnTo>
                <a:lnTo>
                  <a:pt x="18128" y="4965"/>
                </a:lnTo>
                <a:lnTo>
                  <a:pt x="18323" y="5062"/>
                </a:lnTo>
                <a:lnTo>
                  <a:pt x="18518" y="5208"/>
                </a:lnTo>
                <a:lnTo>
                  <a:pt x="18591" y="5281"/>
                </a:lnTo>
                <a:lnTo>
                  <a:pt x="18664" y="5354"/>
                </a:lnTo>
                <a:lnTo>
                  <a:pt x="18785" y="5573"/>
                </a:lnTo>
                <a:lnTo>
                  <a:pt x="18810" y="5670"/>
                </a:lnTo>
                <a:lnTo>
                  <a:pt x="18834" y="5768"/>
                </a:lnTo>
                <a:lnTo>
                  <a:pt x="18834" y="5889"/>
                </a:lnTo>
                <a:lnTo>
                  <a:pt x="18810" y="6011"/>
                </a:lnTo>
                <a:lnTo>
                  <a:pt x="18761" y="6108"/>
                </a:lnTo>
                <a:lnTo>
                  <a:pt x="18664" y="6181"/>
                </a:lnTo>
                <a:lnTo>
                  <a:pt x="18542" y="6254"/>
                </a:lnTo>
                <a:lnTo>
                  <a:pt x="18396" y="6303"/>
                </a:lnTo>
                <a:lnTo>
                  <a:pt x="18080" y="6376"/>
                </a:lnTo>
                <a:lnTo>
                  <a:pt x="17812" y="6400"/>
                </a:lnTo>
                <a:lnTo>
                  <a:pt x="17447" y="5476"/>
                </a:lnTo>
                <a:lnTo>
                  <a:pt x="17082" y="4551"/>
                </a:lnTo>
                <a:close/>
                <a:moveTo>
                  <a:pt x="16936" y="5622"/>
                </a:moveTo>
                <a:lnTo>
                  <a:pt x="17033" y="5889"/>
                </a:lnTo>
                <a:lnTo>
                  <a:pt x="16863" y="5938"/>
                </a:lnTo>
                <a:lnTo>
                  <a:pt x="16717" y="6011"/>
                </a:lnTo>
                <a:lnTo>
                  <a:pt x="16401" y="6157"/>
                </a:lnTo>
                <a:lnTo>
                  <a:pt x="16084" y="6303"/>
                </a:lnTo>
                <a:lnTo>
                  <a:pt x="15768" y="6425"/>
                </a:lnTo>
                <a:lnTo>
                  <a:pt x="15768" y="6376"/>
                </a:lnTo>
                <a:lnTo>
                  <a:pt x="15719" y="6303"/>
                </a:lnTo>
                <a:lnTo>
                  <a:pt x="15719" y="6157"/>
                </a:lnTo>
                <a:lnTo>
                  <a:pt x="15719" y="6011"/>
                </a:lnTo>
                <a:lnTo>
                  <a:pt x="15890" y="5987"/>
                </a:lnTo>
                <a:lnTo>
                  <a:pt x="16084" y="5938"/>
                </a:lnTo>
                <a:lnTo>
                  <a:pt x="16425" y="5816"/>
                </a:lnTo>
                <a:lnTo>
                  <a:pt x="16668" y="5719"/>
                </a:lnTo>
                <a:lnTo>
                  <a:pt x="16936" y="5622"/>
                </a:lnTo>
                <a:close/>
                <a:moveTo>
                  <a:pt x="2142" y="4770"/>
                </a:moveTo>
                <a:lnTo>
                  <a:pt x="1607" y="6303"/>
                </a:lnTo>
                <a:lnTo>
                  <a:pt x="1534" y="6473"/>
                </a:lnTo>
                <a:lnTo>
                  <a:pt x="1436" y="6449"/>
                </a:lnTo>
                <a:lnTo>
                  <a:pt x="877" y="6449"/>
                </a:lnTo>
                <a:lnTo>
                  <a:pt x="779" y="6400"/>
                </a:lnTo>
                <a:lnTo>
                  <a:pt x="706" y="6327"/>
                </a:lnTo>
                <a:lnTo>
                  <a:pt x="609" y="6230"/>
                </a:lnTo>
                <a:lnTo>
                  <a:pt x="536" y="6084"/>
                </a:lnTo>
                <a:lnTo>
                  <a:pt x="512" y="5938"/>
                </a:lnTo>
                <a:lnTo>
                  <a:pt x="536" y="5816"/>
                </a:lnTo>
                <a:lnTo>
                  <a:pt x="560" y="5670"/>
                </a:lnTo>
                <a:lnTo>
                  <a:pt x="633" y="5524"/>
                </a:lnTo>
                <a:lnTo>
                  <a:pt x="706" y="5403"/>
                </a:lnTo>
                <a:lnTo>
                  <a:pt x="804" y="5305"/>
                </a:lnTo>
                <a:lnTo>
                  <a:pt x="901" y="5208"/>
                </a:lnTo>
                <a:lnTo>
                  <a:pt x="998" y="5111"/>
                </a:lnTo>
                <a:lnTo>
                  <a:pt x="1144" y="5038"/>
                </a:lnTo>
                <a:lnTo>
                  <a:pt x="1266" y="4965"/>
                </a:lnTo>
                <a:lnTo>
                  <a:pt x="1412" y="4916"/>
                </a:lnTo>
                <a:lnTo>
                  <a:pt x="1704" y="4867"/>
                </a:lnTo>
                <a:lnTo>
                  <a:pt x="1996" y="4819"/>
                </a:lnTo>
                <a:lnTo>
                  <a:pt x="2142" y="4770"/>
                </a:lnTo>
                <a:close/>
                <a:moveTo>
                  <a:pt x="10342" y="1899"/>
                </a:moveTo>
                <a:lnTo>
                  <a:pt x="10926" y="1923"/>
                </a:lnTo>
                <a:lnTo>
                  <a:pt x="11510" y="1972"/>
                </a:lnTo>
                <a:lnTo>
                  <a:pt x="12094" y="2045"/>
                </a:lnTo>
                <a:lnTo>
                  <a:pt x="12702" y="2118"/>
                </a:lnTo>
                <a:lnTo>
                  <a:pt x="13286" y="2239"/>
                </a:lnTo>
                <a:lnTo>
                  <a:pt x="13797" y="2361"/>
                </a:lnTo>
                <a:lnTo>
                  <a:pt x="14065" y="2410"/>
                </a:lnTo>
                <a:lnTo>
                  <a:pt x="14308" y="2434"/>
                </a:lnTo>
                <a:lnTo>
                  <a:pt x="14332" y="2653"/>
                </a:lnTo>
                <a:lnTo>
                  <a:pt x="14357" y="2872"/>
                </a:lnTo>
                <a:lnTo>
                  <a:pt x="14478" y="3334"/>
                </a:lnTo>
                <a:lnTo>
                  <a:pt x="14600" y="3772"/>
                </a:lnTo>
                <a:lnTo>
                  <a:pt x="14722" y="4186"/>
                </a:lnTo>
                <a:lnTo>
                  <a:pt x="14989" y="5305"/>
                </a:lnTo>
                <a:lnTo>
                  <a:pt x="15111" y="5816"/>
                </a:lnTo>
                <a:lnTo>
                  <a:pt x="15184" y="6084"/>
                </a:lnTo>
                <a:lnTo>
                  <a:pt x="15281" y="6327"/>
                </a:lnTo>
                <a:lnTo>
                  <a:pt x="15014" y="6449"/>
                </a:lnTo>
                <a:lnTo>
                  <a:pt x="14722" y="6571"/>
                </a:lnTo>
                <a:lnTo>
                  <a:pt x="14162" y="6814"/>
                </a:lnTo>
                <a:lnTo>
                  <a:pt x="13457" y="7033"/>
                </a:lnTo>
                <a:lnTo>
                  <a:pt x="12751" y="7228"/>
                </a:lnTo>
                <a:lnTo>
                  <a:pt x="11972" y="7398"/>
                </a:lnTo>
                <a:lnTo>
                  <a:pt x="11169" y="7520"/>
                </a:lnTo>
                <a:lnTo>
                  <a:pt x="10366" y="7593"/>
                </a:lnTo>
                <a:lnTo>
                  <a:pt x="9588" y="7617"/>
                </a:lnTo>
                <a:lnTo>
                  <a:pt x="8809" y="7617"/>
                </a:lnTo>
                <a:lnTo>
                  <a:pt x="8055" y="7568"/>
                </a:lnTo>
                <a:lnTo>
                  <a:pt x="7300" y="7471"/>
                </a:lnTo>
                <a:lnTo>
                  <a:pt x="6546" y="7325"/>
                </a:lnTo>
                <a:lnTo>
                  <a:pt x="5840" y="7155"/>
                </a:lnTo>
                <a:lnTo>
                  <a:pt x="5135" y="6960"/>
                </a:lnTo>
                <a:lnTo>
                  <a:pt x="4794" y="6838"/>
                </a:lnTo>
                <a:lnTo>
                  <a:pt x="4478" y="6717"/>
                </a:lnTo>
                <a:lnTo>
                  <a:pt x="4137" y="6595"/>
                </a:lnTo>
                <a:lnTo>
                  <a:pt x="3821" y="6498"/>
                </a:lnTo>
                <a:lnTo>
                  <a:pt x="3821" y="6449"/>
                </a:lnTo>
                <a:lnTo>
                  <a:pt x="3943" y="5914"/>
                </a:lnTo>
                <a:lnTo>
                  <a:pt x="4064" y="5378"/>
                </a:lnTo>
                <a:lnTo>
                  <a:pt x="4186" y="4867"/>
                </a:lnTo>
                <a:lnTo>
                  <a:pt x="4356" y="4332"/>
                </a:lnTo>
                <a:lnTo>
                  <a:pt x="4527" y="3821"/>
                </a:lnTo>
                <a:lnTo>
                  <a:pt x="4697" y="3310"/>
                </a:lnTo>
                <a:lnTo>
                  <a:pt x="4843" y="2896"/>
                </a:lnTo>
                <a:lnTo>
                  <a:pt x="4916" y="2702"/>
                </a:lnTo>
                <a:lnTo>
                  <a:pt x="4965" y="2483"/>
                </a:lnTo>
                <a:lnTo>
                  <a:pt x="5038" y="2507"/>
                </a:lnTo>
                <a:lnTo>
                  <a:pt x="5111" y="2507"/>
                </a:lnTo>
                <a:lnTo>
                  <a:pt x="6254" y="2264"/>
                </a:lnTo>
                <a:lnTo>
                  <a:pt x="6838" y="2142"/>
                </a:lnTo>
                <a:lnTo>
                  <a:pt x="7398" y="2069"/>
                </a:lnTo>
                <a:lnTo>
                  <a:pt x="7982" y="1996"/>
                </a:lnTo>
                <a:lnTo>
                  <a:pt x="8566" y="1947"/>
                </a:lnTo>
                <a:lnTo>
                  <a:pt x="9150" y="1923"/>
                </a:lnTo>
                <a:lnTo>
                  <a:pt x="9734" y="1899"/>
                </a:lnTo>
                <a:close/>
                <a:moveTo>
                  <a:pt x="16863" y="7933"/>
                </a:moveTo>
                <a:lnTo>
                  <a:pt x="16011" y="8177"/>
                </a:lnTo>
                <a:lnTo>
                  <a:pt x="15160" y="8371"/>
                </a:lnTo>
                <a:lnTo>
                  <a:pt x="14308" y="8566"/>
                </a:lnTo>
                <a:lnTo>
                  <a:pt x="13432" y="8736"/>
                </a:lnTo>
                <a:lnTo>
                  <a:pt x="12581" y="8882"/>
                </a:lnTo>
                <a:lnTo>
                  <a:pt x="11705" y="9004"/>
                </a:lnTo>
                <a:lnTo>
                  <a:pt x="10829" y="9077"/>
                </a:lnTo>
                <a:lnTo>
                  <a:pt x="9953" y="9126"/>
                </a:lnTo>
                <a:lnTo>
                  <a:pt x="9052" y="9126"/>
                </a:lnTo>
                <a:lnTo>
                  <a:pt x="8176" y="9101"/>
                </a:lnTo>
                <a:lnTo>
                  <a:pt x="7276" y="9053"/>
                </a:lnTo>
                <a:lnTo>
                  <a:pt x="6400" y="8955"/>
                </a:lnTo>
                <a:lnTo>
                  <a:pt x="5476" y="8834"/>
                </a:lnTo>
                <a:lnTo>
                  <a:pt x="4575" y="8663"/>
                </a:lnTo>
                <a:lnTo>
                  <a:pt x="3675" y="8469"/>
                </a:lnTo>
                <a:lnTo>
                  <a:pt x="2775" y="8323"/>
                </a:lnTo>
                <a:lnTo>
                  <a:pt x="2702" y="8347"/>
                </a:lnTo>
                <a:lnTo>
                  <a:pt x="2677" y="8371"/>
                </a:lnTo>
                <a:lnTo>
                  <a:pt x="2677" y="8420"/>
                </a:lnTo>
                <a:lnTo>
                  <a:pt x="2726" y="8469"/>
                </a:lnTo>
                <a:lnTo>
                  <a:pt x="3140" y="8615"/>
                </a:lnTo>
                <a:lnTo>
                  <a:pt x="3553" y="8761"/>
                </a:lnTo>
                <a:lnTo>
                  <a:pt x="3991" y="8882"/>
                </a:lnTo>
                <a:lnTo>
                  <a:pt x="4429" y="8980"/>
                </a:lnTo>
                <a:lnTo>
                  <a:pt x="5305" y="9126"/>
                </a:lnTo>
                <a:lnTo>
                  <a:pt x="6181" y="9272"/>
                </a:lnTo>
                <a:lnTo>
                  <a:pt x="7081" y="9369"/>
                </a:lnTo>
                <a:lnTo>
                  <a:pt x="7957" y="9442"/>
                </a:lnTo>
                <a:lnTo>
                  <a:pt x="8858" y="9466"/>
                </a:lnTo>
                <a:lnTo>
                  <a:pt x="9758" y="9466"/>
                </a:lnTo>
                <a:lnTo>
                  <a:pt x="10658" y="9442"/>
                </a:lnTo>
                <a:lnTo>
                  <a:pt x="11583" y="9393"/>
                </a:lnTo>
                <a:lnTo>
                  <a:pt x="12508" y="9296"/>
                </a:lnTo>
                <a:lnTo>
                  <a:pt x="13408" y="9174"/>
                </a:lnTo>
                <a:lnTo>
                  <a:pt x="14308" y="9004"/>
                </a:lnTo>
                <a:lnTo>
                  <a:pt x="15208" y="8785"/>
                </a:lnTo>
                <a:lnTo>
                  <a:pt x="16084" y="8542"/>
                </a:lnTo>
                <a:lnTo>
                  <a:pt x="16960" y="8250"/>
                </a:lnTo>
                <a:lnTo>
                  <a:pt x="17009" y="8225"/>
                </a:lnTo>
                <a:lnTo>
                  <a:pt x="17058" y="8177"/>
                </a:lnTo>
                <a:lnTo>
                  <a:pt x="17058" y="8104"/>
                </a:lnTo>
                <a:lnTo>
                  <a:pt x="17058" y="8055"/>
                </a:lnTo>
                <a:lnTo>
                  <a:pt x="17033" y="8006"/>
                </a:lnTo>
                <a:lnTo>
                  <a:pt x="16985" y="7958"/>
                </a:lnTo>
                <a:lnTo>
                  <a:pt x="16936" y="7933"/>
                </a:lnTo>
                <a:close/>
                <a:moveTo>
                  <a:pt x="9320" y="9953"/>
                </a:moveTo>
                <a:lnTo>
                  <a:pt x="8639" y="9977"/>
                </a:lnTo>
                <a:lnTo>
                  <a:pt x="7714" y="9977"/>
                </a:lnTo>
                <a:lnTo>
                  <a:pt x="7446" y="10001"/>
                </a:lnTo>
                <a:lnTo>
                  <a:pt x="7300" y="10026"/>
                </a:lnTo>
                <a:lnTo>
                  <a:pt x="7179" y="10050"/>
                </a:lnTo>
                <a:lnTo>
                  <a:pt x="7081" y="10123"/>
                </a:lnTo>
                <a:lnTo>
                  <a:pt x="6984" y="10220"/>
                </a:lnTo>
                <a:lnTo>
                  <a:pt x="6960" y="10269"/>
                </a:lnTo>
                <a:lnTo>
                  <a:pt x="6984" y="10293"/>
                </a:lnTo>
                <a:lnTo>
                  <a:pt x="7057" y="10366"/>
                </a:lnTo>
                <a:lnTo>
                  <a:pt x="7154" y="10415"/>
                </a:lnTo>
                <a:lnTo>
                  <a:pt x="7252" y="10464"/>
                </a:lnTo>
                <a:lnTo>
                  <a:pt x="7349" y="10488"/>
                </a:lnTo>
                <a:lnTo>
                  <a:pt x="7568" y="10512"/>
                </a:lnTo>
                <a:lnTo>
                  <a:pt x="10585" y="10512"/>
                </a:lnTo>
                <a:lnTo>
                  <a:pt x="12021" y="10561"/>
                </a:lnTo>
                <a:lnTo>
                  <a:pt x="12143" y="10537"/>
                </a:lnTo>
                <a:lnTo>
                  <a:pt x="12216" y="10488"/>
                </a:lnTo>
                <a:lnTo>
                  <a:pt x="12264" y="10391"/>
                </a:lnTo>
                <a:lnTo>
                  <a:pt x="12289" y="10293"/>
                </a:lnTo>
                <a:lnTo>
                  <a:pt x="12264" y="10196"/>
                </a:lnTo>
                <a:lnTo>
                  <a:pt x="12216" y="10099"/>
                </a:lnTo>
                <a:lnTo>
                  <a:pt x="12143" y="10050"/>
                </a:lnTo>
                <a:lnTo>
                  <a:pt x="12021" y="10001"/>
                </a:lnTo>
                <a:lnTo>
                  <a:pt x="10683" y="9977"/>
                </a:lnTo>
                <a:lnTo>
                  <a:pt x="9320" y="9953"/>
                </a:lnTo>
                <a:close/>
                <a:moveTo>
                  <a:pt x="10950" y="10975"/>
                </a:moveTo>
                <a:lnTo>
                  <a:pt x="10683" y="10999"/>
                </a:lnTo>
                <a:lnTo>
                  <a:pt x="10123" y="11023"/>
                </a:lnTo>
                <a:lnTo>
                  <a:pt x="9612" y="11048"/>
                </a:lnTo>
                <a:lnTo>
                  <a:pt x="9028" y="11023"/>
                </a:lnTo>
                <a:lnTo>
                  <a:pt x="8152" y="11023"/>
                </a:lnTo>
                <a:lnTo>
                  <a:pt x="7860" y="11048"/>
                </a:lnTo>
                <a:lnTo>
                  <a:pt x="7568" y="11096"/>
                </a:lnTo>
                <a:lnTo>
                  <a:pt x="7300" y="11169"/>
                </a:lnTo>
                <a:lnTo>
                  <a:pt x="7252" y="11194"/>
                </a:lnTo>
                <a:lnTo>
                  <a:pt x="7227" y="11218"/>
                </a:lnTo>
                <a:lnTo>
                  <a:pt x="7203" y="11315"/>
                </a:lnTo>
                <a:lnTo>
                  <a:pt x="7227" y="11413"/>
                </a:lnTo>
                <a:lnTo>
                  <a:pt x="7252" y="11437"/>
                </a:lnTo>
                <a:lnTo>
                  <a:pt x="7300" y="11461"/>
                </a:lnTo>
                <a:lnTo>
                  <a:pt x="7568" y="11534"/>
                </a:lnTo>
                <a:lnTo>
                  <a:pt x="7811" y="11559"/>
                </a:lnTo>
                <a:lnTo>
                  <a:pt x="8079" y="11583"/>
                </a:lnTo>
                <a:lnTo>
                  <a:pt x="8347" y="11607"/>
                </a:lnTo>
                <a:lnTo>
                  <a:pt x="9417" y="11559"/>
                </a:lnTo>
                <a:lnTo>
                  <a:pt x="10561" y="11559"/>
                </a:lnTo>
                <a:lnTo>
                  <a:pt x="11145" y="11583"/>
                </a:lnTo>
                <a:lnTo>
                  <a:pt x="11437" y="11559"/>
                </a:lnTo>
                <a:lnTo>
                  <a:pt x="11583" y="11534"/>
                </a:lnTo>
                <a:lnTo>
                  <a:pt x="11729" y="11486"/>
                </a:lnTo>
                <a:lnTo>
                  <a:pt x="11802" y="11461"/>
                </a:lnTo>
                <a:lnTo>
                  <a:pt x="11851" y="11413"/>
                </a:lnTo>
                <a:lnTo>
                  <a:pt x="11875" y="11364"/>
                </a:lnTo>
                <a:lnTo>
                  <a:pt x="11875" y="11291"/>
                </a:lnTo>
                <a:lnTo>
                  <a:pt x="11875" y="11218"/>
                </a:lnTo>
                <a:lnTo>
                  <a:pt x="11851" y="11169"/>
                </a:lnTo>
                <a:lnTo>
                  <a:pt x="11802" y="11121"/>
                </a:lnTo>
                <a:lnTo>
                  <a:pt x="11729" y="11096"/>
                </a:lnTo>
                <a:lnTo>
                  <a:pt x="11486" y="11023"/>
                </a:lnTo>
                <a:lnTo>
                  <a:pt x="11218" y="10999"/>
                </a:lnTo>
                <a:lnTo>
                  <a:pt x="10950" y="10975"/>
                </a:lnTo>
                <a:close/>
                <a:moveTo>
                  <a:pt x="4210" y="9734"/>
                </a:moveTo>
                <a:lnTo>
                  <a:pt x="4356" y="9758"/>
                </a:lnTo>
                <a:lnTo>
                  <a:pt x="4478" y="9783"/>
                </a:lnTo>
                <a:lnTo>
                  <a:pt x="4600" y="9807"/>
                </a:lnTo>
                <a:lnTo>
                  <a:pt x="4819" y="9928"/>
                </a:lnTo>
                <a:lnTo>
                  <a:pt x="5013" y="10074"/>
                </a:lnTo>
                <a:lnTo>
                  <a:pt x="5184" y="10269"/>
                </a:lnTo>
                <a:lnTo>
                  <a:pt x="5330" y="10488"/>
                </a:lnTo>
                <a:lnTo>
                  <a:pt x="5451" y="10756"/>
                </a:lnTo>
                <a:lnTo>
                  <a:pt x="5524" y="10902"/>
                </a:lnTo>
                <a:lnTo>
                  <a:pt x="5549" y="11048"/>
                </a:lnTo>
                <a:lnTo>
                  <a:pt x="5549" y="11194"/>
                </a:lnTo>
                <a:lnTo>
                  <a:pt x="5524" y="11315"/>
                </a:lnTo>
                <a:lnTo>
                  <a:pt x="5476" y="11437"/>
                </a:lnTo>
                <a:lnTo>
                  <a:pt x="5427" y="11534"/>
                </a:lnTo>
                <a:lnTo>
                  <a:pt x="5330" y="11607"/>
                </a:lnTo>
                <a:lnTo>
                  <a:pt x="5232" y="11680"/>
                </a:lnTo>
                <a:lnTo>
                  <a:pt x="5135" y="11753"/>
                </a:lnTo>
                <a:lnTo>
                  <a:pt x="5013" y="11802"/>
                </a:lnTo>
                <a:lnTo>
                  <a:pt x="4770" y="11875"/>
                </a:lnTo>
                <a:lnTo>
                  <a:pt x="4478" y="11924"/>
                </a:lnTo>
                <a:lnTo>
                  <a:pt x="4210" y="11924"/>
                </a:lnTo>
                <a:lnTo>
                  <a:pt x="3967" y="11899"/>
                </a:lnTo>
                <a:lnTo>
                  <a:pt x="3699" y="11851"/>
                </a:lnTo>
                <a:lnTo>
                  <a:pt x="3456" y="11753"/>
                </a:lnTo>
                <a:lnTo>
                  <a:pt x="3213" y="11656"/>
                </a:lnTo>
                <a:lnTo>
                  <a:pt x="3018" y="11510"/>
                </a:lnTo>
                <a:lnTo>
                  <a:pt x="2921" y="11413"/>
                </a:lnTo>
                <a:lnTo>
                  <a:pt x="2848" y="11315"/>
                </a:lnTo>
                <a:lnTo>
                  <a:pt x="2799" y="11194"/>
                </a:lnTo>
                <a:lnTo>
                  <a:pt x="2750" y="11096"/>
                </a:lnTo>
                <a:lnTo>
                  <a:pt x="2702" y="10950"/>
                </a:lnTo>
                <a:lnTo>
                  <a:pt x="2677" y="10829"/>
                </a:lnTo>
                <a:lnTo>
                  <a:pt x="2702" y="10707"/>
                </a:lnTo>
                <a:lnTo>
                  <a:pt x="2702" y="10610"/>
                </a:lnTo>
                <a:lnTo>
                  <a:pt x="2726" y="10512"/>
                </a:lnTo>
                <a:lnTo>
                  <a:pt x="2775" y="10415"/>
                </a:lnTo>
                <a:lnTo>
                  <a:pt x="2896" y="10269"/>
                </a:lnTo>
                <a:lnTo>
                  <a:pt x="3042" y="10147"/>
                </a:lnTo>
                <a:lnTo>
                  <a:pt x="3213" y="10050"/>
                </a:lnTo>
                <a:lnTo>
                  <a:pt x="3383" y="9977"/>
                </a:lnTo>
                <a:lnTo>
                  <a:pt x="3772" y="9807"/>
                </a:lnTo>
                <a:lnTo>
                  <a:pt x="3797" y="9807"/>
                </a:lnTo>
                <a:lnTo>
                  <a:pt x="3943" y="9758"/>
                </a:lnTo>
                <a:lnTo>
                  <a:pt x="4089" y="9758"/>
                </a:lnTo>
                <a:lnTo>
                  <a:pt x="4210" y="9734"/>
                </a:lnTo>
                <a:close/>
                <a:moveTo>
                  <a:pt x="15208" y="9612"/>
                </a:moveTo>
                <a:lnTo>
                  <a:pt x="15476" y="9637"/>
                </a:lnTo>
                <a:lnTo>
                  <a:pt x="15622" y="9685"/>
                </a:lnTo>
                <a:lnTo>
                  <a:pt x="15719" y="9734"/>
                </a:lnTo>
                <a:lnTo>
                  <a:pt x="15914" y="9880"/>
                </a:lnTo>
                <a:lnTo>
                  <a:pt x="16084" y="10050"/>
                </a:lnTo>
                <a:lnTo>
                  <a:pt x="16279" y="10220"/>
                </a:lnTo>
                <a:lnTo>
                  <a:pt x="16401" y="10342"/>
                </a:lnTo>
                <a:lnTo>
                  <a:pt x="16498" y="10464"/>
                </a:lnTo>
                <a:lnTo>
                  <a:pt x="16547" y="10585"/>
                </a:lnTo>
                <a:lnTo>
                  <a:pt x="16571" y="10731"/>
                </a:lnTo>
                <a:lnTo>
                  <a:pt x="16571" y="10877"/>
                </a:lnTo>
                <a:lnTo>
                  <a:pt x="16547" y="11023"/>
                </a:lnTo>
                <a:lnTo>
                  <a:pt x="16498" y="11169"/>
                </a:lnTo>
                <a:lnTo>
                  <a:pt x="16425" y="11315"/>
                </a:lnTo>
                <a:lnTo>
                  <a:pt x="16352" y="11437"/>
                </a:lnTo>
                <a:lnTo>
                  <a:pt x="16255" y="11534"/>
                </a:lnTo>
                <a:lnTo>
                  <a:pt x="16133" y="11632"/>
                </a:lnTo>
                <a:lnTo>
                  <a:pt x="16011" y="11705"/>
                </a:lnTo>
                <a:lnTo>
                  <a:pt x="15768" y="11826"/>
                </a:lnTo>
                <a:lnTo>
                  <a:pt x="15500" y="11899"/>
                </a:lnTo>
                <a:lnTo>
                  <a:pt x="15208" y="11948"/>
                </a:lnTo>
                <a:lnTo>
                  <a:pt x="14916" y="11972"/>
                </a:lnTo>
                <a:lnTo>
                  <a:pt x="14624" y="11972"/>
                </a:lnTo>
                <a:lnTo>
                  <a:pt x="14357" y="11924"/>
                </a:lnTo>
                <a:lnTo>
                  <a:pt x="14235" y="11875"/>
                </a:lnTo>
                <a:lnTo>
                  <a:pt x="14113" y="11802"/>
                </a:lnTo>
                <a:lnTo>
                  <a:pt x="14016" y="11729"/>
                </a:lnTo>
                <a:lnTo>
                  <a:pt x="13919" y="11632"/>
                </a:lnTo>
                <a:lnTo>
                  <a:pt x="13846" y="11534"/>
                </a:lnTo>
                <a:lnTo>
                  <a:pt x="13797" y="11413"/>
                </a:lnTo>
                <a:lnTo>
                  <a:pt x="13773" y="11267"/>
                </a:lnTo>
                <a:lnTo>
                  <a:pt x="13748" y="11096"/>
                </a:lnTo>
                <a:lnTo>
                  <a:pt x="13773" y="10902"/>
                </a:lnTo>
                <a:lnTo>
                  <a:pt x="13821" y="10707"/>
                </a:lnTo>
                <a:lnTo>
                  <a:pt x="13919" y="10537"/>
                </a:lnTo>
                <a:lnTo>
                  <a:pt x="14040" y="10391"/>
                </a:lnTo>
                <a:lnTo>
                  <a:pt x="14284" y="10074"/>
                </a:lnTo>
                <a:lnTo>
                  <a:pt x="14405" y="9928"/>
                </a:lnTo>
                <a:lnTo>
                  <a:pt x="14503" y="9758"/>
                </a:lnTo>
                <a:lnTo>
                  <a:pt x="14746" y="9685"/>
                </a:lnTo>
                <a:lnTo>
                  <a:pt x="14989" y="9637"/>
                </a:lnTo>
                <a:lnTo>
                  <a:pt x="15208" y="9612"/>
                </a:lnTo>
                <a:close/>
                <a:moveTo>
                  <a:pt x="4064" y="9247"/>
                </a:moveTo>
                <a:lnTo>
                  <a:pt x="3870" y="9296"/>
                </a:lnTo>
                <a:lnTo>
                  <a:pt x="3675" y="9345"/>
                </a:lnTo>
                <a:lnTo>
                  <a:pt x="3626" y="9393"/>
                </a:lnTo>
                <a:lnTo>
                  <a:pt x="3578" y="9418"/>
                </a:lnTo>
                <a:lnTo>
                  <a:pt x="3334" y="9491"/>
                </a:lnTo>
                <a:lnTo>
                  <a:pt x="3091" y="9612"/>
                </a:lnTo>
                <a:lnTo>
                  <a:pt x="2848" y="9758"/>
                </a:lnTo>
                <a:lnTo>
                  <a:pt x="2653" y="9928"/>
                </a:lnTo>
                <a:lnTo>
                  <a:pt x="2458" y="10123"/>
                </a:lnTo>
                <a:lnTo>
                  <a:pt x="2337" y="10342"/>
                </a:lnTo>
                <a:lnTo>
                  <a:pt x="2239" y="10585"/>
                </a:lnTo>
                <a:lnTo>
                  <a:pt x="2215" y="10707"/>
                </a:lnTo>
                <a:lnTo>
                  <a:pt x="2215" y="10829"/>
                </a:lnTo>
                <a:lnTo>
                  <a:pt x="2239" y="11023"/>
                </a:lnTo>
                <a:lnTo>
                  <a:pt x="2264" y="11218"/>
                </a:lnTo>
                <a:lnTo>
                  <a:pt x="2337" y="11388"/>
                </a:lnTo>
                <a:lnTo>
                  <a:pt x="2434" y="11559"/>
                </a:lnTo>
                <a:lnTo>
                  <a:pt x="2531" y="11705"/>
                </a:lnTo>
                <a:lnTo>
                  <a:pt x="2653" y="11826"/>
                </a:lnTo>
                <a:lnTo>
                  <a:pt x="2775" y="11948"/>
                </a:lnTo>
                <a:lnTo>
                  <a:pt x="2945" y="12045"/>
                </a:lnTo>
                <a:lnTo>
                  <a:pt x="3091" y="12118"/>
                </a:lnTo>
                <a:lnTo>
                  <a:pt x="3261" y="12216"/>
                </a:lnTo>
                <a:lnTo>
                  <a:pt x="3626" y="12313"/>
                </a:lnTo>
                <a:lnTo>
                  <a:pt x="4016" y="12386"/>
                </a:lnTo>
                <a:lnTo>
                  <a:pt x="4381" y="12435"/>
                </a:lnTo>
                <a:lnTo>
                  <a:pt x="4575" y="12435"/>
                </a:lnTo>
                <a:lnTo>
                  <a:pt x="4746" y="12410"/>
                </a:lnTo>
                <a:lnTo>
                  <a:pt x="4916" y="12386"/>
                </a:lnTo>
                <a:lnTo>
                  <a:pt x="5086" y="12337"/>
                </a:lnTo>
                <a:lnTo>
                  <a:pt x="5232" y="12264"/>
                </a:lnTo>
                <a:lnTo>
                  <a:pt x="5378" y="12191"/>
                </a:lnTo>
                <a:lnTo>
                  <a:pt x="5500" y="12118"/>
                </a:lnTo>
                <a:lnTo>
                  <a:pt x="5622" y="11997"/>
                </a:lnTo>
                <a:lnTo>
                  <a:pt x="5719" y="11875"/>
                </a:lnTo>
                <a:lnTo>
                  <a:pt x="5816" y="11753"/>
                </a:lnTo>
                <a:lnTo>
                  <a:pt x="5889" y="11607"/>
                </a:lnTo>
                <a:lnTo>
                  <a:pt x="5938" y="11461"/>
                </a:lnTo>
                <a:lnTo>
                  <a:pt x="5986" y="11315"/>
                </a:lnTo>
                <a:lnTo>
                  <a:pt x="5986" y="11145"/>
                </a:lnTo>
                <a:lnTo>
                  <a:pt x="5986" y="10950"/>
                </a:lnTo>
                <a:lnTo>
                  <a:pt x="5962" y="10780"/>
                </a:lnTo>
                <a:lnTo>
                  <a:pt x="5913" y="10585"/>
                </a:lnTo>
                <a:lnTo>
                  <a:pt x="5865" y="10415"/>
                </a:lnTo>
                <a:lnTo>
                  <a:pt x="5768" y="10245"/>
                </a:lnTo>
                <a:lnTo>
                  <a:pt x="5670" y="10074"/>
                </a:lnTo>
                <a:lnTo>
                  <a:pt x="5549" y="9928"/>
                </a:lnTo>
                <a:lnTo>
                  <a:pt x="5427" y="9783"/>
                </a:lnTo>
                <a:lnTo>
                  <a:pt x="5281" y="9661"/>
                </a:lnTo>
                <a:lnTo>
                  <a:pt x="5111" y="9539"/>
                </a:lnTo>
                <a:lnTo>
                  <a:pt x="4965" y="9442"/>
                </a:lnTo>
                <a:lnTo>
                  <a:pt x="4794" y="9369"/>
                </a:lnTo>
                <a:lnTo>
                  <a:pt x="4600" y="9296"/>
                </a:lnTo>
                <a:lnTo>
                  <a:pt x="4429" y="9272"/>
                </a:lnTo>
                <a:lnTo>
                  <a:pt x="4235" y="9247"/>
                </a:lnTo>
                <a:close/>
                <a:moveTo>
                  <a:pt x="14916" y="9150"/>
                </a:moveTo>
                <a:lnTo>
                  <a:pt x="14746" y="9199"/>
                </a:lnTo>
                <a:lnTo>
                  <a:pt x="14576" y="9247"/>
                </a:lnTo>
                <a:lnTo>
                  <a:pt x="14405" y="9320"/>
                </a:lnTo>
                <a:lnTo>
                  <a:pt x="14259" y="9418"/>
                </a:lnTo>
                <a:lnTo>
                  <a:pt x="14113" y="9539"/>
                </a:lnTo>
                <a:lnTo>
                  <a:pt x="14065" y="9612"/>
                </a:lnTo>
                <a:lnTo>
                  <a:pt x="14065" y="9710"/>
                </a:lnTo>
                <a:lnTo>
                  <a:pt x="13846" y="9904"/>
                </a:lnTo>
                <a:lnTo>
                  <a:pt x="13676" y="10123"/>
                </a:lnTo>
                <a:lnTo>
                  <a:pt x="13505" y="10366"/>
                </a:lnTo>
                <a:lnTo>
                  <a:pt x="13408" y="10634"/>
                </a:lnTo>
                <a:lnTo>
                  <a:pt x="13335" y="10926"/>
                </a:lnTo>
                <a:lnTo>
                  <a:pt x="13311" y="11194"/>
                </a:lnTo>
                <a:lnTo>
                  <a:pt x="13335" y="11461"/>
                </a:lnTo>
                <a:lnTo>
                  <a:pt x="13359" y="11583"/>
                </a:lnTo>
                <a:lnTo>
                  <a:pt x="13408" y="11705"/>
                </a:lnTo>
                <a:lnTo>
                  <a:pt x="13505" y="11875"/>
                </a:lnTo>
                <a:lnTo>
                  <a:pt x="13627" y="12021"/>
                </a:lnTo>
                <a:lnTo>
                  <a:pt x="13773" y="12143"/>
                </a:lnTo>
                <a:lnTo>
                  <a:pt x="13919" y="12240"/>
                </a:lnTo>
                <a:lnTo>
                  <a:pt x="14089" y="12337"/>
                </a:lnTo>
                <a:lnTo>
                  <a:pt x="14259" y="12386"/>
                </a:lnTo>
                <a:lnTo>
                  <a:pt x="14454" y="12410"/>
                </a:lnTo>
                <a:lnTo>
                  <a:pt x="14649" y="12435"/>
                </a:lnTo>
                <a:lnTo>
                  <a:pt x="14843" y="12459"/>
                </a:lnTo>
                <a:lnTo>
                  <a:pt x="15038" y="12435"/>
                </a:lnTo>
                <a:lnTo>
                  <a:pt x="15452" y="12386"/>
                </a:lnTo>
                <a:lnTo>
                  <a:pt x="15817" y="12289"/>
                </a:lnTo>
                <a:lnTo>
                  <a:pt x="16157" y="12143"/>
                </a:lnTo>
                <a:lnTo>
                  <a:pt x="16303" y="12070"/>
                </a:lnTo>
                <a:lnTo>
                  <a:pt x="16449" y="11972"/>
                </a:lnTo>
                <a:lnTo>
                  <a:pt x="16571" y="11875"/>
                </a:lnTo>
                <a:lnTo>
                  <a:pt x="16693" y="11753"/>
                </a:lnTo>
                <a:lnTo>
                  <a:pt x="16790" y="11607"/>
                </a:lnTo>
                <a:lnTo>
                  <a:pt x="16887" y="11461"/>
                </a:lnTo>
                <a:lnTo>
                  <a:pt x="16936" y="11315"/>
                </a:lnTo>
                <a:lnTo>
                  <a:pt x="16985" y="11169"/>
                </a:lnTo>
                <a:lnTo>
                  <a:pt x="17033" y="10999"/>
                </a:lnTo>
                <a:lnTo>
                  <a:pt x="17033" y="10853"/>
                </a:lnTo>
                <a:lnTo>
                  <a:pt x="17033" y="10683"/>
                </a:lnTo>
                <a:lnTo>
                  <a:pt x="17009" y="10512"/>
                </a:lnTo>
                <a:lnTo>
                  <a:pt x="16936" y="10366"/>
                </a:lnTo>
                <a:lnTo>
                  <a:pt x="16863" y="10220"/>
                </a:lnTo>
                <a:lnTo>
                  <a:pt x="16790" y="10074"/>
                </a:lnTo>
                <a:lnTo>
                  <a:pt x="16668" y="9953"/>
                </a:lnTo>
                <a:lnTo>
                  <a:pt x="16401" y="9685"/>
                </a:lnTo>
                <a:lnTo>
                  <a:pt x="16109" y="9466"/>
                </a:lnTo>
                <a:lnTo>
                  <a:pt x="15963" y="9369"/>
                </a:lnTo>
                <a:lnTo>
                  <a:pt x="15817" y="9296"/>
                </a:lnTo>
                <a:lnTo>
                  <a:pt x="15646" y="9223"/>
                </a:lnTo>
                <a:lnTo>
                  <a:pt x="15452" y="9174"/>
                </a:lnTo>
                <a:lnTo>
                  <a:pt x="15281" y="9150"/>
                </a:lnTo>
                <a:close/>
                <a:moveTo>
                  <a:pt x="12337" y="561"/>
                </a:moveTo>
                <a:lnTo>
                  <a:pt x="12751" y="585"/>
                </a:lnTo>
                <a:lnTo>
                  <a:pt x="13213" y="658"/>
                </a:lnTo>
                <a:lnTo>
                  <a:pt x="13676" y="780"/>
                </a:lnTo>
                <a:lnTo>
                  <a:pt x="14113" y="974"/>
                </a:lnTo>
                <a:lnTo>
                  <a:pt x="14527" y="1193"/>
                </a:lnTo>
                <a:lnTo>
                  <a:pt x="14478" y="1218"/>
                </a:lnTo>
                <a:lnTo>
                  <a:pt x="14211" y="1315"/>
                </a:lnTo>
                <a:lnTo>
                  <a:pt x="14089" y="1412"/>
                </a:lnTo>
                <a:lnTo>
                  <a:pt x="13992" y="1534"/>
                </a:lnTo>
                <a:lnTo>
                  <a:pt x="13967" y="1558"/>
                </a:lnTo>
                <a:lnTo>
                  <a:pt x="13992" y="1607"/>
                </a:lnTo>
                <a:lnTo>
                  <a:pt x="14016" y="1631"/>
                </a:lnTo>
                <a:lnTo>
                  <a:pt x="14211" y="1631"/>
                </a:lnTo>
                <a:lnTo>
                  <a:pt x="14357" y="1583"/>
                </a:lnTo>
                <a:lnTo>
                  <a:pt x="14649" y="1461"/>
                </a:lnTo>
                <a:lnTo>
                  <a:pt x="14819" y="1412"/>
                </a:lnTo>
                <a:lnTo>
                  <a:pt x="15014" y="1558"/>
                </a:lnTo>
                <a:lnTo>
                  <a:pt x="15184" y="1729"/>
                </a:lnTo>
                <a:lnTo>
                  <a:pt x="14892" y="1850"/>
                </a:lnTo>
                <a:lnTo>
                  <a:pt x="14527" y="1996"/>
                </a:lnTo>
                <a:lnTo>
                  <a:pt x="14454" y="1972"/>
                </a:lnTo>
                <a:lnTo>
                  <a:pt x="14381" y="2020"/>
                </a:lnTo>
                <a:lnTo>
                  <a:pt x="14138" y="1923"/>
                </a:lnTo>
                <a:lnTo>
                  <a:pt x="13894" y="1826"/>
                </a:lnTo>
                <a:lnTo>
                  <a:pt x="13651" y="1777"/>
                </a:lnTo>
                <a:lnTo>
                  <a:pt x="13384" y="1729"/>
                </a:lnTo>
                <a:lnTo>
                  <a:pt x="12848" y="1656"/>
                </a:lnTo>
                <a:lnTo>
                  <a:pt x="12337" y="1583"/>
                </a:lnTo>
                <a:lnTo>
                  <a:pt x="11753" y="1510"/>
                </a:lnTo>
                <a:lnTo>
                  <a:pt x="11145" y="1461"/>
                </a:lnTo>
                <a:lnTo>
                  <a:pt x="10537" y="1437"/>
                </a:lnTo>
                <a:lnTo>
                  <a:pt x="9928" y="1412"/>
                </a:lnTo>
                <a:lnTo>
                  <a:pt x="9296" y="1412"/>
                </a:lnTo>
                <a:lnTo>
                  <a:pt x="8663" y="1437"/>
                </a:lnTo>
                <a:lnTo>
                  <a:pt x="8055" y="1485"/>
                </a:lnTo>
                <a:lnTo>
                  <a:pt x="7422" y="1534"/>
                </a:lnTo>
                <a:lnTo>
                  <a:pt x="6814" y="1631"/>
                </a:lnTo>
                <a:lnTo>
                  <a:pt x="6205" y="1729"/>
                </a:lnTo>
                <a:lnTo>
                  <a:pt x="5597" y="1874"/>
                </a:lnTo>
                <a:lnTo>
                  <a:pt x="4989" y="2020"/>
                </a:lnTo>
                <a:lnTo>
                  <a:pt x="4916" y="2069"/>
                </a:lnTo>
                <a:lnTo>
                  <a:pt x="4867" y="2118"/>
                </a:lnTo>
                <a:lnTo>
                  <a:pt x="4819" y="2166"/>
                </a:lnTo>
                <a:lnTo>
                  <a:pt x="4819" y="2239"/>
                </a:lnTo>
                <a:lnTo>
                  <a:pt x="4648" y="2410"/>
                </a:lnTo>
                <a:lnTo>
                  <a:pt x="4527" y="2580"/>
                </a:lnTo>
                <a:lnTo>
                  <a:pt x="4405" y="2799"/>
                </a:lnTo>
                <a:lnTo>
                  <a:pt x="4308" y="2994"/>
                </a:lnTo>
                <a:lnTo>
                  <a:pt x="4162" y="3456"/>
                </a:lnTo>
                <a:lnTo>
                  <a:pt x="4016" y="3870"/>
                </a:lnTo>
                <a:lnTo>
                  <a:pt x="3821" y="4478"/>
                </a:lnTo>
                <a:lnTo>
                  <a:pt x="3651" y="5086"/>
                </a:lnTo>
                <a:lnTo>
                  <a:pt x="3505" y="5695"/>
                </a:lnTo>
                <a:lnTo>
                  <a:pt x="3383" y="6303"/>
                </a:lnTo>
                <a:lnTo>
                  <a:pt x="3383" y="6376"/>
                </a:lnTo>
                <a:lnTo>
                  <a:pt x="3383" y="6425"/>
                </a:lnTo>
                <a:lnTo>
                  <a:pt x="3432" y="6522"/>
                </a:lnTo>
                <a:lnTo>
                  <a:pt x="3432" y="6595"/>
                </a:lnTo>
                <a:lnTo>
                  <a:pt x="3480" y="6644"/>
                </a:lnTo>
                <a:lnTo>
                  <a:pt x="3772" y="6863"/>
                </a:lnTo>
                <a:lnTo>
                  <a:pt x="4089" y="7057"/>
                </a:lnTo>
                <a:lnTo>
                  <a:pt x="4454" y="7203"/>
                </a:lnTo>
                <a:lnTo>
                  <a:pt x="4819" y="7349"/>
                </a:lnTo>
                <a:lnTo>
                  <a:pt x="5184" y="7471"/>
                </a:lnTo>
                <a:lnTo>
                  <a:pt x="5549" y="7568"/>
                </a:lnTo>
                <a:lnTo>
                  <a:pt x="6278" y="7763"/>
                </a:lnTo>
                <a:lnTo>
                  <a:pt x="7057" y="7933"/>
                </a:lnTo>
                <a:lnTo>
                  <a:pt x="7836" y="8031"/>
                </a:lnTo>
                <a:lnTo>
                  <a:pt x="8614" y="8104"/>
                </a:lnTo>
                <a:lnTo>
                  <a:pt x="9417" y="8128"/>
                </a:lnTo>
                <a:lnTo>
                  <a:pt x="10196" y="8128"/>
                </a:lnTo>
                <a:lnTo>
                  <a:pt x="10999" y="8055"/>
                </a:lnTo>
                <a:lnTo>
                  <a:pt x="11778" y="7933"/>
                </a:lnTo>
                <a:lnTo>
                  <a:pt x="12556" y="7787"/>
                </a:lnTo>
                <a:lnTo>
                  <a:pt x="12970" y="7714"/>
                </a:lnTo>
                <a:lnTo>
                  <a:pt x="13359" y="7593"/>
                </a:lnTo>
                <a:lnTo>
                  <a:pt x="14138" y="7349"/>
                </a:lnTo>
                <a:lnTo>
                  <a:pt x="14795" y="7106"/>
                </a:lnTo>
                <a:lnTo>
                  <a:pt x="15135" y="6984"/>
                </a:lnTo>
                <a:lnTo>
                  <a:pt x="15452" y="6814"/>
                </a:lnTo>
                <a:lnTo>
                  <a:pt x="15695" y="6814"/>
                </a:lnTo>
                <a:lnTo>
                  <a:pt x="15914" y="6765"/>
                </a:lnTo>
                <a:lnTo>
                  <a:pt x="16133" y="6668"/>
                </a:lnTo>
                <a:lnTo>
                  <a:pt x="16352" y="6595"/>
                </a:lnTo>
                <a:lnTo>
                  <a:pt x="16766" y="6425"/>
                </a:lnTo>
                <a:lnTo>
                  <a:pt x="16960" y="6327"/>
                </a:lnTo>
                <a:lnTo>
                  <a:pt x="17131" y="6206"/>
                </a:lnTo>
                <a:lnTo>
                  <a:pt x="17301" y="6619"/>
                </a:lnTo>
                <a:lnTo>
                  <a:pt x="17082" y="6692"/>
                </a:lnTo>
                <a:lnTo>
                  <a:pt x="16863" y="6790"/>
                </a:lnTo>
                <a:lnTo>
                  <a:pt x="16425" y="6984"/>
                </a:lnTo>
                <a:lnTo>
                  <a:pt x="15719" y="7252"/>
                </a:lnTo>
                <a:lnTo>
                  <a:pt x="15354" y="7422"/>
                </a:lnTo>
                <a:lnTo>
                  <a:pt x="15038" y="7593"/>
                </a:lnTo>
                <a:lnTo>
                  <a:pt x="15014" y="7617"/>
                </a:lnTo>
                <a:lnTo>
                  <a:pt x="15014" y="7666"/>
                </a:lnTo>
                <a:lnTo>
                  <a:pt x="15014" y="7690"/>
                </a:lnTo>
                <a:lnTo>
                  <a:pt x="15062" y="7690"/>
                </a:lnTo>
                <a:lnTo>
                  <a:pt x="15427" y="7641"/>
                </a:lnTo>
                <a:lnTo>
                  <a:pt x="15792" y="7544"/>
                </a:lnTo>
                <a:lnTo>
                  <a:pt x="16157" y="7422"/>
                </a:lnTo>
                <a:lnTo>
                  <a:pt x="16498" y="7301"/>
                </a:lnTo>
                <a:lnTo>
                  <a:pt x="16960" y="7130"/>
                </a:lnTo>
                <a:lnTo>
                  <a:pt x="17204" y="7033"/>
                </a:lnTo>
                <a:lnTo>
                  <a:pt x="17423" y="6911"/>
                </a:lnTo>
                <a:lnTo>
                  <a:pt x="17569" y="7252"/>
                </a:lnTo>
                <a:lnTo>
                  <a:pt x="17325" y="7276"/>
                </a:lnTo>
                <a:lnTo>
                  <a:pt x="17082" y="7349"/>
                </a:lnTo>
                <a:lnTo>
                  <a:pt x="16595" y="7520"/>
                </a:lnTo>
                <a:lnTo>
                  <a:pt x="16084" y="7690"/>
                </a:lnTo>
                <a:lnTo>
                  <a:pt x="15841" y="7812"/>
                </a:lnTo>
                <a:lnTo>
                  <a:pt x="15719" y="7885"/>
                </a:lnTo>
                <a:lnTo>
                  <a:pt x="15622" y="7958"/>
                </a:lnTo>
                <a:lnTo>
                  <a:pt x="15622" y="7982"/>
                </a:lnTo>
                <a:lnTo>
                  <a:pt x="15622" y="8006"/>
                </a:lnTo>
                <a:lnTo>
                  <a:pt x="15768" y="8031"/>
                </a:lnTo>
                <a:lnTo>
                  <a:pt x="15890" y="8031"/>
                </a:lnTo>
                <a:lnTo>
                  <a:pt x="16182" y="8006"/>
                </a:lnTo>
                <a:lnTo>
                  <a:pt x="16449" y="7933"/>
                </a:lnTo>
                <a:lnTo>
                  <a:pt x="16693" y="7860"/>
                </a:lnTo>
                <a:lnTo>
                  <a:pt x="16960" y="7787"/>
                </a:lnTo>
                <a:lnTo>
                  <a:pt x="17204" y="7690"/>
                </a:lnTo>
                <a:lnTo>
                  <a:pt x="17447" y="7568"/>
                </a:lnTo>
                <a:lnTo>
                  <a:pt x="17642" y="7422"/>
                </a:lnTo>
                <a:lnTo>
                  <a:pt x="17666" y="7471"/>
                </a:lnTo>
                <a:lnTo>
                  <a:pt x="17715" y="7544"/>
                </a:lnTo>
                <a:lnTo>
                  <a:pt x="17788" y="7568"/>
                </a:lnTo>
                <a:lnTo>
                  <a:pt x="17812" y="7763"/>
                </a:lnTo>
                <a:lnTo>
                  <a:pt x="17836" y="7958"/>
                </a:lnTo>
                <a:lnTo>
                  <a:pt x="17934" y="8347"/>
                </a:lnTo>
                <a:lnTo>
                  <a:pt x="17763" y="8396"/>
                </a:lnTo>
                <a:lnTo>
                  <a:pt x="17593" y="8444"/>
                </a:lnTo>
                <a:lnTo>
                  <a:pt x="17252" y="8590"/>
                </a:lnTo>
                <a:lnTo>
                  <a:pt x="16790" y="8761"/>
                </a:lnTo>
                <a:lnTo>
                  <a:pt x="16547" y="8834"/>
                </a:lnTo>
                <a:lnTo>
                  <a:pt x="16328" y="8955"/>
                </a:lnTo>
                <a:lnTo>
                  <a:pt x="16303" y="8955"/>
                </a:lnTo>
                <a:lnTo>
                  <a:pt x="16303" y="8980"/>
                </a:lnTo>
                <a:lnTo>
                  <a:pt x="16328" y="9004"/>
                </a:lnTo>
                <a:lnTo>
                  <a:pt x="16328" y="9028"/>
                </a:lnTo>
                <a:lnTo>
                  <a:pt x="16595" y="9028"/>
                </a:lnTo>
                <a:lnTo>
                  <a:pt x="16839" y="9004"/>
                </a:lnTo>
                <a:lnTo>
                  <a:pt x="17106" y="8955"/>
                </a:lnTo>
                <a:lnTo>
                  <a:pt x="17350" y="8882"/>
                </a:lnTo>
                <a:lnTo>
                  <a:pt x="17666" y="8785"/>
                </a:lnTo>
                <a:lnTo>
                  <a:pt x="17836" y="8712"/>
                </a:lnTo>
                <a:lnTo>
                  <a:pt x="18007" y="8639"/>
                </a:lnTo>
                <a:lnTo>
                  <a:pt x="18031" y="8809"/>
                </a:lnTo>
                <a:lnTo>
                  <a:pt x="17812" y="8907"/>
                </a:lnTo>
                <a:lnTo>
                  <a:pt x="17617" y="9004"/>
                </a:lnTo>
                <a:lnTo>
                  <a:pt x="17398" y="9077"/>
                </a:lnTo>
                <a:lnTo>
                  <a:pt x="17155" y="9174"/>
                </a:lnTo>
                <a:lnTo>
                  <a:pt x="16936" y="9247"/>
                </a:lnTo>
                <a:lnTo>
                  <a:pt x="16741" y="9369"/>
                </a:lnTo>
                <a:lnTo>
                  <a:pt x="16717" y="9418"/>
                </a:lnTo>
                <a:lnTo>
                  <a:pt x="16717" y="9466"/>
                </a:lnTo>
                <a:lnTo>
                  <a:pt x="16741" y="9515"/>
                </a:lnTo>
                <a:lnTo>
                  <a:pt x="16790" y="9539"/>
                </a:lnTo>
                <a:lnTo>
                  <a:pt x="16887" y="9564"/>
                </a:lnTo>
                <a:lnTo>
                  <a:pt x="17228" y="9564"/>
                </a:lnTo>
                <a:lnTo>
                  <a:pt x="17471" y="9491"/>
                </a:lnTo>
                <a:lnTo>
                  <a:pt x="17690" y="9442"/>
                </a:lnTo>
                <a:lnTo>
                  <a:pt x="17885" y="9369"/>
                </a:lnTo>
                <a:lnTo>
                  <a:pt x="18080" y="9272"/>
                </a:lnTo>
                <a:lnTo>
                  <a:pt x="18128" y="9564"/>
                </a:lnTo>
                <a:lnTo>
                  <a:pt x="17958" y="9612"/>
                </a:lnTo>
                <a:lnTo>
                  <a:pt x="17812" y="9661"/>
                </a:lnTo>
                <a:lnTo>
                  <a:pt x="17301" y="9880"/>
                </a:lnTo>
                <a:lnTo>
                  <a:pt x="17228" y="9928"/>
                </a:lnTo>
                <a:lnTo>
                  <a:pt x="17155" y="10001"/>
                </a:lnTo>
                <a:lnTo>
                  <a:pt x="17106" y="10074"/>
                </a:lnTo>
                <a:lnTo>
                  <a:pt x="17033" y="10147"/>
                </a:lnTo>
                <a:lnTo>
                  <a:pt x="17009" y="10172"/>
                </a:lnTo>
                <a:lnTo>
                  <a:pt x="17033" y="10172"/>
                </a:lnTo>
                <a:lnTo>
                  <a:pt x="17106" y="10196"/>
                </a:lnTo>
                <a:lnTo>
                  <a:pt x="17204" y="10220"/>
                </a:lnTo>
                <a:lnTo>
                  <a:pt x="17277" y="10245"/>
                </a:lnTo>
                <a:lnTo>
                  <a:pt x="17471" y="10245"/>
                </a:lnTo>
                <a:lnTo>
                  <a:pt x="17593" y="10196"/>
                </a:lnTo>
                <a:lnTo>
                  <a:pt x="17812" y="10123"/>
                </a:lnTo>
                <a:lnTo>
                  <a:pt x="17982" y="10074"/>
                </a:lnTo>
                <a:lnTo>
                  <a:pt x="18153" y="9977"/>
                </a:lnTo>
                <a:lnTo>
                  <a:pt x="18153" y="10220"/>
                </a:lnTo>
                <a:lnTo>
                  <a:pt x="18031" y="10269"/>
                </a:lnTo>
                <a:lnTo>
                  <a:pt x="17909" y="10318"/>
                </a:lnTo>
                <a:lnTo>
                  <a:pt x="17690" y="10415"/>
                </a:lnTo>
                <a:lnTo>
                  <a:pt x="17471" y="10512"/>
                </a:lnTo>
                <a:lnTo>
                  <a:pt x="17301" y="10634"/>
                </a:lnTo>
                <a:lnTo>
                  <a:pt x="17204" y="10731"/>
                </a:lnTo>
                <a:lnTo>
                  <a:pt x="17131" y="10829"/>
                </a:lnTo>
                <a:lnTo>
                  <a:pt x="17131" y="10853"/>
                </a:lnTo>
                <a:lnTo>
                  <a:pt x="17155" y="10902"/>
                </a:lnTo>
                <a:lnTo>
                  <a:pt x="17374" y="10902"/>
                </a:lnTo>
                <a:lnTo>
                  <a:pt x="17593" y="10877"/>
                </a:lnTo>
                <a:lnTo>
                  <a:pt x="17788" y="10804"/>
                </a:lnTo>
                <a:lnTo>
                  <a:pt x="17982" y="10731"/>
                </a:lnTo>
                <a:lnTo>
                  <a:pt x="18153" y="10683"/>
                </a:lnTo>
                <a:lnTo>
                  <a:pt x="18128" y="11169"/>
                </a:lnTo>
                <a:lnTo>
                  <a:pt x="17861" y="11267"/>
                </a:lnTo>
                <a:lnTo>
                  <a:pt x="17617" y="11364"/>
                </a:lnTo>
                <a:lnTo>
                  <a:pt x="17447" y="11413"/>
                </a:lnTo>
                <a:lnTo>
                  <a:pt x="17277" y="11461"/>
                </a:lnTo>
                <a:lnTo>
                  <a:pt x="17106" y="11510"/>
                </a:lnTo>
                <a:lnTo>
                  <a:pt x="16960" y="11607"/>
                </a:lnTo>
                <a:lnTo>
                  <a:pt x="16936" y="11632"/>
                </a:lnTo>
                <a:lnTo>
                  <a:pt x="16936" y="11680"/>
                </a:lnTo>
                <a:lnTo>
                  <a:pt x="16960" y="11729"/>
                </a:lnTo>
                <a:lnTo>
                  <a:pt x="16985" y="11753"/>
                </a:lnTo>
                <a:lnTo>
                  <a:pt x="17106" y="11802"/>
                </a:lnTo>
                <a:lnTo>
                  <a:pt x="17228" y="11826"/>
                </a:lnTo>
                <a:lnTo>
                  <a:pt x="17374" y="11826"/>
                </a:lnTo>
                <a:lnTo>
                  <a:pt x="17544" y="11778"/>
                </a:lnTo>
                <a:lnTo>
                  <a:pt x="17690" y="11753"/>
                </a:lnTo>
                <a:lnTo>
                  <a:pt x="17836" y="11680"/>
                </a:lnTo>
                <a:lnTo>
                  <a:pt x="17982" y="11607"/>
                </a:lnTo>
                <a:lnTo>
                  <a:pt x="18104" y="11510"/>
                </a:lnTo>
                <a:lnTo>
                  <a:pt x="18080" y="11656"/>
                </a:lnTo>
                <a:lnTo>
                  <a:pt x="17934" y="11705"/>
                </a:lnTo>
                <a:lnTo>
                  <a:pt x="17763" y="11753"/>
                </a:lnTo>
                <a:lnTo>
                  <a:pt x="17471" y="11899"/>
                </a:lnTo>
                <a:lnTo>
                  <a:pt x="17301" y="11948"/>
                </a:lnTo>
                <a:lnTo>
                  <a:pt x="17106" y="11972"/>
                </a:lnTo>
                <a:lnTo>
                  <a:pt x="16936" y="12021"/>
                </a:lnTo>
                <a:lnTo>
                  <a:pt x="16839" y="12045"/>
                </a:lnTo>
                <a:lnTo>
                  <a:pt x="16766" y="12094"/>
                </a:lnTo>
                <a:lnTo>
                  <a:pt x="16741" y="12143"/>
                </a:lnTo>
                <a:lnTo>
                  <a:pt x="16741" y="12167"/>
                </a:lnTo>
                <a:lnTo>
                  <a:pt x="16766" y="12240"/>
                </a:lnTo>
                <a:lnTo>
                  <a:pt x="16863" y="12289"/>
                </a:lnTo>
                <a:lnTo>
                  <a:pt x="16960" y="12337"/>
                </a:lnTo>
                <a:lnTo>
                  <a:pt x="17058" y="12362"/>
                </a:lnTo>
                <a:lnTo>
                  <a:pt x="17155" y="12362"/>
                </a:lnTo>
                <a:lnTo>
                  <a:pt x="17374" y="12313"/>
                </a:lnTo>
                <a:lnTo>
                  <a:pt x="17569" y="12289"/>
                </a:lnTo>
                <a:lnTo>
                  <a:pt x="17812" y="12216"/>
                </a:lnTo>
                <a:lnTo>
                  <a:pt x="18007" y="12094"/>
                </a:lnTo>
                <a:lnTo>
                  <a:pt x="17934" y="12435"/>
                </a:lnTo>
                <a:lnTo>
                  <a:pt x="17788" y="12459"/>
                </a:lnTo>
                <a:lnTo>
                  <a:pt x="17642" y="12508"/>
                </a:lnTo>
                <a:lnTo>
                  <a:pt x="17325" y="12629"/>
                </a:lnTo>
                <a:lnTo>
                  <a:pt x="16839" y="12751"/>
                </a:lnTo>
                <a:lnTo>
                  <a:pt x="16328" y="12897"/>
                </a:lnTo>
                <a:lnTo>
                  <a:pt x="16303" y="12897"/>
                </a:lnTo>
                <a:lnTo>
                  <a:pt x="16303" y="12946"/>
                </a:lnTo>
                <a:lnTo>
                  <a:pt x="16303" y="12970"/>
                </a:lnTo>
                <a:lnTo>
                  <a:pt x="16328" y="12970"/>
                </a:lnTo>
                <a:lnTo>
                  <a:pt x="16571" y="13019"/>
                </a:lnTo>
                <a:lnTo>
                  <a:pt x="16814" y="13019"/>
                </a:lnTo>
                <a:lnTo>
                  <a:pt x="17058" y="12994"/>
                </a:lnTo>
                <a:lnTo>
                  <a:pt x="17277" y="12946"/>
                </a:lnTo>
                <a:lnTo>
                  <a:pt x="17569" y="12897"/>
                </a:lnTo>
                <a:lnTo>
                  <a:pt x="17861" y="12824"/>
                </a:lnTo>
                <a:lnTo>
                  <a:pt x="17739" y="13286"/>
                </a:lnTo>
                <a:lnTo>
                  <a:pt x="15671" y="13286"/>
                </a:lnTo>
                <a:lnTo>
                  <a:pt x="13627" y="13311"/>
                </a:lnTo>
                <a:lnTo>
                  <a:pt x="9515" y="13359"/>
                </a:lnTo>
                <a:lnTo>
                  <a:pt x="5232" y="13408"/>
                </a:lnTo>
                <a:lnTo>
                  <a:pt x="3115" y="13432"/>
                </a:lnTo>
                <a:lnTo>
                  <a:pt x="1509" y="13432"/>
                </a:lnTo>
                <a:lnTo>
                  <a:pt x="1388" y="12654"/>
                </a:lnTo>
                <a:lnTo>
                  <a:pt x="1290" y="11851"/>
                </a:lnTo>
                <a:lnTo>
                  <a:pt x="1266" y="11048"/>
                </a:lnTo>
                <a:lnTo>
                  <a:pt x="1266" y="10245"/>
                </a:lnTo>
                <a:lnTo>
                  <a:pt x="1290" y="9442"/>
                </a:lnTo>
                <a:lnTo>
                  <a:pt x="1363" y="8615"/>
                </a:lnTo>
                <a:lnTo>
                  <a:pt x="1436" y="8152"/>
                </a:lnTo>
                <a:lnTo>
                  <a:pt x="1485" y="7690"/>
                </a:lnTo>
                <a:lnTo>
                  <a:pt x="1777" y="6936"/>
                </a:lnTo>
                <a:lnTo>
                  <a:pt x="2385" y="5305"/>
                </a:lnTo>
                <a:lnTo>
                  <a:pt x="2653" y="4575"/>
                </a:lnTo>
                <a:lnTo>
                  <a:pt x="2921" y="3821"/>
                </a:lnTo>
                <a:lnTo>
                  <a:pt x="3067" y="3456"/>
                </a:lnTo>
                <a:lnTo>
                  <a:pt x="3237" y="3091"/>
                </a:lnTo>
                <a:lnTo>
                  <a:pt x="3407" y="2750"/>
                </a:lnTo>
                <a:lnTo>
                  <a:pt x="3602" y="2410"/>
                </a:lnTo>
                <a:lnTo>
                  <a:pt x="3748" y="2215"/>
                </a:lnTo>
                <a:lnTo>
                  <a:pt x="3894" y="2045"/>
                </a:lnTo>
                <a:lnTo>
                  <a:pt x="4064" y="1899"/>
                </a:lnTo>
                <a:lnTo>
                  <a:pt x="4283" y="1753"/>
                </a:lnTo>
                <a:lnTo>
                  <a:pt x="4502" y="1607"/>
                </a:lnTo>
                <a:lnTo>
                  <a:pt x="4721" y="1485"/>
                </a:lnTo>
                <a:lnTo>
                  <a:pt x="4989" y="1388"/>
                </a:lnTo>
                <a:lnTo>
                  <a:pt x="5232" y="1291"/>
                </a:lnTo>
                <a:lnTo>
                  <a:pt x="5816" y="1096"/>
                </a:lnTo>
                <a:lnTo>
                  <a:pt x="6400" y="950"/>
                </a:lnTo>
                <a:lnTo>
                  <a:pt x="7033" y="853"/>
                </a:lnTo>
                <a:lnTo>
                  <a:pt x="7641" y="755"/>
                </a:lnTo>
                <a:lnTo>
                  <a:pt x="8249" y="707"/>
                </a:lnTo>
                <a:lnTo>
                  <a:pt x="8858" y="658"/>
                </a:lnTo>
                <a:lnTo>
                  <a:pt x="9904" y="609"/>
                </a:lnTo>
                <a:lnTo>
                  <a:pt x="10707" y="609"/>
                </a:lnTo>
                <a:lnTo>
                  <a:pt x="11121" y="585"/>
                </a:lnTo>
                <a:lnTo>
                  <a:pt x="11534" y="561"/>
                </a:lnTo>
                <a:close/>
                <a:moveTo>
                  <a:pt x="2410" y="13919"/>
                </a:moveTo>
                <a:lnTo>
                  <a:pt x="2239" y="14089"/>
                </a:lnTo>
                <a:lnTo>
                  <a:pt x="2093" y="14260"/>
                </a:lnTo>
                <a:lnTo>
                  <a:pt x="1850" y="14649"/>
                </a:lnTo>
                <a:lnTo>
                  <a:pt x="1826" y="14479"/>
                </a:lnTo>
                <a:lnTo>
                  <a:pt x="1850" y="14308"/>
                </a:lnTo>
                <a:lnTo>
                  <a:pt x="1899" y="14114"/>
                </a:lnTo>
                <a:lnTo>
                  <a:pt x="1972" y="13919"/>
                </a:lnTo>
                <a:close/>
                <a:moveTo>
                  <a:pt x="14746" y="13846"/>
                </a:moveTo>
                <a:lnTo>
                  <a:pt x="14649" y="13992"/>
                </a:lnTo>
                <a:lnTo>
                  <a:pt x="14551" y="14138"/>
                </a:lnTo>
                <a:lnTo>
                  <a:pt x="14405" y="14430"/>
                </a:lnTo>
                <a:lnTo>
                  <a:pt x="14235" y="14771"/>
                </a:lnTo>
                <a:lnTo>
                  <a:pt x="14235" y="14527"/>
                </a:lnTo>
                <a:lnTo>
                  <a:pt x="14259" y="14284"/>
                </a:lnTo>
                <a:lnTo>
                  <a:pt x="14235" y="14065"/>
                </a:lnTo>
                <a:lnTo>
                  <a:pt x="14211" y="13943"/>
                </a:lnTo>
                <a:lnTo>
                  <a:pt x="14186" y="13846"/>
                </a:lnTo>
                <a:close/>
                <a:moveTo>
                  <a:pt x="2994" y="13919"/>
                </a:moveTo>
                <a:lnTo>
                  <a:pt x="2848" y="14065"/>
                </a:lnTo>
                <a:lnTo>
                  <a:pt x="2702" y="14211"/>
                </a:lnTo>
                <a:lnTo>
                  <a:pt x="2458" y="14552"/>
                </a:lnTo>
                <a:lnTo>
                  <a:pt x="2288" y="14819"/>
                </a:lnTo>
                <a:lnTo>
                  <a:pt x="2191" y="15014"/>
                </a:lnTo>
                <a:lnTo>
                  <a:pt x="2142" y="15184"/>
                </a:lnTo>
                <a:lnTo>
                  <a:pt x="2045" y="15087"/>
                </a:lnTo>
                <a:lnTo>
                  <a:pt x="2239" y="14771"/>
                </a:lnTo>
                <a:lnTo>
                  <a:pt x="2434" y="14479"/>
                </a:lnTo>
                <a:lnTo>
                  <a:pt x="2629" y="14211"/>
                </a:lnTo>
                <a:lnTo>
                  <a:pt x="2799" y="13919"/>
                </a:lnTo>
                <a:close/>
                <a:moveTo>
                  <a:pt x="4405" y="14381"/>
                </a:moveTo>
                <a:lnTo>
                  <a:pt x="4381" y="14649"/>
                </a:lnTo>
                <a:lnTo>
                  <a:pt x="4308" y="14941"/>
                </a:lnTo>
                <a:lnTo>
                  <a:pt x="4259" y="15087"/>
                </a:lnTo>
                <a:lnTo>
                  <a:pt x="4162" y="15209"/>
                </a:lnTo>
                <a:lnTo>
                  <a:pt x="4040" y="15330"/>
                </a:lnTo>
                <a:lnTo>
                  <a:pt x="3894" y="15403"/>
                </a:lnTo>
                <a:lnTo>
                  <a:pt x="3894" y="15403"/>
                </a:lnTo>
                <a:lnTo>
                  <a:pt x="4016" y="15160"/>
                </a:lnTo>
                <a:lnTo>
                  <a:pt x="4235" y="14771"/>
                </a:lnTo>
                <a:lnTo>
                  <a:pt x="4308" y="14576"/>
                </a:lnTo>
                <a:lnTo>
                  <a:pt x="4405" y="14381"/>
                </a:lnTo>
                <a:close/>
                <a:moveTo>
                  <a:pt x="3845" y="13895"/>
                </a:moveTo>
                <a:lnTo>
                  <a:pt x="3651" y="14041"/>
                </a:lnTo>
                <a:lnTo>
                  <a:pt x="3456" y="14211"/>
                </a:lnTo>
                <a:lnTo>
                  <a:pt x="3286" y="14406"/>
                </a:lnTo>
                <a:lnTo>
                  <a:pt x="3140" y="14625"/>
                </a:lnTo>
                <a:lnTo>
                  <a:pt x="2848" y="15038"/>
                </a:lnTo>
                <a:lnTo>
                  <a:pt x="2629" y="15476"/>
                </a:lnTo>
                <a:lnTo>
                  <a:pt x="2629" y="15501"/>
                </a:lnTo>
                <a:lnTo>
                  <a:pt x="2458" y="15428"/>
                </a:lnTo>
                <a:lnTo>
                  <a:pt x="2556" y="15306"/>
                </a:lnTo>
                <a:lnTo>
                  <a:pt x="2629" y="15160"/>
                </a:lnTo>
                <a:lnTo>
                  <a:pt x="2726" y="14941"/>
                </a:lnTo>
                <a:lnTo>
                  <a:pt x="2896" y="14673"/>
                </a:lnTo>
                <a:lnTo>
                  <a:pt x="3067" y="14406"/>
                </a:lnTo>
                <a:lnTo>
                  <a:pt x="3261" y="14162"/>
                </a:lnTo>
                <a:lnTo>
                  <a:pt x="3432" y="13919"/>
                </a:lnTo>
                <a:lnTo>
                  <a:pt x="3845" y="13895"/>
                </a:lnTo>
                <a:close/>
                <a:moveTo>
                  <a:pt x="4381" y="13895"/>
                </a:moveTo>
                <a:lnTo>
                  <a:pt x="4381" y="14065"/>
                </a:lnTo>
                <a:lnTo>
                  <a:pt x="4186" y="14260"/>
                </a:lnTo>
                <a:lnTo>
                  <a:pt x="4016" y="14503"/>
                </a:lnTo>
                <a:lnTo>
                  <a:pt x="3724" y="14990"/>
                </a:lnTo>
                <a:lnTo>
                  <a:pt x="3529" y="15257"/>
                </a:lnTo>
                <a:lnTo>
                  <a:pt x="3359" y="15549"/>
                </a:lnTo>
                <a:lnTo>
                  <a:pt x="3261" y="15574"/>
                </a:lnTo>
                <a:lnTo>
                  <a:pt x="2994" y="15574"/>
                </a:lnTo>
                <a:lnTo>
                  <a:pt x="3237" y="15160"/>
                </a:lnTo>
                <a:lnTo>
                  <a:pt x="3505" y="14746"/>
                </a:lnTo>
                <a:lnTo>
                  <a:pt x="3821" y="14333"/>
                </a:lnTo>
                <a:lnTo>
                  <a:pt x="3967" y="14114"/>
                </a:lnTo>
                <a:lnTo>
                  <a:pt x="4113" y="13895"/>
                </a:lnTo>
                <a:close/>
                <a:moveTo>
                  <a:pt x="15865" y="13846"/>
                </a:moveTo>
                <a:lnTo>
                  <a:pt x="15695" y="13968"/>
                </a:lnTo>
                <a:lnTo>
                  <a:pt x="15525" y="14089"/>
                </a:lnTo>
                <a:lnTo>
                  <a:pt x="15403" y="14211"/>
                </a:lnTo>
                <a:lnTo>
                  <a:pt x="15306" y="14333"/>
                </a:lnTo>
                <a:lnTo>
                  <a:pt x="15111" y="14625"/>
                </a:lnTo>
                <a:lnTo>
                  <a:pt x="14965" y="14844"/>
                </a:lnTo>
                <a:lnTo>
                  <a:pt x="14819" y="15063"/>
                </a:lnTo>
                <a:lnTo>
                  <a:pt x="14746" y="15184"/>
                </a:lnTo>
                <a:lnTo>
                  <a:pt x="14697" y="15306"/>
                </a:lnTo>
                <a:lnTo>
                  <a:pt x="14673" y="15452"/>
                </a:lnTo>
                <a:lnTo>
                  <a:pt x="14673" y="15574"/>
                </a:lnTo>
                <a:lnTo>
                  <a:pt x="14503" y="15428"/>
                </a:lnTo>
                <a:lnTo>
                  <a:pt x="14381" y="15257"/>
                </a:lnTo>
                <a:lnTo>
                  <a:pt x="14478" y="15111"/>
                </a:lnTo>
                <a:lnTo>
                  <a:pt x="14551" y="14965"/>
                </a:lnTo>
                <a:lnTo>
                  <a:pt x="14673" y="14673"/>
                </a:lnTo>
                <a:lnTo>
                  <a:pt x="14819" y="14284"/>
                </a:lnTo>
                <a:lnTo>
                  <a:pt x="14868" y="14065"/>
                </a:lnTo>
                <a:lnTo>
                  <a:pt x="14892" y="13870"/>
                </a:lnTo>
                <a:lnTo>
                  <a:pt x="14868" y="13846"/>
                </a:lnTo>
                <a:close/>
                <a:moveTo>
                  <a:pt x="16790" y="14625"/>
                </a:moveTo>
                <a:lnTo>
                  <a:pt x="16766" y="14917"/>
                </a:lnTo>
                <a:lnTo>
                  <a:pt x="16717" y="15184"/>
                </a:lnTo>
                <a:lnTo>
                  <a:pt x="16644" y="15330"/>
                </a:lnTo>
                <a:lnTo>
                  <a:pt x="16571" y="15452"/>
                </a:lnTo>
                <a:lnTo>
                  <a:pt x="16449" y="15574"/>
                </a:lnTo>
                <a:lnTo>
                  <a:pt x="16352" y="15647"/>
                </a:lnTo>
                <a:lnTo>
                  <a:pt x="16352" y="15647"/>
                </a:lnTo>
                <a:lnTo>
                  <a:pt x="16571" y="15111"/>
                </a:lnTo>
                <a:lnTo>
                  <a:pt x="16693" y="14868"/>
                </a:lnTo>
                <a:lnTo>
                  <a:pt x="16790" y="14625"/>
                </a:lnTo>
                <a:close/>
                <a:moveTo>
                  <a:pt x="16498" y="13846"/>
                </a:moveTo>
                <a:lnTo>
                  <a:pt x="16328" y="14041"/>
                </a:lnTo>
                <a:lnTo>
                  <a:pt x="16133" y="14260"/>
                </a:lnTo>
                <a:lnTo>
                  <a:pt x="15987" y="14479"/>
                </a:lnTo>
                <a:lnTo>
                  <a:pt x="15817" y="14746"/>
                </a:lnTo>
                <a:lnTo>
                  <a:pt x="15525" y="15257"/>
                </a:lnTo>
                <a:lnTo>
                  <a:pt x="15379" y="15549"/>
                </a:lnTo>
                <a:lnTo>
                  <a:pt x="15257" y="15817"/>
                </a:lnTo>
                <a:lnTo>
                  <a:pt x="15062" y="15768"/>
                </a:lnTo>
                <a:lnTo>
                  <a:pt x="14868" y="15695"/>
                </a:lnTo>
                <a:lnTo>
                  <a:pt x="14965" y="15622"/>
                </a:lnTo>
                <a:lnTo>
                  <a:pt x="15038" y="15549"/>
                </a:lnTo>
                <a:lnTo>
                  <a:pt x="15160" y="15355"/>
                </a:lnTo>
                <a:lnTo>
                  <a:pt x="15379" y="14941"/>
                </a:lnTo>
                <a:lnTo>
                  <a:pt x="15719" y="14381"/>
                </a:lnTo>
                <a:lnTo>
                  <a:pt x="15817" y="14260"/>
                </a:lnTo>
                <a:lnTo>
                  <a:pt x="15865" y="14114"/>
                </a:lnTo>
                <a:lnTo>
                  <a:pt x="16011" y="13846"/>
                </a:lnTo>
                <a:close/>
                <a:moveTo>
                  <a:pt x="16717" y="13846"/>
                </a:moveTo>
                <a:lnTo>
                  <a:pt x="16766" y="14235"/>
                </a:lnTo>
                <a:lnTo>
                  <a:pt x="16620" y="14430"/>
                </a:lnTo>
                <a:lnTo>
                  <a:pt x="16474" y="14625"/>
                </a:lnTo>
                <a:lnTo>
                  <a:pt x="16255" y="15063"/>
                </a:lnTo>
                <a:lnTo>
                  <a:pt x="16084" y="15428"/>
                </a:lnTo>
                <a:lnTo>
                  <a:pt x="15987" y="15622"/>
                </a:lnTo>
                <a:lnTo>
                  <a:pt x="15938" y="15817"/>
                </a:lnTo>
                <a:lnTo>
                  <a:pt x="15646" y="15841"/>
                </a:lnTo>
                <a:lnTo>
                  <a:pt x="15890" y="15379"/>
                </a:lnTo>
                <a:lnTo>
                  <a:pt x="16133" y="14917"/>
                </a:lnTo>
                <a:lnTo>
                  <a:pt x="16401" y="14381"/>
                </a:lnTo>
                <a:lnTo>
                  <a:pt x="16644" y="13846"/>
                </a:lnTo>
                <a:close/>
                <a:moveTo>
                  <a:pt x="8493" y="1"/>
                </a:moveTo>
                <a:lnTo>
                  <a:pt x="7884" y="25"/>
                </a:lnTo>
                <a:lnTo>
                  <a:pt x="7252" y="98"/>
                </a:lnTo>
                <a:lnTo>
                  <a:pt x="6619" y="171"/>
                </a:lnTo>
                <a:lnTo>
                  <a:pt x="6011" y="317"/>
                </a:lnTo>
                <a:lnTo>
                  <a:pt x="5427" y="488"/>
                </a:lnTo>
                <a:lnTo>
                  <a:pt x="5135" y="585"/>
                </a:lnTo>
                <a:lnTo>
                  <a:pt x="4867" y="707"/>
                </a:lnTo>
                <a:lnTo>
                  <a:pt x="4600" y="853"/>
                </a:lnTo>
                <a:lnTo>
                  <a:pt x="4356" y="999"/>
                </a:lnTo>
                <a:lnTo>
                  <a:pt x="4113" y="1169"/>
                </a:lnTo>
                <a:lnTo>
                  <a:pt x="3894" y="1339"/>
                </a:lnTo>
                <a:lnTo>
                  <a:pt x="3699" y="1534"/>
                </a:lnTo>
                <a:lnTo>
                  <a:pt x="3529" y="1753"/>
                </a:lnTo>
                <a:lnTo>
                  <a:pt x="3310" y="2045"/>
                </a:lnTo>
                <a:lnTo>
                  <a:pt x="3115" y="2385"/>
                </a:lnTo>
                <a:lnTo>
                  <a:pt x="2945" y="2702"/>
                </a:lnTo>
                <a:lnTo>
                  <a:pt x="2799" y="3042"/>
                </a:lnTo>
                <a:lnTo>
                  <a:pt x="2507" y="3748"/>
                </a:lnTo>
                <a:lnTo>
                  <a:pt x="2264" y="4454"/>
                </a:lnTo>
                <a:lnTo>
                  <a:pt x="2142" y="4405"/>
                </a:lnTo>
                <a:lnTo>
                  <a:pt x="2020" y="4356"/>
                </a:lnTo>
                <a:lnTo>
                  <a:pt x="1728" y="4356"/>
                </a:lnTo>
                <a:lnTo>
                  <a:pt x="1412" y="4405"/>
                </a:lnTo>
                <a:lnTo>
                  <a:pt x="1193" y="4478"/>
                </a:lnTo>
                <a:lnTo>
                  <a:pt x="998" y="4551"/>
                </a:lnTo>
                <a:lnTo>
                  <a:pt x="804" y="4624"/>
                </a:lnTo>
                <a:lnTo>
                  <a:pt x="633" y="4746"/>
                </a:lnTo>
                <a:lnTo>
                  <a:pt x="487" y="4867"/>
                </a:lnTo>
                <a:lnTo>
                  <a:pt x="366" y="5013"/>
                </a:lnTo>
                <a:lnTo>
                  <a:pt x="244" y="5159"/>
                </a:lnTo>
                <a:lnTo>
                  <a:pt x="147" y="5354"/>
                </a:lnTo>
                <a:lnTo>
                  <a:pt x="49" y="5524"/>
                </a:lnTo>
                <a:lnTo>
                  <a:pt x="25" y="5695"/>
                </a:lnTo>
                <a:lnTo>
                  <a:pt x="1" y="5865"/>
                </a:lnTo>
                <a:lnTo>
                  <a:pt x="25" y="6060"/>
                </a:lnTo>
                <a:lnTo>
                  <a:pt x="49" y="6230"/>
                </a:lnTo>
                <a:lnTo>
                  <a:pt x="122" y="6400"/>
                </a:lnTo>
                <a:lnTo>
                  <a:pt x="220" y="6571"/>
                </a:lnTo>
                <a:lnTo>
                  <a:pt x="317" y="6692"/>
                </a:lnTo>
                <a:lnTo>
                  <a:pt x="463" y="6814"/>
                </a:lnTo>
                <a:lnTo>
                  <a:pt x="658" y="6911"/>
                </a:lnTo>
                <a:lnTo>
                  <a:pt x="901" y="6984"/>
                </a:lnTo>
                <a:lnTo>
                  <a:pt x="1023" y="6984"/>
                </a:lnTo>
                <a:lnTo>
                  <a:pt x="1120" y="7009"/>
                </a:lnTo>
                <a:lnTo>
                  <a:pt x="1242" y="6984"/>
                </a:lnTo>
                <a:lnTo>
                  <a:pt x="1363" y="6960"/>
                </a:lnTo>
                <a:lnTo>
                  <a:pt x="1169" y="7495"/>
                </a:lnTo>
                <a:lnTo>
                  <a:pt x="1071" y="7739"/>
                </a:lnTo>
                <a:lnTo>
                  <a:pt x="998" y="8006"/>
                </a:lnTo>
                <a:lnTo>
                  <a:pt x="901" y="8542"/>
                </a:lnTo>
                <a:lnTo>
                  <a:pt x="779" y="9393"/>
                </a:lnTo>
                <a:lnTo>
                  <a:pt x="731" y="10245"/>
                </a:lnTo>
                <a:lnTo>
                  <a:pt x="731" y="11072"/>
                </a:lnTo>
                <a:lnTo>
                  <a:pt x="755" y="11875"/>
                </a:lnTo>
                <a:lnTo>
                  <a:pt x="852" y="12702"/>
                </a:lnTo>
                <a:lnTo>
                  <a:pt x="974" y="13505"/>
                </a:lnTo>
                <a:lnTo>
                  <a:pt x="925" y="13505"/>
                </a:lnTo>
                <a:lnTo>
                  <a:pt x="877" y="13530"/>
                </a:lnTo>
                <a:lnTo>
                  <a:pt x="828" y="13578"/>
                </a:lnTo>
                <a:lnTo>
                  <a:pt x="804" y="13627"/>
                </a:lnTo>
                <a:lnTo>
                  <a:pt x="804" y="13676"/>
                </a:lnTo>
                <a:lnTo>
                  <a:pt x="804" y="13749"/>
                </a:lnTo>
                <a:lnTo>
                  <a:pt x="828" y="13797"/>
                </a:lnTo>
                <a:lnTo>
                  <a:pt x="877" y="13846"/>
                </a:lnTo>
                <a:lnTo>
                  <a:pt x="925" y="13870"/>
                </a:lnTo>
                <a:lnTo>
                  <a:pt x="1193" y="13895"/>
                </a:lnTo>
                <a:lnTo>
                  <a:pt x="1461" y="13919"/>
                </a:lnTo>
                <a:lnTo>
                  <a:pt x="1412" y="14041"/>
                </a:lnTo>
                <a:lnTo>
                  <a:pt x="1363" y="14187"/>
                </a:lnTo>
                <a:lnTo>
                  <a:pt x="1315" y="14333"/>
                </a:lnTo>
                <a:lnTo>
                  <a:pt x="1315" y="14479"/>
                </a:lnTo>
                <a:lnTo>
                  <a:pt x="1315" y="14649"/>
                </a:lnTo>
                <a:lnTo>
                  <a:pt x="1339" y="14795"/>
                </a:lnTo>
                <a:lnTo>
                  <a:pt x="1363" y="14941"/>
                </a:lnTo>
                <a:lnTo>
                  <a:pt x="1412" y="15063"/>
                </a:lnTo>
                <a:lnTo>
                  <a:pt x="1534" y="15282"/>
                </a:lnTo>
                <a:lnTo>
                  <a:pt x="1680" y="15476"/>
                </a:lnTo>
                <a:lnTo>
                  <a:pt x="1850" y="15647"/>
                </a:lnTo>
                <a:lnTo>
                  <a:pt x="2020" y="15768"/>
                </a:lnTo>
                <a:lnTo>
                  <a:pt x="2215" y="15890"/>
                </a:lnTo>
                <a:lnTo>
                  <a:pt x="2434" y="15987"/>
                </a:lnTo>
                <a:lnTo>
                  <a:pt x="2677" y="16036"/>
                </a:lnTo>
                <a:lnTo>
                  <a:pt x="2921" y="16085"/>
                </a:lnTo>
                <a:lnTo>
                  <a:pt x="3115" y="16109"/>
                </a:lnTo>
                <a:lnTo>
                  <a:pt x="3334" y="16109"/>
                </a:lnTo>
                <a:lnTo>
                  <a:pt x="3529" y="16085"/>
                </a:lnTo>
                <a:lnTo>
                  <a:pt x="3748" y="16036"/>
                </a:lnTo>
                <a:lnTo>
                  <a:pt x="3943" y="15963"/>
                </a:lnTo>
                <a:lnTo>
                  <a:pt x="4137" y="15890"/>
                </a:lnTo>
                <a:lnTo>
                  <a:pt x="4308" y="15793"/>
                </a:lnTo>
                <a:lnTo>
                  <a:pt x="4478" y="15647"/>
                </a:lnTo>
                <a:lnTo>
                  <a:pt x="4648" y="15476"/>
                </a:lnTo>
                <a:lnTo>
                  <a:pt x="4770" y="15282"/>
                </a:lnTo>
                <a:lnTo>
                  <a:pt x="4843" y="15063"/>
                </a:lnTo>
                <a:lnTo>
                  <a:pt x="4892" y="14844"/>
                </a:lnTo>
                <a:lnTo>
                  <a:pt x="4940" y="14600"/>
                </a:lnTo>
                <a:lnTo>
                  <a:pt x="4940" y="14357"/>
                </a:lnTo>
                <a:lnTo>
                  <a:pt x="4916" y="13895"/>
                </a:lnTo>
                <a:lnTo>
                  <a:pt x="5062" y="13895"/>
                </a:lnTo>
                <a:lnTo>
                  <a:pt x="9515" y="13870"/>
                </a:lnTo>
                <a:lnTo>
                  <a:pt x="14040" y="13846"/>
                </a:lnTo>
                <a:lnTo>
                  <a:pt x="13967" y="13919"/>
                </a:lnTo>
                <a:lnTo>
                  <a:pt x="13919" y="13992"/>
                </a:lnTo>
                <a:lnTo>
                  <a:pt x="13846" y="14162"/>
                </a:lnTo>
                <a:lnTo>
                  <a:pt x="13797" y="14357"/>
                </a:lnTo>
                <a:lnTo>
                  <a:pt x="13797" y="14576"/>
                </a:lnTo>
                <a:lnTo>
                  <a:pt x="13821" y="14795"/>
                </a:lnTo>
                <a:lnTo>
                  <a:pt x="13846" y="14990"/>
                </a:lnTo>
                <a:lnTo>
                  <a:pt x="13943" y="15355"/>
                </a:lnTo>
                <a:lnTo>
                  <a:pt x="13967" y="15476"/>
                </a:lnTo>
                <a:lnTo>
                  <a:pt x="14016" y="15574"/>
                </a:lnTo>
                <a:lnTo>
                  <a:pt x="14162" y="15768"/>
                </a:lnTo>
                <a:lnTo>
                  <a:pt x="14357" y="15914"/>
                </a:lnTo>
                <a:lnTo>
                  <a:pt x="14551" y="16060"/>
                </a:lnTo>
                <a:lnTo>
                  <a:pt x="14795" y="16158"/>
                </a:lnTo>
                <a:lnTo>
                  <a:pt x="15038" y="16231"/>
                </a:lnTo>
                <a:lnTo>
                  <a:pt x="15281" y="16279"/>
                </a:lnTo>
                <a:lnTo>
                  <a:pt x="15500" y="16328"/>
                </a:lnTo>
                <a:lnTo>
                  <a:pt x="15744" y="16328"/>
                </a:lnTo>
                <a:lnTo>
                  <a:pt x="15963" y="16304"/>
                </a:lnTo>
                <a:lnTo>
                  <a:pt x="16157" y="16255"/>
                </a:lnTo>
                <a:lnTo>
                  <a:pt x="16352" y="16182"/>
                </a:lnTo>
                <a:lnTo>
                  <a:pt x="16547" y="16060"/>
                </a:lnTo>
                <a:lnTo>
                  <a:pt x="16717" y="15939"/>
                </a:lnTo>
                <a:lnTo>
                  <a:pt x="16887" y="15793"/>
                </a:lnTo>
                <a:lnTo>
                  <a:pt x="17033" y="15622"/>
                </a:lnTo>
                <a:lnTo>
                  <a:pt x="17131" y="15428"/>
                </a:lnTo>
                <a:lnTo>
                  <a:pt x="17204" y="15209"/>
                </a:lnTo>
                <a:lnTo>
                  <a:pt x="17252" y="14990"/>
                </a:lnTo>
                <a:lnTo>
                  <a:pt x="17277" y="14746"/>
                </a:lnTo>
                <a:lnTo>
                  <a:pt x="17277" y="14527"/>
                </a:lnTo>
                <a:lnTo>
                  <a:pt x="17277" y="14284"/>
                </a:lnTo>
                <a:lnTo>
                  <a:pt x="17204" y="13822"/>
                </a:lnTo>
                <a:lnTo>
                  <a:pt x="18250" y="13797"/>
                </a:lnTo>
                <a:lnTo>
                  <a:pt x="18372" y="13773"/>
                </a:lnTo>
                <a:lnTo>
                  <a:pt x="18445" y="13724"/>
                </a:lnTo>
                <a:lnTo>
                  <a:pt x="18493" y="13627"/>
                </a:lnTo>
                <a:lnTo>
                  <a:pt x="18493" y="13530"/>
                </a:lnTo>
                <a:lnTo>
                  <a:pt x="18493" y="13457"/>
                </a:lnTo>
                <a:lnTo>
                  <a:pt x="18445" y="13359"/>
                </a:lnTo>
                <a:lnTo>
                  <a:pt x="18372" y="13311"/>
                </a:lnTo>
                <a:lnTo>
                  <a:pt x="18250" y="13286"/>
                </a:lnTo>
                <a:lnTo>
                  <a:pt x="18445" y="12556"/>
                </a:lnTo>
                <a:lnTo>
                  <a:pt x="18566" y="11802"/>
                </a:lnTo>
                <a:lnTo>
                  <a:pt x="18639" y="11048"/>
                </a:lnTo>
                <a:lnTo>
                  <a:pt x="18664" y="10293"/>
                </a:lnTo>
                <a:lnTo>
                  <a:pt x="18639" y="9880"/>
                </a:lnTo>
                <a:lnTo>
                  <a:pt x="18615" y="9466"/>
                </a:lnTo>
                <a:lnTo>
                  <a:pt x="18493" y="8639"/>
                </a:lnTo>
                <a:lnTo>
                  <a:pt x="18445" y="8323"/>
                </a:lnTo>
                <a:lnTo>
                  <a:pt x="18372" y="7982"/>
                </a:lnTo>
                <a:lnTo>
                  <a:pt x="18250" y="7666"/>
                </a:lnTo>
                <a:lnTo>
                  <a:pt x="18177" y="7520"/>
                </a:lnTo>
                <a:lnTo>
                  <a:pt x="18104" y="7374"/>
                </a:lnTo>
                <a:lnTo>
                  <a:pt x="18080" y="7276"/>
                </a:lnTo>
                <a:lnTo>
                  <a:pt x="17982" y="6887"/>
                </a:lnTo>
                <a:lnTo>
                  <a:pt x="18274" y="6838"/>
                </a:lnTo>
                <a:lnTo>
                  <a:pt x="18542" y="6741"/>
                </a:lnTo>
                <a:lnTo>
                  <a:pt x="18834" y="6644"/>
                </a:lnTo>
                <a:lnTo>
                  <a:pt x="19102" y="6498"/>
                </a:lnTo>
                <a:lnTo>
                  <a:pt x="19199" y="6400"/>
                </a:lnTo>
                <a:lnTo>
                  <a:pt x="19272" y="6279"/>
                </a:lnTo>
                <a:lnTo>
                  <a:pt x="19321" y="6157"/>
                </a:lnTo>
                <a:lnTo>
                  <a:pt x="19321" y="6011"/>
                </a:lnTo>
                <a:lnTo>
                  <a:pt x="19321" y="5841"/>
                </a:lnTo>
                <a:lnTo>
                  <a:pt x="19321" y="5695"/>
                </a:lnTo>
                <a:lnTo>
                  <a:pt x="19272" y="5451"/>
                </a:lnTo>
                <a:lnTo>
                  <a:pt x="19199" y="5281"/>
                </a:lnTo>
                <a:lnTo>
                  <a:pt x="19126" y="5135"/>
                </a:lnTo>
                <a:lnTo>
                  <a:pt x="19029" y="5013"/>
                </a:lnTo>
                <a:lnTo>
                  <a:pt x="18907" y="4892"/>
                </a:lnTo>
                <a:lnTo>
                  <a:pt x="18785" y="4794"/>
                </a:lnTo>
                <a:lnTo>
                  <a:pt x="18664" y="4697"/>
                </a:lnTo>
                <a:lnTo>
                  <a:pt x="18372" y="4527"/>
                </a:lnTo>
                <a:lnTo>
                  <a:pt x="18080" y="4429"/>
                </a:lnTo>
                <a:lnTo>
                  <a:pt x="17934" y="4356"/>
                </a:lnTo>
                <a:lnTo>
                  <a:pt x="17763" y="4332"/>
                </a:lnTo>
                <a:lnTo>
                  <a:pt x="17593" y="4308"/>
                </a:lnTo>
                <a:lnTo>
                  <a:pt x="17423" y="4308"/>
                </a:lnTo>
                <a:lnTo>
                  <a:pt x="17252" y="4356"/>
                </a:lnTo>
                <a:lnTo>
                  <a:pt x="17131" y="4405"/>
                </a:lnTo>
                <a:lnTo>
                  <a:pt x="17082" y="4478"/>
                </a:lnTo>
                <a:lnTo>
                  <a:pt x="17082" y="4527"/>
                </a:lnTo>
                <a:lnTo>
                  <a:pt x="16863" y="3967"/>
                </a:lnTo>
                <a:lnTo>
                  <a:pt x="16595" y="3261"/>
                </a:lnTo>
                <a:lnTo>
                  <a:pt x="16303" y="2580"/>
                </a:lnTo>
                <a:lnTo>
                  <a:pt x="16133" y="2239"/>
                </a:lnTo>
                <a:lnTo>
                  <a:pt x="15938" y="1923"/>
                </a:lnTo>
                <a:lnTo>
                  <a:pt x="15719" y="1607"/>
                </a:lnTo>
                <a:lnTo>
                  <a:pt x="15476" y="1315"/>
                </a:lnTo>
                <a:lnTo>
                  <a:pt x="15354" y="1193"/>
                </a:lnTo>
                <a:lnTo>
                  <a:pt x="15379" y="1145"/>
                </a:lnTo>
                <a:lnTo>
                  <a:pt x="15403" y="1120"/>
                </a:lnTo>
                <a:lnTo>
                  <a:pt x="15379" y="1023"/>
                </a:lnTo>
                <a:lnTo>
                  <a:pt x="15306" y="974"/>
                </a:lnTo>
                <a:lnTo>
                  <a:pt x="15257" y="950"/>
                </a:lnTo>
                <a:lnTo>
                  <a:pt x="15208" y="950"/>
                </a:lnTo>
                <a:lnTo>
                  <a:pt x="15111" y="974"/>
                </a:lnTo>
                <a:lnTo>
                  <a:pt x="14892" y="804"/>
                </a:lnTo>
                <a:lnTo>
                  <a:pt x="14624" y="658"/>
                </a:lnTo>
                <a:lnTo>
                  <a:pt x="14381" y="536"/>
                </a:lnTo>
                <a:lnTo>
                  <a:pt x="14113" y="415"/>
                </a:lnTo>
                <a:lnTo>
                  <a:pt x="13821" y="317"/>
                </a:lnTo>
                <a:lnTo>
                  <a:pt x="13530" y="244"/>
                </a:lnTo>
                <a:lnTo>
                  <a:pt x="12970" y="123"/>
                </a:lnTo>
                <a:lnTo>
                  <a:pt x="12556" y="74"/>
                </a:lnTo>
                <a:lnTo>
                  <a:pt x="12143" y="50"/>
                </a:lnTo>
                <a:lnTo>
                  <a:pt x="11729" y="50"/>
                </a:lnTo>
                <a:lnTo>
                  <a:pt x="11291" y="74"/>
                </a:lnTo>
                <a:lnTo>
                  <a:pt x="10902" y="50"/>
                </a:lnTo>
                <a:lnTo>
                  <a:pt x="10123" y="25"/>
                </a:lnTo>
                <a:lnTo>
                  <a:pt x="90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7"/>
          <p:cNvSpPr/>
          <p:nvPr/>
        </p:nvSpPr>
        <p:spPr>
          <a:xfrm>
            <a:off x="4736185" y="3436214"/>
            <a:ext cx="336642" cy="332451"/>
          </a:xfrm>
          <a:custGeom>
            <a:avLst/>
            <a:gdLst/>
            <a:ahLst/>
            <a:cxnLst/>
            <a:rect l="l" t="t" r="r" b="b"/>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7"/>
          <p:cNvSpPr/>
          <p:nvPr/>
        </p:nvSpPr>
        <p:spPr>
          <a:xfrm>
            <a:off x="5259041" y="3420371"/>
            <a:ext cx="322674" cy="360867"/>
          </a:xfrm>
          <a:custGeom>
            <a:avLst/>
            <a:gdLst/>
            <a:ahLst/>
            <a:cxnLst/>
            <a:rect l="l" t="t" r="r" b="b"/>
            <a:pathLst>
              <a:path w="16863" h="18859" extrusionOk="0">
                <a:moveTo>
                  <a:pt x="7057" y="439"/>
                </a:moveTo>
                <a:lnTo>
                  <a:pt x="7178" y="463"/>
                </a:lnTo>
                <a:lnTo>
                  <a:pt x="7300" y="488"/>
                </a:lnTo>
                <a:lnTo>
                  <a:pt x="7543" y="488"/>
                </a:lnTo>
                <a:lnTo>
                  <a:pt x="8054" y="463"/>
                </a:lnTo>
                <a:lnTo>
                  <a:pt x="8809" y="463"/>
                </a:lnTo>
                <a:lnTo>
                  <a:pt x="9563" y="488"/>
                </a:lnTo>
                <a:lnTo>
                  <a:pt x="9563" y="707"/>
                </a:lnTo>
                <a:lnTo>
                  <a:pt x="9563" y="926"/>
                </a:lnTo>
                <a:lnTo>
                  <a:pt x="8882" y="926"/>
                </a:lnTo>
                <a:lnTo>
                  <a:pt x="8176" y="974"/>
                </a:lnTo>
                <a:lnTo>
                  <a:pt x="7349" y="974"/>
                </a:lnTo>
                <a:lnTo>
                  <a:pt x="7081" y="1023"/>
                </a:lnTo>
                <a:lnTo>
                  <a:pt x="7057" y="439"/>
                </a:lnTo>
                <a:close/>
                <a:moveTo>
                  <a:pt x="5670" y="3480"/>
                </a:moveTo>
                <a:lnTo>
                  <a:pt x="5865" y="3505"/>
                </a:lnTo>
                <a:lnTo>
                  <a:pt x="5670" y="3991"/>
                </a:lnTo>
                <a:lnTo>
                  <a:pt x="5670" y="3480"/>
                </a:lnTo>
                <a:close/>
                <a:moveTo>
                  <a:pt x="8906" y="3456"/>
                </a:moveTo>
                <a:lnTo>
                  <a:pt x="8638" y="3967"/>
                </a:lnTo>
                <a:lnTo>
                  <a:pt x="8541" y="4162"/>
                </a:lnTo>
                <a:lnTo>
                  <a:pt x="8468" y="4356"/>
                </a:lnTo>
                <a:lnTo>
                  <a:pt x="8444" y="4356"/>
                </a:lnTo>
                <a:lnTo>
                  <a:pt x="8395" y="4332"/>
                </a:lnTo>
                <a:lnTo>
                  <a:pt x="8346" y="4308"/>
                </a:lnTo>
                <a:lnTo>
                  <a:pt x="8225" y="4308"/>
                </a:lnTo>
                <a:lnTo>
                  <a:pt x="8006" y="4405"/>
                </a:lnTo>
                <a:lnTo>
                  <a:pt x="8079" y="4186"/>
                </a:lnTo>
                <a:lnTo>
                  <a:pt x="8225" y="3821"/>
                </a:lnTo>
                <a:lnTo>
                  <a:pt x="8346" y="3456"/>
                </a:lnTo>
                <a:close/>
                <a:moveTo>
                  <a:pt x="9587" y="3456"/>
                </a:moveTo>
                <a:lnTo>
                  <a:pt x="9247" y="4016"/>
                </a:lnTo>
                <a:lnTo>
                  <a:pt x="9101" y="4235"/>
                </a:lnTo>
                <a:lnTo>
                  <a:pt x="8979" y="4478"/>
                </a:lnTo>
                <a:lnTo>
                  <a:pt x="8736" y="4405"/>
                </a:lnTo>
                <a:lnTo>
                  <a:pt x="8833" y="4162"/>
                </a:lnTo>
                <a:lnTo>
                  <a:pt x="9101" y="3456"/>
                </a:lnTo>
                <a:close/>
                <a:moveTo>
                  <a:pt x="8152" y="3480"/>
                </a:moveTo>
                <a:lnTo>
                  <a:pt x="7981" y="3699"/>
                </a:lnTo>
                <a:lnTo>
                  <a:pt x="7811" y="3967"/>
                </a:lnTo>
                <a:lnTo>
                  <a:pt x="7665" y="4235"/>
                </a:lnTo>
                <a:lnTo>
                  <a:pt x="7616" y="4405"/>
                </a:lnTo>
                <a:lnTo>
                  <a:pt x="7568" y="4551"/>
                </a:lnTo>
                <a:lnTo>
                  <a:pt x="7373" y="4624"/>
                </a:lnTo>
                <a:lnTo>
                  <a:pt x="7422" y="4502"/>
                </a:lnTo>
                <a:lnTo>
                  <a:pt x="7616" y="4040"/>
                </a:lnTo>
                <a:lnTo>
                  <a:pt x="7787" y="3578"/>
                </a:lnTo>
                <a:lnTo>
                  <a:pt x="7787" y="3553"/>
                </a:lnTo>
                <a:lnTo>
                  <a:pt x="7762" y="3529"/>
                </a:lnTo>
                <a:lnTo>
                  <a:pt x="7714" y="3529"/>
                </a:lnTo>
                <a:lnTo>
                  <a:pt x="7689" y="3553"/>
                </a:lnTo>
                <a:lnTo>
                  <a:pt x="7325" y="4120"/>
                </a:lnTo>
                <a:lnTo>
                  <a:pt x="7568" y="3480"/>
                </a:lnTo>
                <a:close/>
                <a:moveTo>
                  <a:pt x="10269" y="3432"/>
                </a:moveTo>
                <a:lnTo>
                  <a:pt x="9831" y="4137"/>
                </a:lnTo>
                <a:lnTo>
                  <a:pt x="9660" y="4405"/>
                </a:lnTo>
                <a:lnTo>
                  <a:pt x="9514" y="4673"/>
                </a:lnTo>
                <a:lnTo>
                  <a:pt x="9271" y="4575"/>
                </a:lnTo>
                <a:lnTo>
                  <a:pt x="9466" y="4137"/>
                </a:lnTo>
                <a:lnTo>
                  <a:pt x="9758" y="3432"/>
                </a:lnTo>
                <a:close/>
                <a:moveTo>
                  <a:pt x="10780" y="3432"/>
                </a:moveTo>
                <a:lnTo>
                  <a:pt x="10463" y="3918"/>
                </a:lnTo>
                <a:lnTo>
                  <a:pt x="10171" y="4429"/>
                </a:lnTo>
                <a:lnTo>
                  <a:pt x="9928" y="4843"/>
                </a:lnTo>
                <a:lnTo>
                  <a:pt x="9758" y="4770"/>
                </a:lnTo>
                <a:lnTo>
                  <a:pt x="9904" y="4502"/>
                </a:lnTo>
                <a:lnTo>
                  <a:pt x="10001" y="4235"/>
                </a:lnTo>
                <a:lnTo>
                  <a:pt x="10366" y="3432"/>
                </a:lnTo>
                <a:close/>
                <a:moveTo>
                  <a:pt x="7324" y="3480"/>
                </a:moveTo>
                <a:lnTo>
                  <a:pt x="6935" y="4162"/>
                </a:lnTo>
                <a:lnTo>
                  <a:pt x="6740" y="4551"/>
                </a:lnTo>
                <a:lnTo>
                  <a:pt x="6643" y="4721"/>
                </a:lnTo>
                <a:lnTo>
                  <a:pt x="6594" y="4916"/>
                </a:lnTo>
                <a:lnTo>
                  <a:pt x="6303" y="5038"/>
                </a:lnTo>
                <a:lnTo>
                  <a:pt x="6424" y="4697"/>
                </a:lnTo>
                <a:lnTo>
                  <a:pt x="6546" y="4381"/>
                </a:lnTo>
                <a:lnTo>
                  <a:pt x="6692" y="3943"/>
                </a:lnTo>
                <a:lnTo>
                  <a:pt x="6838" y="3480"/>
                </a:lnTo>
                <a:close/>
                <a:moveTo>
                  <a:pt x="10926" y="3432"/>
                </a:moveTo>
                <a:lnTo>
                  <a:pt x="10901" y="3772"/>
                </a:lnTo>
                <a:lnTo>
                  <a:pt x="10877" y="4137"/>
                </a:lnTo>
                <a:lnTo>
                  <a:pt x="10609" y="4673"/>
                </a:lnTo>
                <a:lnTo>
                  <a:pt x="10439" y="5062"/>
                </a:lnTo>
                <a:lnTo>
                  <a:pt x="10244" y="4965"/>
                </a:lnTo>
                <a:lnTo>
                  <a:pt x="10366" y="4697"/>
                </a:lnTo>
                <a:lnTo>
                  <a:pt x="10488" y="4429"/>
                </a:lnTo>
                <a:lnTo>
                  <a:pt x="10707" y="3943"/>
                </a:lnTo>
                <a:lnTo>
                  <a:pt x="10901" y="3432"/>
                </a:lnTo>
                <a:close/>
                <a:moveTo>
                  <a:pt x="3845" y="4989"/>
                </a:moveTo>
                <a:lnTo>
                  <a:pt x="4015" y="5013"/>
                </a:lnTo>
                <a:lnTo>
                  <a:pt x="3894" y="5232"/>
                </a:lnTo>
                <a:lnTo>
                  <a:pt x="3869" y="5111"/>
                </a:lnTo>
                <a:lnTo>
                  <a:pt x="3845" y="4989"/>
                </a:lnTo>
                <a:close/>
                <a:moveTo>
                  <a:pt x="10901" y="4575"/>
                </a:moveTo>
                <a:lnTo>
                  <a:pt x="10901" y="4746"/>
                </a:lnTo>
                <a:lnTo>
                  <a:pt x="10926" y="4819"/>
                </a:lnTo>
                <a:lnTo>
                  <a:pt x="10974" y="4892"/>
                </a:lnTo>
                <a:lnTo>
                  <a:pt x="11023" y="4916"/>
                </a:lnTo>
                <a:lnTo>
                  <a:pt x="11072" y="4965"/>
                </a:lnTo>
                <a:lnTo>
                  <a:pt x="10999" y="5159"/>
                </a:lnTo>
                <a:lnTo>
                  <a:pt x="10950" y="5257"/>
                </a:lnTo>
                <a:lnTo>
                  <a:pt x="10682" y="5135"/>
                </a:lnTo>
                <a:lnTo>
                  <a:pt x="10828" y="4770"/>
                </a:lnTo>
                <a:lnTo>
                  <a:pt x="10901" y="4575"/>
                </a:lnTo>
                <a:close/>
                <a:moveTo>
                  <a:pt x="12215" y="5013"/>
                </a:moveTo>
                <a:lnTo>
                  <a:pt x="12021" y="5305"/>
                </a:lnTo>
                <a:lnTo>
                  <a:pt x="12142" y="5013"/>
                </a:lnTo>
                <a:close/>
                <a:moveTo>
                  <a:pt x="6643" y="3505"/>
                </a:moveTo>
                <a:lnTo>
                  <a:pt x="6351" y="4137"/>
                </a:lnTo>
                <a:lnTo>
                  <a:pt x="6132" y="4648"/>
                </a:lnTo>
                <a:lnTo>
                  <a:pt x="6035" y="4892"/>
                </a:lnTo>
                <a:lnTo>
                  <a:pt x="5962" y="5159"/>
                </a:lnTo>
                <a:lnTo>
                  <a:pt x="5183" y="5451"/>
                </a:lnTo>
                <a:lnTo>
                  <a:pt x="5183" y="5427"/>
                </a:lnTo>
                <a:lnTo>
                  <a:pt x="5354" y="4989"/>
                </a:lnTo>
                <a:lnTo>
                  <a:pt x="5402" y="4989"/>
                </a:lnTo>
                <a:lnTo>
                  <a:pt x="5378" y="5184"/>
                </a:lnTo>
                <a:lnTo>
                  <a:pt x="5378" y="5208"/>
                </a:lnTo>
                <a:lnTo>
                  <a:pt x="5402" y="5257"/>
                </a:lnTo>
                <a:lnTo>
                  <a:pt x="5475" y="5281"/>
                </a:lnTo>
                <a:lnTo>
                  <a:pt x="5548" y="5281"/>
                </a:lnTo>
                <a:lnTo>
                  <a:pt x="5573" y="5257"/>
                </a:lnTo>
                <a:lnTo>
                  <a:pt x="5597" y="5232"/>
                </a:lnTo>
                <a:lnTo>
                  <a:pt x="5694" y="5038"/>
                </a:lnTo>
                <a:lnTo>
                  <a:pt x="5767" y="4819"/>
                </a:lnTo>
                <a:lnTo>
                  <a:pt x="5889" y="4405"/>
                </a:lnTo>
                <a:lnTo>
                  <a:pt x="5986" y="3943"/>
                </a:lnTo>
                <a:lnTo>
                  <a:pt x="6059" y="3505"/>
                </a:lnTo>
                <a:close/>
                <a:moveTo>
                  <a:pt x="11315" y="4940"/>
                </a:moveTo>
                <a:lnTo>
                  <a:pt x="11558" y="4989"/>
                </a:lnTo>
                <a:lnTo>
                  <a:pt x="11850" y="5013"/>
                </a:lnTo>
                <a:lnTo>
                  <a:pt x="11558" y="5476"/>
                </a:lnTo>
                <a:lnTo>
                  <a:pt x="11145" y="5330"/>
                </a:lnTo>
                <a:lnTo>
                  <a:pt x="11169" y="5257"/>
                </a:lnTo>
                <a:lnTo>
                  <a:pt x="11242" y="4965"/>
                </a:lnTo>
                <a:lnTo>
                  <a:pt x="11291" y="4940"/>
                </a:lnTo>
                <a:close/>
                <a:moveTo>
                  <a:pt x="5086" y="5038"/>
                </a:moveTo>
                <a:lnTo>
                  <a:pt x="4940" y="5330"/>
                </a:lnTo>
                <a:lnTo>
                  <a:pt x="4891" y="5451"/>
                </a:lnTo>
                <a:lnTo>
                  <a:pt x="4843" y="5573"/>
                </a:lnTo>
                <a:lnTo>
                  <a:pt x="4818" y="5597"/>
                </a:lnTo>
                <a:lnTo>
                  <a:pt x="4697" y="5646"/>
                </a:lnTo>
                <a:lnTo>
                  <a:pt x="4697" y="5646"/>
                </a:lnTo>
                <a:lnTo>
                  <a:pt x="4721" y="5573"/>
                </a:lnTo>
                <a:lnTo>
                  <a:pt x="4794" y="5305"/>
                </a:lnTo>
                <a:lnTo>
                  <a:pt x="4843" y="5038"/>
                </a:lnTo>
                <a:close/>
                <a:moveTo>
                  <a:pt x="12702" y="4989"/>
                </a:moveTo>
                <a:lnTo>
                  <a:pt x="12678" y="5062"/>
                </a:lnTo>
                <a:lnTo>
                  <a:pt x="12653" y="5086"/>
                </a:lnTo>
                <a:lnTo>
                  <a:pt x="12459" y="5403"/>
                </a:lnTo>
                <a:lnTo>
                  <a:pt x="12361" y="5573"/>
                </a:lnTo>
                <a:lnTo>
                  <a:pt x="12288" y="5743"/>
                </a:lnTo>
                <a:lnTo>
                  <a:pt x="12167" y="5719"/>
                </a:lnTo>
                <a:lnTo>
                  <a:pt x="12288" y="5451"/>
                </a:lnTo>
                <a:lnTo>
                  <a:pt x="12386" y="5232"/>
                </a:lnTo>
                <a:lnTo>
                  <a:pt x="12483" y="5013"/>
                </a:lnTo>
                <a:lnTo>
                  <a:pt x="12702" y="4989"/>
                </a:lnTo>
                <a:close/>
                <a:moveTo>
                  <a:pt x="4672" y="5038"/>
                </a:moveTo>
                <a:lnTo>
                  <a:pt x="4478" y="5403"/>
                </a:lnTo>
                <a:lnTo>
                  <a:pt x="4380" y="5597"/>
                </a:lnTo>
                <a:lnTo>
                  <a:pt x="4332" y="5695"/>
                </a:lnTo>
                <a:lnTo>
                  <a:pt x="4307" y="5792"/>
                </a:lnTo>
                <a:lnTo>
                  <a:pt x="4113" y="5865"/>
                </a:lnTo>
                <a:lnTo>
                  <a:pt x="4210" y="5427"/>
                </a:lnTo>
                <a:lnTo>
                  <a:pt x="4307" y="5232"/>
                </a:lnTo>
                <a:lnTo>
                  <a:pt x="4405" y="5038"/>
                </a:lnTo>
                <a:close/>
                <a:moveTo>
                  <a:pt x="12605" y="5719"/>
                </a:moveTo>
                <a:lnTo>
                  <a:pt x="12605" y="5865"/>
                </a:lnTo>
                <a:lnTo>
                  <a:pt x="12532" y="5841"/>
                </a:lnTo>
                <a:lnTo>
                  <a:pt x="12605" y="5719"/>
                </a:lnTo>
                <a:close/>
                <a:moveTo>
                  <a:pt x="7081" y="1339"/>
                </a:moveTo>
                <a:lnTo>
                  <a:pt x="7349" y="1388"/>
                </a:lnTo>
                <a:lnTo>
                  <a:pt x="8176" y="1388"/>
                </a:lnTo>
                <a:lnTo>
                  <a:pt x="8882" y="1412"/>
                </a:lnTo>
                <a:lnTo>
                  <a:pt x="9222" y="1412"/>
                </a:lnTo>
                <a:lnTo>
                  <a:pt x="9587" y="1388"/>
                </a:lnTo>
                <a:lnTo>
                  <a:pt x="9587" y="1656"/>
                </a:lnTo>
                <a:lnTo>
                  <a:pt x="9612" y="1923"/>
                </a:lnTo>
                <a:lnTo>
                  <a:pt x="9636" y="2167"/>
                </a:lnTo>
                <a:lnTo>
                  <a:pt x="9709" y="2410"/>
                </a:lnTo>
                <a:lnTo>
                  <a:pt x="9758" y="2483"/>
                </a:lnTo>
                <a:lnTo>
                  <a:pt x="9831" y="2507"/>
                </a:lnTo>
                <a:lnTo>
                  <a:pt x="9977" y="2507"/>
                </a:lnTo>
                <a:lnTo>
                  <a:pt x="10098" y="2556"/>
                </a:lnTo>
                <a:lnTo>
                  <a:pt x="10269" y="2580"/>
                </a:lnTo>
                <a:lnTo>
                  <a:pt x="10585" y="2580"/>
                </a:lnTo>
                <a:lnTo>
                  <a:pt x="11218" y="2605"/>
                </a:lnTo>
                <a:lnTo>
                  <a:pt x="11875" y="2629"/>
                </a:lnTo>
                <a:lnTo>
                  <a:pt x="11875" y="3164"/>
                </a:lnTo>
                <a:lnTo>
                  <a:pt x="11875" y="3578"/>
                </a:lnTo>
                <a:lnTo>
                  <a:pt x="11875" y="3772"/>
                </a:lnTo>
                <a:lnTo>
                  <a:pt x="11923" y="3991"/>
                </a:lnTo>
                <a:lnTo>
                  <a:pt x="11948" y="4040"/>
                </a:lnTo>
                <a:lnTo>
                  <a:pt x="11972" y="4089"/>
                </a:lnTo>
                <a:lnTo>
                  <a:pt x="12069" y="4113"/>
                </a:lnTo>
                <a:lnTo>
                  <a:pt x="12215" y="4113"/>
                </a:lnTo>
                <a:lnTo>
                  <a:pt x="12264" y="4064"/>
                </a:lnTo>
                <a:lnTo>
                  <a:pt x="12605" y="4113"/>
                </a:lnTo>
                <a:lnTo>
                  <a:pt x="12945" y="4137"/>
                </a:lnTo>
                <a:lnTo>
                  <a:pt x="13602" y="4137"/>
                </a:lnTo>
                <a:lnTo>
                  <a:pt x="13602" y="4283"/>
                </a:lnTo>
                <a:lnTo>
                  <a:pt x="13602" y="4429"/>
                </a:lnTo>
                <a:lnTo>
                  <a:pt x="13627" y="4746"/>
                </a:lnTo>
                <a:lnTo>
                  <a:pt x="13627" y="5111"/>
                </a:lnTo>
                <a:lnTo>
                  <a:pt x="13602" y="5500"/>
                </a:lnTo>
                <a:lnTo>
                  <a:pt x="13602" y="5889"/>
                </a:lnTo>
                <a:lnTo>
                  <a:pt x="13627" y="6254"/>
                </a:lnTo>
                <a:lnTo>
                  <a:pt x="13335" y="6157"/>
                </a:lnTo>
                <a:lnTo>
                  <a:pt x="13043" y="6035"/>
                </a:lnTo>
                <a:lnTo>
                  <a:pt x="13067" y="5914"/>
                </a:lnTo>
                <a:lnTo>
                  <a:pt x="13067" y="5792"/>
                </a:lnTo>
                <a:lnTo>
                  <a:pt x="13067" y="5549"/>
                </a:lnTo>
                <a:lnTo>
                  <a:pt x="13067" y="5257"/>
                </a:lnTo>
                <a:lnTo>
                  <a:pt x="13067" y="5111"/>
                </a:lnTo>
                <a:lnTo>
                  <a:pt x="13043" y="4965"/>
                </a:lnTo>
                <a:lnTo>
                  <a:pt x="13018" y="4940"/>
                </a:lnTo>
                <a:lnTo>
                  <a:pt x="13091" y="4892"/>
                </a:lnTo>
                <a:lnTo>
                  <a:pt x="13140" y="4843"/>
                </a:lnTo>
                <a:lnTo>
                  <a:pt x="13164" y="4770"/>
                </a:lnTo>
                <a:lnTo>
                  <a:pt x="13164" y="4697"/>
                </a:lnTo>
                <a:lnTo>
                  <a:pt x="13140" y="4624"/>
                </a:lnTo>
                <a:lnTo>
                  <a:pt x="13091" y="4551"/>
                </a:lnTo>
                <a:lnTo>
                  <a:pt x="13018" y="4502"/>
                </a:lnTo>
                <a:lnTo>
                  <a:pt x="12945" y="4478"/>
                </a:lnTo>
                <a:lnTo>
                  <a:pt x="12556" y="4478"/>
                </a:lnTo>
                <a:lnTo>
                  <a:pt x="12142" y="4502"/>
                </a:lnTo>
                <a:lnTo>
                  <a:pt x="11777" y="4502"/>
                </a:lnTo>
                <a:lnTo>
                  <a:pt x="11388" y="4527"/>
                </a:lnTo>
                <a:lnTo>
                  <a:pt x="11388" y="3918"/>
                </a:lnTo>
                <a:lnTo>
                  <a:pt x="11388" y="3602"/>
                </a:lnTo>
                <a:lnTo>
                  <a:pt x="11364" y="3286"/>
                </a:lnTo>
                <a:lnTo>
                  <a:pt x="11315" y="3164"/>
                </a:lnTo>
                <a:lnTo>
                  <a:pt x="11291" y="3115"/>
                </a:lnTo>
                <a:lnTo>
                  <a:pt x="11242" y="3091"/>
                </a:lnTo>
                <a:lnTo>
                  <a:pt x="11193" y="3042"/>
                </a:lnTo>
                <a:lnTo>
                  <a:pt x="11169" y="2994"/>
                </a:lnTo>
                <a:lnTo>
                  <a:pt x="11096" y="2945"/>
                </a:lnTo>
                <a:lnTo>
                  <a:pt x="11023" y="2945"/>
                </a:lnTo>
                <a:lnTo>
                  <a:pt x="8152" y="2994"/>
                </a:lnTo>
                <a:lnTo>
                  <a:pt x="7738" y="2994"/>
                </a:lnTo>
                <a:lnTo>
                  <a:pt x="7714" y="2969"/>
                </a:lnTo>
                <a:lnTo>
                  <a:pt x="7665" y="2945"/>
                </a:lnTo>
                <a:lnTo>
                  <a:pt x="7641" y="2945"/>
                </a:lnTo>
                <a:lnTo>
                  <a:pt x="7592" y="2969"/>
                </a:lnTo>
                <a:lnTo>
                  <a:pt x="7592" y="2994"/>
                </a:lnTo>
                <a:lnTo>
                  <a:pt x="6813" y="3018"/>
                </a:lnTo>
                <a:lnTo>
                  <a:pt x="6181" y="3018"/>
                </a:lnTo>
                <a:lnTo>
                  <a:pt x="5865" y="3042"/>
                </a:lnTo>
                <a:lnTo>
                  <a:pt x="5548" y="3091"/>
                </a:lnTo>
                <a:lnTo>
                  <a:pt x="5500" y="3067"/>
                </a:lnTo>
                <a:lnTo>
                  <a:pt x="5378" y="3067"/>
                </a:lnTo>
                <a:lnTo>
                  <a:pt x="5329" y="3091"/>
                </a:lnTo>
                <a:lnTo>
                  <a:pt x="5281" y="3140"/>
                </a:lnTo>
                <a:lnTo>
                  <a:pt x="5232" y="3188"/>
                </a:lnTo>
                <a:lnTo>
                  <a:pt x="5208" y="3237"/>
                </a:lnTo>
                <a:lnTo>
                  <a:pt x="5183" y="3553"/>
                </a:lnTo>
                <a:lnTo>
                  <a:pt x="5159" y="3870"/>
                </a:lnTo>
                <a:lnTo>
                  <a:pt x="5135" y="4527"/>
                </a:lnTo>
                <a:lnTo>
                  <a:pt x="4867" y="4527"/>
                </a:lnTo>
                <a:lnTo>
                  <a:pt x="4599" y="4551"/>
                </a:lnTo>
                <a:lnTo>
                  <a:pt x="4186" y="4575"/>
                </a:lnTo>
                <a:lnTo>
                  <a:pt x="3967" y="4600"/>
                </a:lnTo>
                <a:lnTo>
                  <a:pt x="3772" y="4624"/>
                </a:lnTo>
                <a:lnTo>
                  <a:pt x="3699" y="4648"/>
                </a:lnTo>
                <a:lnTo>
                  <a:pt x="3650" y="4721"/>
                </a:lnTo>
                <a:lnTo>
                  <a:pt x="3650" y="4794"/>
                </a:lnTo>
                <a:lnTo>
                  <a:pt x="3650" y="4867"/>
                </a:lnTo>
                <a:lnTo>
                  <a:pt x="3626" y="4940"/>
                </a:lnTo>
                <a:lnTo>
                  <a:pt x="3602" y="5013"/>
                </a:lnTo>
                <a:lnTo>
                  <a:pt x="3577" y="5184"/>
                </a:lnTo>
                <a:lnTo>
                  <a:pt x="3577" y="5500"/>
                </a:lnTo>
                <a:lnTo>
                  <a:pt x="3577" y="5768"/>
                </a:lnTo>
                <a:lnTo>
                  <a:pt x="3577" y="5914"/>
                </a:lnTo>
                <a:lnTo>
                  <a:pt x="3626" y="6035"/>
                </a:lnTo>
                <a:lnTo>
                  <a:pt x="2993" y="6279"/>
                </a:lnTo>
                <a:lnTo>
                  <a:pt x="2993" y="6279"/>
                </a:lnTo>
                <a:lnTo>
                  <a:pt x="3042" y="5597"/>
                </a:lnTo>
                <a:lnTo>
                  <a:pt x="3066" y="4916"/>
                </a:lnTo>
                <a:lnTo>
                  <a:pt x="3115" y="4478"/>
                </a:lnTo>
                <a:lnTo>
                  <a:pt x="3115" y="4259"/>
                </a:lnTo>
                <a:lnTo>
                  <a:pt x="3091" y="4040"/>
                </a:lnTo>
                <a:lnTo>
                  <a:pt x="3456" y="4064"/>
                </a:lnTo>
                <a:lnTo>
                  <a:pt x="3845" y="4064"/>
                </a:lnTo>
                <a:lnTo>
                  <a:pt x="4210" y="4016"/>
                </a:lnTo>
                <a:lnTo>
                  <a:pt x="4575" y="3967"/>
                </a:lnTo>
                <a:lnTo>
                  <a:pt x="4624" y="3943"/>
                </a:lnTo>
                <a:lnTo>
                  <a:pt x="4672" y="3918"/>
                </a:lnTo>
                <a:lnTo>
                  <a:pt x="4745" y="3845"/>
                </a:lnTo>
                <a:lnTo>
                  <a:pt x="4770" y="3724"/>
                </a:lnTo>
                <a:lnTo>
                  <a:pt x="4745" y="3626"/>
                </a:lnTo>
                <a:lnTo>
                  <a:pt x="4770" y="3505"/>
                </a:lnTo>
                <a:lnTo>
                  <a:pt x="4770" y="3018"/>
                </a:lnTo>
                <a:lnTo>
                  <a:pt x="4770" y="2751"/>
                </a:lnTo>
                <a:lnTo>
                  <a:pt x="4745" y="2507"/>
                </a:lnTo>
                <a:lnTo>
                  <a:pt x="4867" y="2532"/>
                </a:lnTo>
                <a:lnTo>
                  <a:pt x="4989" y="2556"/>
                </a:lnTo>
                <a:lnTo>
                  <a:pt x="5256" y="2556"/>
                </a:lnTo>
                <a:lnTo>
                  <a:pt x="5646" y="2580"/>
                </a:lnTo>
                <a:lnTo>
                  <a:pt x="6035" y="2580"/>
                </a:lnTo>
                <a:lnTo>
                  <a:pt x="6789" y="2532"/>
                </a:lnTo>
                <a:lnTo>
                  <a:pt x="6886" y="2507"/>
                </a:lnTo>
                <a:lnTo>
                  <a:pt x="6959" y="2459"/>
                </a:lnTo>
                <a:lnTo>
                  <a:pt x="6984" y="2386"/>
                </a:lnTo>
                <a:lnTo>
                  <a:pt x="7008" y="2313"/>
                </a:lnTo>
                <a:lnTo>
                  <a:pt x="7032" y="2264"/>
                </a:lnTo>
                <a:lnTo>
                  <a:pt x="7057" y="1826"/>
                </a:lnTo>
                <a:lnTo>
                  <a:pt x="7081" y="1339"/>
                </a:lnTo>
                <a:close/>
                <a:moveTo>
                  <a:pt x="6911" y="5841"/>
                </a:moveTo>
                <a:lnTo>
                  <a:pt x="6838" y="5865"/>
                </a:lnTo>
                <a:lnTo>
                  <a:pt x="6716" y="5987"/>
                </a:lnTo>
                <a:lnTo>
                  <a:pt x="6619" y="6133"/>
                </a:lnTo>
                <a:lnTo>
                  <a:pt x="6546" y="6279"/>
                </a:lnTo>
                <a:lnTo>
                  <a:pt x="6522" y="6449"/>
                </a:lnTo>
                <a:lnTo>
                  <a:pt x="6522" y="6619"/>
                </a:lnTo>
                <a:lnTo>
                  <a:pt x="6546" y="6790"/>
                </a:lnTo>
                <a:lnTo>
                  <a:pt x="6594" y="6960"/>
                </a:lnTo>
                <a:lnTo>
                  <a:pt x="6667" y="7106"/>
                </a:lnTo>
                <a:lnTo>
                  <a:pt x="6716" y="7155"/>
                </a:lnTo>
                <a:lnTo>
                  <a:pt x="6765" y="7203"/>
                </a:lnTo>
                <a:lnTo>
                  <a:pt x="6838" y="7252"/>
                </a:lnTo>
                <a:lnTo>
                  <a:pt x="6911" y="7252"/>
                </a:lnTo>
                <a:lnTo>
                  <a:pt x="6984" y="7276"/>
                </a:lnTo>
                <a:lnTo>
                  <a:pt x="7057" y="7252"/>
                </a:lnTo>
                <a:lnTo>
                  <a:pt x="7130" y="7228"/>
                </a:lnTo>
                <a:lnTo>
                  <a:pt x="7178" y="7179"/>
                </a:lnTo>
                <a:lnTo>
                  <a:pt x="7349" y="6936"/>
                </a:lnTo>
                <a:lnTo>
                  <a:pt x="7397" y="6814"/>
                </a:lnTo>
                <a:lnTo>
                  <a:pt x="7446" y="6692"/>
                </a:lnTo>
                <a:lnTo>
                  <a:pt x="7470" y="6546"/>
                </a:lnTo>
                <a:lnTo>
                  <a:pt x="7470" y="6425"/>
                </a:lnTo>
                <a:lnTo>
                  <a:pt x="7446" y="6133"/>
                </a:lnTo>
                <a:lnTo>
                  <a:pt x="7422" y="6035"/>
                </a:lnTo>
                <a:lnTo>
                  <a:pt x="7349" y="5962"/>
                </a:lnTo>
                <a:lnTo>
                  <a:pt x="7227" y="5914"/>
                </a:lnTo>
                <a:lnTo>
                  <a:pt x="7130" y="5889"/>
                </a:lnTo>
                <a:lnTo>
                  <a:pt x="7057" y="5865"/>
                </a:lnTo>
                <a:lnTo>
                  <a:pt x="6984" y="5841"/>
                </a:lnTo>
                <a:close/>
                <a:moveTo>
                  <a:pt x="9612" y="5792"/>
                </a:moveTo>
                <a:lnTo>
                  <a:pt x="9539" y="5816"/>
                </a:lnTo>
                <a:lnTo>
                  <a:pt x="9466" y="5865"/>
                </a:lnTo>
                <a:lnTo>
                  <a:pt x="9393" y="5938"/>
                </a:lnTo>
                <a:lnTo>
                  <a:pt x="9344" y="6011"/>
                </a:lnTo>
                <a:lnTo>
                  <a:pt x="9247" y="6181"/>
                </a:lnTo>
                <a:lnTo>
                  <a:pt x="9174" y="6352"/>
                </a:lnTo>
                <a:lnTo>
                  <a:pt x="9149" y="6522"/>
                </a:lnTo>
                <a:lnTo>
                  <a:pt x="9149" y="6717"/>
                </a:lnTo>
                <a:lnTo>
                  <a:pt x="9174" y="6887"/>
                </a:lnTo>
                <a:lnTo>
                  <a:pt x="9222" y="7057"/>
                </a:lnTo>
                <a:lnTo>
                  <a:pt x="9271" y="7155"/>
                </a:lnTo>
                <a:lnTo>
                  <a:pt x="9344" y="7228"/>
                </a:lnTo>
                <a:lnTo>
                  <a:pt x="9417" y="7276"/>
                </a:lnTo>
                <a:lnTo>
                  <a:pt x="9514" y="7301"/>
                </a:lnTo>
                <a:lnTo>
                  <a:pt x="9685" y="7301"/>
                </a:lnTo>
                <a:lnTo>
                  <a:pt x="9782" y="7252"/>
                </a:lnTo>
                <a:lnTo>
                  <a:pt x="9855" y="7179"/>
                </a:lnTo>
                <a:lnTo>
                  <a:pt x="9928" y="7106"/>
                </a:lnTo>
                <a:lnTo>
                  <a:pt x="9977" y="7009"/>
                </a:lnTo>
                <a:lnTo>
                  <a:pt x="10050" y="6765"/>
                </a:lnTo>
                <a:lnTo>
                  <a:pt x="10098" y="6522"/>
                </a:lnTo>
                <a:lnTo>
                  <a:pt x="10098" y="6303"/>
                </a:lnTo>
                <a:lnTo>
                  <a:pt x="10098" y="6181"/>
                </a:lnTo>
                <a:lnTo>
                  <a:pt x="10050" y="6108"/>
                </a:lnTo>
                <a:lnTo>
                  <a:pt x="9977" y="6060"/>
                </a:lnTo>
                <a:lnTo>
                  <a:pt x="9879" y="6035"/>
                </a:lnTo>
                <a:lnTo>
                  <a:pt x="9879" y="6011"/>
                </a:lnTo>
                <a:lnTo>
                  <a:pt x="9855" y="5914"/>
                </a:lnTo>
                <a:lnTo>
                  <a:pt x="9806" y="5841"/>
                </a:lnTo>
                <a:lnTo>
                  <a:pt x="9709" y="5792"/>
                </a:lnTo>
                <a:close/>
                <a:moveTo>
                  <a:pt x="8468" y="4673"/>
                </a:moveTo>
                <a:lnTo>
                  <a:pt x="8687" y="4794"/>
                </a:lnTo>
                <a:lnTo>
                  <a:pt x="8930" y="4892"/>
                </a:lnTo>
                <a:lnTo>
                  <a:pt x="8955" y="4916"/>
                </a:lnTo>
                <a:lnTo>
                  <a:pt x="9466" y="5111"/>
                </a:lnTo>
                <a:lnTo>
                  <a:pt x="9806" y="5232"/>
                </a:lnTo>
                <a:lnTo>
                  <a:pt x="9806" y="5305"/>
                </a:lnTo>
                <a:lnTo>
                  <a:pt x="9806" y="5354"/>
                </a:lnTo>
                <a:lnTo>
                  <a:pt x="9855" y="5403"/>
                </a:lnTo>
                <a:lnTo>
                  <a:pt x="9904" y="5403"/>
                </a:lnTo>
                <a:lnTo>
                  <a:pt x="9952" y="5378"/>
                </a:lnTo>
                <a:lnTo>
                  <a:pt x="10001" y="5330"/>
                </a:lnTo>
                <a:lnTo>
                  <a:pt x="10707" y="5597"/>
                </a:lnTo>
                <a:lnTo>
                  <a:pt x="13383" y="6668"/>
                </a:lnTo>
                <a:lnTo>
                  <a:pt x="14040" y="6911"/>
                </a:lnTo>
                <a:lnTo>
                  <a:pt x="14357" y="7082"/>
                </a:lnTo>
                <a:lnTo>
                  <a:pt x="14527" y="7155"/>
                </a:lnTo>
                <a:lnTo>
                  <a:pt x="14648" y="7276"/>
                </a:lnTo>
                <a:lnTo>
                  <a:pt x="14794" y="7422"/>
                </a:lnTo>
                <a:lnTo>
                  <a:pt x="14843" y="7568"/>
                </a:lnTo>
                <a:lnTo>
                  <a:pt x="14892" y="7739"/>
                </a:lnTo>
                <a:lnTo>
                  <a:pt x="14867" y="7909"/>
                </a:lnTo>
                <a:lnTo>
                  <a:pt x="14405" y="7617"/>
                </a:lnTo>
                <a:lnTo>
                  <a:pt x="13919" y="7349"/>
                </a:lnTo>
                <a:lnTo>
                  <a:pt x="13675" y="7252"/>
                </a:lnTo>
                <a:lnTo>
                  <a:pt x="13408" y="7130"/>
                </a:lnTo>
                <a:lnTo>
                  <a:pt x="13164" y="7057"/>
                </a:lnTo>
                <a:lnTo>
                  <a:pt x="12872" y="7057"/>
                </a:lnTo>
                <a:lnTo>
                  <a:pt x="12848" y="7082"/>
                </a:lnTo>
                <a:lnTo>
                  <a:pt x="12848" y="7106"/>
                </a:lnTo>
                <a:lnTo>
                  <a:pt x="12848" y="7155"/>
                </a:lnTo>
                <a:lnTo>
                  <a:pt x="13043" y="7301"/>
                </a:lnTo>
                <a:lnTo>
                  <a:pt x="13262" y="7422"/>
                </a:lnTo>
                <a:lnTo>
                  <a:pt x="13724" y="7666"/>
                </a:lnTo>
                <a:lnTo>
                  <a:pt x="14259" y="7958"/>
                </a:lnTo>
                <a:lnTo>
                  <a:pt x="14770" y="8274"/>
                </a:lnTo>
                <a:lnTo>
                  <a:pt x="14697" y="8493"/>
                </a:lnTo>
                <a:lnTo>
                  <a:pt x="14575" y="8371"/>
                </a:lnTo>
                <a:lnTo>
                  <a:pt x="14454" y="8274"/>
                </a:lnTo>
                <a:lnTo>
                  <a:pt x="14284" y="8177"/>
                </a:lnTo>
                <a:lnTo>
                  <a:pt x="14113" y="8079"/>
                </a:lnTo>
                <a:lnTo>
                  <a:pt x="13773" y="7933"/>
                </a:lnTo>
                <a:lnTo>
                  <a:pt x="13383" y="7763"/>
                </a:lnTo>
                <a:lnTo>
                  <a:pt x="13189" y="7714"/>
                </a:lnTo>
                <a:lnTo>
                  <a:pt x="12994" y="7666"/>
                </a:lnTo>
                <a:lnTo>
                  <a:pt x="12799" y="7641"/>
                </a:lnTo>
                <a:lnTo>
                  <a:pt x="12605" y="7666"/>
                </a:lnTo>
                <a:lnTo>
                  <a:pt x="12580" y="7690"/>
                </a:lnTo>
                <a:lnTo>
                  <a:pt x="12605" y="7714"/>
                </a:lnTo>
                <a:lnTo>
                  <a:pt x="12702" y="7812"/>
                </a:lnTo>
                <a:lnTo>
                  <a:pt x="12824" y="7909"/>
                </a:lnTo>
                <a:lnTo>
                  <a:pt x="12945" y="7982"/>
                </a:lnTo>
                <a:lnTo>
                  <a:pt x="13091" y="8055"/>
                </a:lnTo>
                <a:lnTo>
                  <a:pt x="13383" y="8177"/>
                </a:lnTo>
                <a:lnTo>
                  <a:pt x="13651" y="8274"/>
                </a:lnTo>
                <a:lnTo>
                  <a:pt x="13894" y="8396"/>
                </a:lnTo>
                <a:lnTo>
                  <a:pt x="14113" y="8517"/>
                </a:lnTo>
                <a:lnTo>
                  <a:pt x="14551" y="8809"/>
                </a:lnTo>
                <a:lnTo>
                  <a:pt x="14430" y="9126"/>
                </a:lnTo>
                <a:lnTo>
                  <a:pt x="13967" y="8858"/>
                </a:lnTo>
                <a:lnTo>
                  <a:pt x="13481" y="8590"/>
                </a:lnTo>
                <a:lnTo>
                  <a:pt x="12921" y="8274"/>
                </a:lnTo>
                <a:lnTo>
                  <a:pt x="12629" y="8152"/>
                </a:lnTo>
                <a:lnTo>
                  <a:pt x="12337" y="8031"/>
                </a:lnTo>
                <a:lnTo>
                  <a:pt x="12313" y="8031"/>
                </a:lnTo>
                <a:lnTo>
                  <a:pt x="12288" y="8055"/>
                </a:lnTo>
                <a:lnTo>
                  <a:pt x="12288" y="8079"/>
                </a:lnTo>
                <a:lnTo>
                  <a:pt x="12288" y="8104"/>
                </a:lnTo>
                <a:lnTo>
                  <a:pt x="12507" y="8323"/>
                </a:lnTo>
                <a:lnTo>
                  <a:pt x="12751" y="8542"/>
                </a:lnTo>
                <a:lnTo>
                  <a:pt x="13018" y="8712"/>
                </a:lnTo>
                <a:lnTo>
                  <a:pt x="13286" y="8882"/>
                </a:lnTo>
                <a:lnTo>
                  <a:pt x="13797" y="9199"/>
                </a:lnTo>
                <a:lnTo>
                  <a:pt x="14040" y="9345"/>
                </a:lnTo>
                <a:lnTo>
                  <a:pt x="14308" y="9466"/>
                </a:lnTo>
                <a:lnTo>
                  <a:pt x="14211" y="9661"/>
                </a:lnTo>
                <a:lnTo>
                  <a:pt x="14065" y="9564"/>
                </a:lnTo>
                <a:lnTo>
                  <a:pt x="13919" y="9491"/>
                </a:lnTo>
                <a:lnTo>
                  <a:pt x="13602" y="9345"/>
                </a:lnTo>
                <a:lnTo>
                  <a:pt x="13359" y="9199"/>
                </a:lnTo>
                <a:lnTo>
                  <a:pt x="13067" y="9077"/>
                </a:lnTo>
                <a:lnTo>
                  <a:pt x="12921" y="9028"/>
                </a:lnTo>
                <a:lnTo>
                  <a:pt x="12775" y="9004"/>
                </a:lnTo>
                <a:lnTo>
                  <a:pt x="12629" y="8980"/>
                </a:lnTo>
                <a:lnTo>
                  <a:pt x="12483" y="8980"/>
                </a:lnTo>
                <a:lnTo>
                  <a:pt x="12459" y="9004"/>
                </a:lnTo>
                <a:lnTo>
                  <a:pt x="12459" y="9053"/>
                </a:lnTo>
                <a:lnTo>
                  <a:pt x="12556" y="9150"/>
                </a:lnTo>
                <a:lnTo>
                  <a:pt x="12653" y="9247"/>
                </a:lnTo>
                <a:lnTo>
                  <a:pt x="12897" y="9418"/>
                </a:lnTo>
                <a:lnTo>
                  <a:pt x="13408" y="9685"/>
                </a:lnTo>
                <a:lnTo>
                  <a:pt x="13724" y="9880"/>
                </a:lnTo>
                <a:lnTo>
                  <a:pt x="13894" y="10002"/>
                </a:lnTo>
                <a:lnTo>
                  <a:pt x="14065" y="10075"/>
                </a:lnTo>
                <a:lnTo>
                  <a:pt x="13967" y="10269"/>
                </a:lnTo>
                <a:lnTo>
                  <a:pt x="13505" y="10075"/>
                </a:lnTo>
                <a:lnTo>
                  <a:pt x="13043" y="9880"/>
                </a:lnTo>
                <a:lnTo>
                  <a:pt x="12556" y="9758"/>
                </a:lnTo>
                <a:lnTo>
                  <a:pt x="12069" y="9661"/>
                </a:lnTo>
                <a:lnTo>
                  <a:pt x="12045" y="9661"/>
                </a:lnTo>
                <a:lnTo>
                  <a:pt x="12045" y="9685"/>
                </a:lnTo>
                <a:lnTo>
                  <a:pt x="12434" y="10002"/>
                </a:lnTo>
                <a:lnTo>
                  <a:pt x="12872" y="10245"/>
                </a:lnTo>
                <a:lnTo>
                  <a:pt x="13335" y="10488"/>
                </a:lnTo>
                <a:lnTo>
                  <a:pt x="13797" y="10683"/>
                </a:lnTo>
                <a:lnTo>
                  <a:pt x="13627" y="11072"/>
                </a:lnTo>
                <a:lnTo>
                  <a:pt x="13456" y="10926"/>
                </a:lnTo>
                <a:lnTo>
                  <a:pt x="13262" y="10829"/>
                </a:lnTo>
                <a:lnTo>
                  <a:pt x="12848" y="10659"/>
                </a:lnTo>
                <a:lnTo>
                  <a:pt x="12653" y="10586"/>
                </a:lnTo>
                <a:lnTo>
                  <a:pt x="12483" y="10513"/>
                </a:lnTo>
                <a:lnTo>
                  <a:pt x="12288" y="10488"/>
                </a:lnTo>
                <a:lnTo>
                  <a:pt x="12069" y="10488"/>
                </a:lnTo>
                <a:lnTo>
                  <a:pt x="12045" y="10513"/>
                </a:lnTo>
                <a:lnTo>
                  <a:pt x="12045" y="10537"/>
                </a:lnTo>
                <a:lnTo>
                  <a:pt x="12118" y="10634"/>
                </a:lnTo>
                <a:lnTo>
                  <a:pt x="12191" y="10707"/>
                </a:lnTo>
                <a:lnTo>
                  <a:pt x="12337" y="10829"/>
                </a:lnTo>
                <a:lnTo>
                  <a:pt x="12532" y="10926"/>
                </a:lnTo>
                <a:lnTo>
                  <a:pt x="12702" y="11023"/>
                </a:lnTo>
                <a:lnTo>
                  <a:pt x="13091" y="11218"/>
                </a:lnTo>
                <a:lnTo>
                  <a:pt x="13310" y="11291"/>
                </a:lnTo>
                <a:lnTo>
                  <a:pt x="13505" y="11340"/>
                </a:lnTo>
                <a:lnTo>
                  <a:pt x="13481" y="11413"/>
                </a:lnTo>
                <a:lnTo>
                  <a:pt x="13335" y="11388"/>
                </a:lnTo>
                <a:lnTo>
                  <a:pt x="13189" y="11340"/>
                </a:lnTo>
                <a:lnTo>
                  <a:pt x="12897" y="11315"/>
                </a:lnTo>
                <a:lnTo>
                  <a:pt x="12678" y="11267"/>
                </a:lnTo>
                <a:lnTo>
                  <a:pt x="12434" y="11242"/>
                </a:lnTo>
                <a:lnTo>
                  <a:pt x="12191" y="11267"/>
                </a:lnTo>
                <a:lnTo>
                  <a:pt x="12069" y="11291"/>
                </a:lnTo>
                <a:lnTo>
                  <a:pt x="11972" y="11315"/>
                </a:lnTo>
                <a:lnTo>
                  <a:pt x="11948" y="11340"/>
                </a:lnTo>
                <a:lnTo>
                  <a:pt x="11948" y="11364"/>
                </a:lnTo>
                <a:lnTo>
                  <a:pt x="11972" y="11413"/>
                </a:lnTo>
                <a:lnTo>
                  <a:pt x="12069" y="11486"/>
                </a:lnTo>
                <a:lnTo>
                  <a:pt x="12191" y="11534"/>
                </a:lnTo>
                <a:lnTo>
                  <a:pt x="12434" y="11607"/>
                </a:lnTo>
                <a:lnTo>
                  <a:pt x="12921" y="11705"/>
                </a:lnTo>
                <a:lnTo>
                  <a:pt x="13164" y="11778"/>
                </a:lnTo>
                <a:lnTo>
                  <a:pt x="13432" y="11826"/>
                </a:lnTo>
                <a:lnTo>
                  <a:pt x="13408" y="11972"/>
                </a:lnTo>
                <a:lnTo>
                  <a:pt x="13018" y="11948"/>
                </a:lnTo>
                <a:lnTo>
                  <a:pt x="12434" y="11948"/>
                </a:lnTo>
                <a:lnTo>
                  <a:pt x="12313" y="11972"/>
                </a:lnTo>
                <a:lnTo>
                  <a:pt x="12215" y="12021"/>
                </a:lnTo>
                <a:lnTo>
                  <a:pt x="12118" y="12070"/>
                </a:lnTo>
                <a:lnTo>
                  <a:pt x="12118" y="12118"/>
                </a:lnTo>
                <a:lnTo>
                  <a:pt x="12118" y="12143"/>
                </a:lnTo>
                <a:lnTo>
                  <a:pt x="12215" y="12191"/>
                </a:lnTo>
                <a:lnTo>
                  <a:pt x="12313" y="12240"/>
                </a:lnTo>
                <a:lnTo>
                  <a:pt x="12507" y="12264"/>
                </a:lnTo>
                <a:lnTo>
                  <a:pt x="12897" y="12264"/>
                </a:lnTo>
                <a:lnTo>
                  <a:pt x="13383" y="12313"/>
                </a:lnTo>
                <a:lnTo>
                  <a:pt x="13383" y="12654"/>
                </a:lnTo>
                <a:lnTo>
                  <a:pt x="13043" y="12654"/>
                </a:lnTo>
                <a:lnTo>
                  <a:pt x="12678" y="12678"/>
                </a:lnTo>
                <a:lnTo>
                  <a:pt x="12288" y="12727"/>
                </a:lnTo>
                <a:lnTo>
                  <a:pt x="12094" y="12775"/>
                </a:lnTo>
                <a:lnTo>
                  <a:pt x="11923" y="12873"/>
                </a:lnTo>
                <a:lnTo>
                  <a:pt x="12118" y="12921"/>
                </a:lnTo>
                <a:lnTo>
                  <a:pt x="12288" y="12946"/>
                </a:lnTo>
                <a:lnTo>
                  <a:pt x="12678" y="12946"/>
                </a:lnTo>
                <a:lnTo>
                  <a:pt x="13408" y="12970"/>
                </a:lnTo>
                <a:lnTo>
                  <a:pt x="13408" y="13116"/>
                </a:lnTo>
                <a:lnTo>
                  <a:pt x="13408" y="13262"/>
                </a:lnTo>
                <a:lnTo>
                  <a:pt x="13140" y="13262"/>
                </a:lnTo>
                <a:lnTo>
                  <a:pt x="12848" y="13286"/>
                </a:lnTo>
                <a:lnTo>
                  <a:pt x="12337" y="13286"/>
                </a:lnTo>
                <a:lnTo>
                  <a:pt x="12069" y="13335"/>
                </a:lnTo>
                <a:lnTo>
                  <a:pt x="11948" y="13384"/>
                </a:lnTo>
                <a:lnTo>
                  <a:pt x="11850" y="13432"/>
                </a:lnTo>
                <a:lnTo>
                  <a:pt x="11826" y="13481"/>
                </a:lnTo>
                <a:lnTo>
                  <a:pt x="11850" y="13505"/>
                </a:lnTo>
                <a:lnTo>
                  <a:pt x="11948" y="13554"/>
                </a:lnTo>
                <a:lnTo>
                  <a:pt x="12069" y="13603"/>
                </a:lnTo>
                <a:lnTo>
                  <a:pt x="12337" y="13627"/>
                </a:lnTo>
                <a:lnTo>
                  <a:pt x="12605" y="13651"/>
                </a:lnTo>
                <a:lnTo>
                  <a:pt x="13432" y="13651"/>
                </a:lnTo>
                <a:lnTo>
                  <a:pt x="13432" y="13797"/>
                </a:lnTo>
                <a:lnTo>
                  <a:pt x="13286" y="13773"/>
                </a:lnTo>
                <a:lnTo>
                  <a:pt x="13164" y="13797"/>
                </a:lnTo>
                <a:lnTo>
                  <a:pt x="12897" y="13822"/>
                </a:lnTo>
                <a:lnTo>
                  <a:pt x="12483" y="13846"/>
                </a:lnTo>
                <a:lnTo>
                  <a:pt x="12288" y="13895"/>
                </a:lnTo>
                <a:lnTo>
                  <a:pt x="12094" y="13968"/>
                </a:lnTo>
                <a:lnTo>
                  <a:pt x="12094" y="13992"/>
                </a:lnTo>
                <a:lnTo>
                  <a:pt x="12094" y="14016"/>
                </a:lnTo>
                <a:lnTo>
                  <a:pt x="12118" y="14041"/>
                </a:lnTo>
                <a:lnTo>
                  <a:pt x="12313" y="14089"/>
                </a:lnTo>
                <a:lnTo>
                  <a:pt x="12507" y="14114"/>
                </a:lnTo>
                <a:lnTo>
                  <a:pt x="13310" y="14114"/>
                </a:lnTo>
                <a:lnTo>
                  <a:pt x="13432" y="14089"/>
                </a:lnTo>
                <a:lnTo>
                  <a:pt x="13456" y="14600"/>
                </a:lnTo>
                <a:lnTo>
                  <a:pt x="13237" y="14576"/>
                </a:lnTo>
                <a:lnTo>
                  <a:pt x="13018" y="14552"/>
                </a:lnTo>
                <a:lnTo>
                  <a:pt x="12824" y="14552"/>
                </a:lnTo>
                <a:lnTo>
                  <a:pt x="12434" y="14600"/>
                </a:lnTo>
                <a:lnTo>
                  <a:pt x="12045" y="14698"/>
                </a:lnTo>
                <a:lnTo>
                  <a:pt x="11656" y="14819"/>
                </a:lnTo>
                <a:lnTo>
                  <a:pt x="11193" y="14941"/>
                </a:lnTo>
                <a:lnTo>
                  <a:pt x="10974" y="14965"/>
                </a:lnTo>
                <a:lnTo>
                  <a:pt x="10755" y="14990"/>
                </a:lnTo>
                <a:lnTo>
                  <a:pt x="10536" y="14990"/>
                </a:lnTo>
                <a:lnTo>
                  <a:pt x="10317" y="14965"/>
                </a:lnTo>
                <a:lnTo>
                  <a:pt x="10098" y="14917"/>
                </a:lnTo>
                <a:lnTo>
                  <a:pt x="9879" y="14819"/>
                </a:lnTo>
                <a:lnTo>
                  <a:pt x="9514" y="14698"/>
                </a:lnTo>
                <a:lnTo>
                  <a:pt x="9149" y="14576"/>
                </a:lnTo>
                <a:lnTo>
                  <a:pt x="8979" y="14552"/>
                </a:lnTo>
                <a:lnTo>
                  <a:pt x="8809" y="14527"/>
                </a:lnTo>
                <a:lnTo>
                  <a:pt x="8614" y="14527"/>
                </a:lnTo>
                <a:lnTo>
                  <a:pt x="8419" y="14552"/>
                </a:lnTo>
                <a:lnTo>
                  <a:pt x="7981" y="14649"/>
                </a:lnTo>
                <a:lnTo>
                  <a:pt x="7568" y="14795"/>
                </a:lnTo>
                <a:lnTo>
                  <a:pt x="7130" y="14917"/>
                </a:lnTo>
                <a:lnTo>
                  <a:pt x="6935" y="14965"/>
                </a:lnTo>
                <a:lnTo>
                  <a:pt x="6692" y="14990"/>
                </a:lnTo>
                <a:lnTo>
                  <a:pt x="6473" y="14990"/>
                </a:lnTo>
                <a:lnTo>
                  <a:pt x="6230" y="14965"/>
                </a:lnTo>
                <a:lnTo>
                  <a:pt x="5986" y="14917"/>
                </a:lnTo>
                <a:lnTo>
                  <a:pt x="5767" y="14844"/>
                </a:lnTo>
                <a:lnTo>
                  <a:pt x="5281" y="14722"/>
                </a:lnTo>
                <a:lnTo>
                  <a:pt x="5062" y="14649"/>
                </a:lnTo>
                <a:lnTo>
                  <a:pt x="4818" y="14625"/>
                </a:lnTo>
                <a:lnTo>
                  <a:pt x="4453" y="14576"/>
                </a:lnTo>
                <a:lnTo>
                  <a:pt x="4040" y="14576"/>
                </a:lnTo>
                <a:lnTo>
                  <a:pt x="3602" y="14625"/>
                </a:lnTo>
                <a:lnTo>
                  <a:pt x="3164" y="14722"/>
                </a:lnTo>
                <a:lnTo>
                  <a:pt x="3188" y="14308"/>
                </a:lnTo>
                <a:lnTo>
                  <a:pt x="3188" y="13895"/>
                </a:lnTo>
                <a:lnTo>
                  <a:pt x="3164" y="13067"/>
                </a:lnTo>
                <a:lnTo>
                  <a:pt x="3164" y="12386"/>
                </a:lnTo>
                <a:lnTo>
                  <a:pt x="3139" y="12191"/>
                </a:lnTo>
                <a:lnTo>
                  <a:pt x="3115" y="12021"/>
                </a:lnTo>
                <a:lnTo>
                  <a:pt x="3066" y="11851"/>
                </a:lnTo>
                <a:lnTo>
                  <a:pt x="3018" y="11705"/>
                </a:lnTo>
                <a:lnTo>
                  <a:pt x="3018" y="11632"/>
                </a:lnTo>
                <a:lnTo>
                  <a:pt x="3018" y="11534"/>
                </a:lnTo>
                <a:lnTo>
                  <a:pt x="2993" y="11413"/>
                </a:lnTo>
                <a:lnTo>
                  <a:pt x="2896" y="11194"/>
                </a:lnTo>
                <a:lnTo>
                  <a:pt x="2701" y="10780"/>
                </a:lnTo>
                <a:lnTo>
                  <a:pt x="2409" y="10123"/>
                </a:lnTo>
                <a:lnTo>
                  <a:pt x="2142" y="9442"/>
                </a:lnTo>
                <a:lnTo>
                  <a:pt x="1947" y="8809"/>
                </a:lnTo>
                <a:lnTo>
                  <a:pt x="1777" y="8152"/>
                </a:lnTo>
                <a:lnTo>
                  <a:pt x="1728" y="7909"/>
                </a:lnTo>
                <a:lnTo>
                  <a:pt x="1704" y="7787"/>
                </a:lnTo>
                <a:lnTo>
                  <a:pt x="1704" y="7666"/>
                </a:lnTo>
                <a:lnTo>
                  <a:pt x="1704" y="7544"/>
                </a:lnTo>
                <a:lnTo>
                  <a:pt x="1752" y="7447"/>
                </a:lnTo>
                <a:lnTo>
                  <a:pt x="1825" y="7325"/>
                </a:lnTo>
                <a:lnTo>
                  <a:pt x="1923" y="7252"/>
                </a:lnTo>
                <a:lnTo>
                  <a:pt x="2093" y="7155"/>
                </a:lnTo>
                <a:lnTo>
                  <a:pt x="2288" y="7082"/>
                </a:lnTo>
                <a:lnTo>
                  <a:pt x="2653" y="6936"/>
                </a:lnTo>
                <a:lnTo>
                  <a:pt x="3991" y="6400"/>
                </a:lnTo>
                <a:lnTo>
                  <a:pt x="5329" y="5889"/>
                </a:lnTo>
                <a:lnTo>
                  <a:pt x="8030" y="4867"/>
                </a:lnTo>
                <a:lnTo>
                  <a:pt x="8030" y="5062"/>
                </a:lnTo>
                <a:lnTo>
                  <a:pt x="8030" y="5281"/>
                </a:lnTo>
                <a:lnTo>
                  <a:pt x="8030" y="5670"/>
                </a:lnTo>
                <a:lnTo>
                  <a:pt x="8030" y="7203"/>
                </a:lnTo>
                <a:lnTo>
                  <a:pt x="8030" y="8834"/>
                </a:lnTo>
                <a:lnTo>
                  <a:pt x="8054" y="9661"/>
                </a:lnTo>
                <a:lnTo>
                  <a:pt x="8079" y="10464"/>
                </a:lnTo>
                <a:lnTo>
                  <a:pt x="8103" y="10586"/>
                </a:lnTo>
                <a:lnTo>
                  <a:pt x="8152" y="10659"/>
                </a:lnTo>
                <a:lnTo>
                  <a:pt x="8249" y="10707"/>
                </a:lnTo>
                <a:lnTo>
                  <a:pt x="8346" y="10732"/>
                </a:lnTo>
                <a:lnTo>
                  <a:pt x="8444" y="10707"/>
                </a:lnTo>
                <a:lnTo>
                  <a:pt x="8517" y="10659"/>
                </a:lnTo>
                <a:lnTo>
                  <a:pt x="8565" y="10586"/>
                </a:lnTo>
                <a:lnTo>
                  <a:pt x="8590" y="10464"/>
                </a:lnTo>
                <a:lnTo>
                  <a:pt x="8517" y="8931"/>
                </a:lnTo>
                <a:lnTo>
                  <a:pt x="8468" y="7398"/>
                </a:lnTo>
                <a:lnTo>
                  <a:pt x="8444" y="5865"/>
                </a:lnTo>
                <a:lnTo>
                  <a:pt x="8444" y="5305"/>
                </a:lnTo>
                <a:lnTo>
                  <a:pt x="8444" y="5013"/>
                </a:lnTo>
                <a:lnTo>
                  <a:pt x="8395" y="4721"/>
                </a:lnTo>
                <a:lnTo>
                  <a:pt x="8468" y="4673"/>
                </a:lnTo>
                <a:close/>
                <a:moveTo>
                  <a:pt x="7446" y="1"/>
                </a:moveTo>
                <a:lnTo>
                  <a:pt x="7300" y="25"/>
                </a:lnTo>
                <a:lnTo>
                  <a:pt x="7154" y="50"/>
                </a:lnTo>
                <a:lnTo>
                  <a:pt x="7008" y="98"/>
                </a:lnTo>
                <a:lnTo>
                  <a:pt x="6911" y="196"/>
                </a:lnTo>
                <a:lnTo>
                  <a:pt x="6838" y="196"/>
                </a:lnTo>
                <a:lnTo>
                  <a:pt x="6765" y="244"/>
                </a:lnTo>
                <a:lnTo>
                  <a:pt x="6716" y="293"/>
                </a:lnTo>
                <a:lnTo>
                  <a:pt x="6716" y="317"/>
                </a:lnTo>
                <a:lnTo>
                  <a:pt x="6667" y="755"/>
                </a:lnTo>
                <a:lnTo>
                  <a:pt x="6619" y="1193"/>
                </a:lnTo>
                <a:lnTo>
                  <a:pt x="6594" y="1656"/>
                </a:lnTo>
                <a:lnTo>
                  <a:pt x="6594" y="2094"/>
                </a:lnTo>
                <a:lnTo>
                  <a:pt x="6011" y="2118"/>
                </a:lnTo>
                <a:lnTo>
                  <a:pt x="5427" y="2118"/>
                </a:lnTo>
                <a:lnTo>
                  <a:pt x="5013" y="2094"/>
                </a:lnTo>
                <a:lnTo>
                  <a:pt x="4794" y="2094"/>
                </a:lnTo>
                <a:lnTo>
                  <a:pt x="4697" y="2118"/>
                </a:lnTo>
                <a:lnTo>
                  <a:pt x="4624" y="2167"/>
                </a:lnTo>
                <a:lnTo>
                  <a:pt x="4575" y="2142"/>
                </a:lnTo>
                <a:lnTo>
                  <a:pt x="4526" y="2118"/>
                </a:lnTo>
                <a:lnTo>
                  <a:pt x="4405" y="2142"/>
                </a:lnTo>
                <a:lnTo>
                  <a:pt x="4332" y="2215"/>
                </a:lnTo>
                <a:lnTo>
                  <a:pt x="4307" y="2264"/>
                </a:lnTo>
                <a:lnTo>
                  <a:pt x="4283" y="2337"/>
                </a:lnTo>
                <a:lnTo>
                  <a:pt x="4259" y="2605"/>
                </a:lnTo>
                <a:lnTo>
                  <a:pt x="4259" y="2897"/>
                </a:lnTo>
                <a:lnTo>
                  <a:pt x="4259" y="3480"/>
                </a:lnTo>
                <a:lnTo>
                  <a:pt x="3602" y="3529"/>
                </a:lnTo>
                <a:lnTo>
                  <a:pt x="3261" y="3578"/>
                </a:lnTo>
                <a:lnTo>
                  <a:pt x="2920" y="3602"/>
                </a:lnTo>
                <a:lnTo>
                  <a:pt x="2872" y="3626"/>
                </a:lnTo>
                <a:lnTo>
                  <a:pt x="2823" y="3651"/>
                </a:lnTo>
                <a:lnTo>
                  <a:pt x="2774" y="3699"/>
                </a:lnTo>
                <a:lnTo>
                  <a:pt x="2701" y="3821"/>
                </a:lnTo>
                <a:lnTo>
                  <a:pt x="2653" y="3918"/>
                </a:lnTo>
                <a:lnTo>
                  <a:pt x="2604" y="4064"/>
                </a:lnTo>
                <a:lnTo>
                  <a:pt x="2604" y="4186"/>
                </a:lnTo>
                <a:lnTo>
                  <a:pt x="2580" y="4454"/>
                </a:lnTo>
                <a:lnTo>
                  <a:pt x="2580" y="4721"/>
                </a:lnTo>
                <a:lnTo>
                  <a:pt x="2458" y="6449"/>
                </a:lnTo>
                <a:lnTo>
                  <a:pt x="2458" y="6498"/>
                </a:lnTo>
                <a:lnTo>
                  <a:pt x="1704" y="6838"/>
                </a:lnTo>
                <a:lnTo>
                  <a:pt x="1558" y="6936"/>
                </a:lnTo>
                <a:lnTo>
                  <a:pt x="1436" y="7033"/>
                </a:lnTo>
                <a:lnTo>
                  <a:pt x="1363" y="7155"/>
                </a:lnTo>
                <a:lnTo>
                  <a:pt x="1290" y="7276"/>
                </a:lnTo>
                <a:lnTo>
                  <a:pt x="1266" y="7422"/>
                </a:lnTo>
                <a:lnTo>
                  <a:pt x="1241" y="7568"/>
                </a:lnTo>
                <a:lnTo>
                  <a:pt x="1241" y="7714"/>
                </a:lnTo>
                <a:lnTo>
                  <a:pt x="1241" y="7885"/>
                </a:lnTo>
                <a:lnTo>
                  <a:pt x="1290" y="8201"/>
                </a:lnTo>
                <a:lnTo>
                  <a:pt x="1363" y="8542"/>
                </a:lnTo>
                <a:lnTo>
                  <a:pt x="1533" y="9101"/>
                </a:lnTo>
                <a:lnTo>
                  <a:pt x="1631" y="9491"/>
                </a:lnTo>
                <a:lnTo>
                  <a:pt x="1777" y="9856"/>
                </a:lnTo>
                <a:lnTo>
                  <a:pt x="2069" y="10586"/>
                </a:lnTo>
                <a:lnTo>
                  <a:pt x="2190" y="10853"/>
                </a:lnTo>
                <a:lnTo>
                  <a:pt x="2336" y="11145"/>
                </a:lnTo>
                <a:lnTo>
                  <a:pt x="2507" y="11437"/>
                </a:lnTo>
                <a:lnTo>
                  <a:pt x="2604" y="11559"/>
                </a:lnTo>
                <a:lnTo>
                  <a:pt x="2726" y="11656"/>
                </a:lnTo>
                <a:lnTo>
                  <a:pt x="2677" y="11826"/>
                </a:lnTo>
                <a:lnTo>
                  <a:pt x="2653" y="11997"/>
                </a:lnTo>
                <a:lnTo>
                  <a:pt x="2628" y="12167"/>
                </a:lnTo>
                <a:lnTo>
                  <a:pt x="2628" y="12362"/>
                </a:lnTo>
                <a:lnTo>
                  <a:pt x="2677" y="12727"/>
                </a:lnTo>
                <a:lnTo>
                  <a:pt x="2701" y="13067"/>
                </a:lnTo>
                <a:lnTo>
                  <a:pt x="2701" y="13530"/>
                </a:lnTo>
                <a:lnTo>
                  <a:pt x="2677" y="13968"/>
                </a:lnTo>
                <a:lnTo>
                  <a:pt x="2677" y="14430"/>
                </a:lnTo>
                <a:lnTo>
                  <a:pt x="2701" y="14649"/>
                </a:lnTo>
                <a:lnTo>
                  <a:pt x="2726" y="14868"/>
                </a:lnTo>
                <a:lnTo>
                  <a:pt x="2531" y="14965"/>
                </a:lnTo>
                <a:lnTo>
                  <a:pt x="2385" y="15087"/>
                </a:lnTo>
                <a:lnTo>
                  <a:pt x="2239" y="15233"/>
                </a:lnTo>
                <a:lnTo>
                  <a:pt x="2117" y="15379"/>
                </a:lnTo>
                <a:lnTo>
                  <a:pt x="2117" y="15428"/>
                </a:lnTo>
                <a:lnTo>
                  <a:pt x="2117" y="15476"/>
                </a:lnTo>
                <a:lnTo>
                  <a:pt x="2142" y="15501"/>
                </a:lnTo>
                <a:lnTo>
                  <a:pt x="2190" y="15501"/>
                </a:lnTo>
                <a:lnTo>
                  <a:pt x="2361" y="15476"/>
                </a:lnTo>
                <a:lnTo>
                  <a:pt x="2531" y="15428"/>
                </a:lnTo>
                <a:lnTo>
                  <a:pt x="2872" y="15306"/>
                </a:lnTo>
                <a:lnTo>
                  <a:pt x="3212" y="15184"/>
                </a:lnTo>
                <a:lnTo>
                  <a:pt x="3553" y="15063"/>
                </a:lnTo>
                <a:lnTo>
                  <a:pt x="3796" y="15014"/>
                </a:lnTo>
                <a:lnTo>
                  <a:pt x="4064" y="15014"/>
                </a:lnTo>
                <a:lnTo>
                  <a:pt x="4307" y="14990"/>
                </a:lnTo>
                <a:lnTo>
                  <a:pt x="4551" y="15014"/>
                </a:lnTo>
                <a:lnTo>
                  <a:pt x="4794" y="15038"/>
                </a:lnTo>
                <a:lnTo>
                  <a:pt x="5037" y="15087"/>
                </a:lnTo>
                <a:lnTo>
                  <a:pt x="5500" y="15209"/>
                </a:lnTo>
                <a:lnTo>
                  <a:pt x="5889" y="15330"/>
                </a:lnTo>
                <a:lnTo>
                  <a:pt x="6278" y="15403"/>
                </a:lnTo>
                <a:lnTo>
                  <a:pt x="6667" y="15428"/>
                </a:lnTo>
                <a:lnTo>
                  <a:pt x="6862" y="15428"/>
                </a:lnTo>
                <a:lnTo>
                  <a:pt x="7057" y="15403"/>
                </a:lnTo>
                <a:lnTo>
                  <a:pt x="7276" y="15355"/>
                </a:lnTo>
                <a:lnTo>
                  <a:pt x="7495" y="15306"/>
                </a:lnTo>
                <a:lnTo>
                  <a:pt x="7908" y="15184"/>
                </a:lnTo>
                <a:lnTo>
                  <a:pt x="8346" y="15063"/>
                </a:lnTo>
                <a:lnTo>
                  <a:pt x="8565" y="15014"/>
                </a:lnTo>
                <a:lnTo>
                  <a:pt x="8784" y="14990"/>
                </a:lnTo>
                <a:lnTo>
                  <a:pt x="8979" y="15014"/>
                </a:lnTo>
                <a:lnTo>
                  <a:pt x="9198" y="15063"/>
                </a:lnTo>
                <a:lnTo>
                  <a:pt x="9393" y="15136"/>
                </a:lnTo>
                <a:lnTo>
                  <a:pt x="9587" y="15209"/>
                </a:lnTo>
                <a:lnTo>
                  <a:pt x="9977" y="15379"/>
                </a:lnTo>
                <a:lnTo>
                  <a:pt x="10196" y="15452"/>
                </a:lnTo>
                <a:lnTo>
                  <a:pt x="10390" y="15476"/>
                </a:lnTo>
                <a:lnTo>
                  <a:pt x="10585" y="15501"/>
                </a:lnTo>
                <a:lnTo>
                  <a:pt x="10780" y="15501"/>
                </a:lnTo>
                <a:lnTo>
                  <a:pt x="11169" y="15452"/>
                </a:lnTo>
                <a:lnTo>
                  <a:pt x="11558" y="15355"/>
                </a:lnTo>
                <a:lnTo>
                  <a:pt x="11923" y="15257"/>
                </a:lnTo>
                <a:lnTo>
                  <a:pt x="12191" y="15184"/>
                </a:lnTo>
                <a:lnTo>
                  <a:pt x="12410" y="15136"/>
                </a:lnTo>
                <a:lnTo>
                  <a:pt x="12653" y="15111"/>
                </a:lnTo>
                <a:lnTo>
                  <a:pt x="12872" y="15087"/>
                </a:lnTo>
                <a:lnTo>
                  <a:pt x="13116" y="15087"/>
                </a:lnTo>
                <a:lnTo>
                  <a:pt x="13335" y="15111"/>
                </a:lnTo>
                <a:lnTo>
                  <a:pt x="13846" y="15209"/>
                </a:lnTo>
                <a:lnTo>
                  <a:pt x="14186" y="15257"/>
                </a:lnTo>
                <a:lnTo>
                  <a:pt x="14357" y="15282"/>
                </a:lnTo>
                <a:lnTo>
                  <a:pt x="14551" y="15282"/>
                </a:lnTo>
                <a:lnTo>
                  <a:pt x="14721" y="15233"/>
                </a:lnTo>
                <a:lnTo>
                  <a:pt x="14892" y="15209"/>
                </a:lnTo>
                <a:lnTo>
                  <a:pt x="15038" y="15136"/>
                </a:lnTo>
                <a:lnTo>
                  <a:pt x="15208" y="15038"/>
                </a:lnTo>
                <a:lnTo>
                  <a:pt x="15281" y="14965"/>
                </a:lnTo>
                <a:lnTo>
                  <a:pt x="15305" y="14868"/>
                </a:lnTo>
                <a:lnTo>
                  <a:pt x="15305" y="14771"/>
                </a:lnTo>
                <a:lnTo>
                  <a:pt x="15281" y="14673"/>
                </a:lnTo>
                <a:lnTo>
                  <a:pt x="15208" y="14600"/>
                </a:lnTo>
                <a:lnTo>
                  <a:pt x="15135" y="14552"/>
                </a:lnTo>
                <a:lnTo>
                  <a:pt x="15038" y="14552"/>
                </a:lnTo>
                <a:lnTo>
                  <a:pt x="14940" y="14600"/>
                </a:lnTo>
                <a:lnTo>
                  <a:pt x="14819" y="14673"/>
                </a:lnTo>
                <a:lnTo>
                  <a:pt x="14697" y="14722"/>
                </a:lnTo>
                <a:lnTo>
                  <a:pt x="14575" y="14746"/>
                </a:lnTo>
                <a:lnTo>
                  <a:pt x="14454" y="14771"/>
                </a:lnTo>
                <a:lnTo>
                  <a:pt x="14211" y="14746"/>
                </a:lnTo>
                <a:lnTo>
                  <a:pt x="13967" y="14722"/>
                </a:lnTo>
                <a:lnTo>
                  <a:pt x="13919" y="13116"/>
                </a:lnTo>
                <a:lnTo>
                  <a:pt x="13919" y="12459"/>
                </a:lnTo>
                <a:lnTo>
                  <a:pt x="13894" y="12118"/>
                </a:lnTo>
                <a:lnTo>
                  <a:pt x="13821" y="11778"/>
                </a:lnTo>
                <a:lnTo>
                  <a:pt x="13870" y="11753"/>
                </a:lnTo>
                <a:lnTo>
                  <a:pt x="13894" y="11680"/>
                </a:lnTo>
                <a:lnTo>
                  <a:pt x="14527" y="10221"/>
                </a:lnTo>
                <a:lnTo>
                  <a:pt x="15111" y="8736"/>
                </a:lnTo>
                <a:lnTo>
                  <a:pt x="15232" y="8420"/>
                </a:lnTo>
                <a:lnTo>
                  <a:pt x="15305" y="8128"/>
                </a:lnTo>
                <a:lnTo>
                  <a:pt x="15354" y="7982"/>
                </a:lnTo>
                <a:lnTo>
                  <a:pt x="15354" y="7836"/>
                </a:lnTo>
                <a:lnTo>
                  <a:pt x="15354" y="7666"/>
                </a:lnTo>
                <a:lnTo>
                  <a:pt x="15354" y="7520"/>
                </a:lnTo>
                <a:lnTo>
                  <a:pt x="15305" y="7374"/>
                </a:lnTo>
                <a:lnTo>
                  <a:pt x="15257" y="7276"/>
                </a:lnTo>
                <a:lnTo>
                  <a:pt x="15184" y="7155"/>
                </a:lnTo>
                <a:lnTo>
                  <a:pt x="15111" y="7057"/>
                </a:lnTo>
                <a:lnTo>
                  <a:pt x="14916" y="6863"/>
                </a:lnTo>
                <a:lnTo>
                  <a:pt x="14697" y="6717"/>
                </a:lnTo>
                <a:lnTo>
                  <a:pt x="14405" y="6546"/>
                </a:lnTo>
                <a:lnTo>
                  <a:pt x="14065" y="6400"/>
                </a:lnTo>
                <a:lnTo>
                  <a:pt x="14113" y="6181"/>
                </a:lnTo>
                <a:lnTo>
                  <a:pt x="14138" y="5962"/>
                </a:lnTo>
                <a:lnTo>
                  <a:pt x="14162" y="5719"/>
                </a:lnTo>
                <a:lnTo>
                  <a:pt x="14162" y="5500"/>
                </a:lnTo>
                <a:lnTo>
                  <a:pt x="14138" y="5013"/>
                </a:lnTo>
                <a:lnTo>
                  <a:pt x="14113" y="4551"/>
                </a:lnTo>
                <a:lnTo>
                  <a:pt x="14089" y="4381"/>
                </a:lnTo>
                <a:lnTo>
                  <a:pt x="14040" y="4040"/>
                </a:lnTo>
                <a:lnTo>
                  <a:pt x="14089" y="3991"/>
                </a:lnTo>
                <a:lnTo>
                  <a:pt x="14113" y="3918"/>
                </a:lnTo>
                <a:lnTo>
                  <a:pt x="14113" y="3845"/>
                </a:lnTo>
                <a:lnTo>
                  <a:pt x="14089" y="3772"/>
                </a:lnTo>
                <a:lnTo>
                  <a:pt x="14065" y="3699"/>
                </a:lnTo>
                <a:lnTo>
                  <a:pt x="14016" y="3651"/>
                </a:lnTo>
                <a:lnTo>
                  <a:pt x="13943" y="3602"/>
                </a:lnTo>
                <a:lnTo>
                  <a:pt x="13846" y="3578"/>
                </a:lnTo>
                <a:lnTo>
                  <a:pt x="13116" y="3553"/>
                </a:lnTo>
                <a:lnTo>
                  <a:pt x="12726" y="3553"/>
                </a:lnTo>
                <a:lnTo>
                  <a:pt x="12361" y="3578"/>
                </a:lnTo>
                <a:lnTo>
                  <a:pt x="12361" y="3286"/>
                </a:lnTo>
                <a:lnTo>
                  <a:pt x="12361" y="2848"/>
                </a:lnTo>
                <a:lnTo>
                  <a:pt x="12313" y="2410"/>
                </a:lnTo>
                <a:lnTo>
                  <a:pt x="12288" y="2337"/>
                </a:lnTo>
                <a:lnTo>
                  <a:pt x="12264" y="2264"/>
                </a:lnTo>
                <a:lnTo>
                  <a:pt x="12191" y="2215"/>
                </a:lnTo>
                <a:lnTo>
                  <a:pt x="12118" y="2191"/>
                </a:lnTo>
                <a:lnTo>
                  <a:pt x="12045" y="2118"/>
                </a:lnTo>
                <a:lnTo>
                  <a:pt x="11923" y="2094"/>
                </a:lnTo>
                <a:lnTo>
                  <a:pt x="11339" y="2069"/>
                </a:lnTo>
                <a:lnTo>
                  <a:pt x="10293" y="2069"/>
                </a:lnTo>
                <a:lnTo>
                  <a:pt x="10147" y="2094"/>
                </a:lnTo>
                <a:lnTo>
                  <a:pt x="10147" y="1875"/>
                </a:lnTo>
                <a:lnTo>
                  <a:pt x="10147" y="1656"/>
                </a:lnTo>
                <a:lnTo>
                  <a:pt x="10098" y="1242"/>
                </a:lnTo>
                <a:lnTo>
                  <a:pt x="10074" y="707"/>
                </a:lnTo>
                <a:lnTo>
                  <a:pt x="10025" y="463"/>
                </a:lnTo>
                <a:lnTo>
                  <a:pt x="10001" y="342"/>
                </a:lnTo>
                <a:lnTo>
                  <a:pt x="9928" y="220"/>
                </a:lnTo>
                <a:lnTo>
                  <a:pt x="9904" y="147"/>
                </a:lnTo>
                <a:lnTo>
                  <a:pt x="9855" y="98"/>
                </a:lnTo>
                <a:lnTo>
                  <a:pt x="9782" y="74"/>
                </a:lnTo>
                <a:lnTo>
                  <a:pt x="9709" y="50"/>
                </a:lnTo>
                <a:lnTo>
                  <a:pt x="8882" y="25"/>
                </a:lnTo>
                <a:lnTo>
                  <a:pt x="8054" y="1"/>
                </a:lnTo>
                <a:close/>
                <a:moveTo>
                  <a:pt x="4307" y="15452"/>
                </a:moveTo>
                <a:lnTo>
                  <a:pt x="4088" y="15501"/>
                </a:lnTo>
                <a:lnTo>
                  <a:pt x="3869" y="15549"/>
                </a:lnTo>
                <a:lnTo>
                  <a:pt x="3650" y="15647"/>
                </a:lnTo>
                <a:lnTo>
                  <a:pt x="3237" y="15866"/>
                </a:lnTo>
                <a:lnTo>
                  <a:pt x="3018" y="15963"/>
                </a:lnTo>
                <a:lnTo>
                  <a:pt x="2823" y="16060"/>
                </a:lnTo>
                <a:lnTo>
                  <a:pt x="2653" y="16109"/>
                </a:lnTo>
                <a:lnTo>
                  <a:pt x="2507" y="16133"/>
                </a:lnTo>
                <a:lnTo>
                  <a:pt x="2190" y="16133"/>
                </a:lnTo>
                <a:lnTo>
                  <a:pt x="1850" y="16085"/>
                </a:lnTo>
                <a:lnTo>
                  <a:pt x="1533" y="16012"/>
                </a:lnTo>
                <a:lnTo>
                  <a:pt x="1241" y="15890"/>
                </a:lnTo>
                <a:lnTo>
                  <a:pt x="925" y="15768"/>
                </a:lnTo>
                <a:lnTo>
                  <a:pt x="341" y="15525"/>
                </a:lnTo>
                <a:lnTo>
                  <a:pt x="244" y="15501"/>
                </a:lnTo>
                <a:lnTo>
                  <a:pt x="171" y="15525"/>
                </a:lnTo>
                <a:lnTo>
                  <a:pt x="122" y="15574"/>
                </a:lnTo>
                <a:lnTo>
                  <a:pt x="98" y="15622"/>
                </a:lnTo>
                <a:lnTo>
                  <a:pt x="73" y="15695"/>
                </a:lnTo>
                <a:lnTo>
                  <a:pt x="73" y="15768"/>
                </a:lnTo>
                <a:lnTo>
                  <a:pt x="122" y="15841"/>
                </a:lnTo>
                <a:lnTo>
                  <a:pt x="171" y="15890"/>
                </a:lnTo>
                <a:lnTo>
                  <a:pt x="390" y="16060"/>
                </a:lnTo>
                <a:lnTo>
                  <a:pt x="633" y="16182"/>
                </a:lnTo>
                <a:lnTo>
                  <a:pt x="901" y="16304"/>
                </a:lnTo>
                <a:lnTo>
                  <a:pt x="1144" y="16425"/>
                </a:lnTo>
                <a:lnTo>
                  <a:pt x="1412" y="16498"/>
                </a:lnTo>
                <a:lnTo>
                  <a:pt x="1679" y="16571"/>
                </a:lnTo>
                <a:lnTo>
                  <a:pt x="1947" y="16644"/>
                </a:lnTo>
                <a:lnTo>
                  <a:pt x="2215" y="16669"/>
                </a:lnTo>
                <a:lnTo>
                  <a:pt x="2507" y="16669"/>
                </a:lnTo>
                <a:lnTo>
                  <a:pt x="2750" y="16620"/>
                </a:lnTo>
                <a:lnTo>
                  <a:pt x="2993" y="16547"/>
                </a:lnTo>
                <a:lnTo>
                  <a:pt x="3237" y="16425"/>
                </a:lnTo>
                <a:lnTo>
                  <a:pt x="3699" y="16206"/>
                </a:lnTo>
                <a:lnTo>
                  <a:pt x="3942" y="16109"/>
                </a:lnTo>
                <a:lnTo>
                  <a:pt x="4210" y="16012"/>
                </a:lnTo>
                <a:lnTo>
                  <a:pt x="4332" y="15987"/>
                </a:lnTo>
                <a:lnTo>
                  <a:pt x="4453" y="15963"/>
                </a:lnTo>
                <a:lnTo>
                  <a:pt x="4697" y="15987"/>
                </a:lnTo>
                <a:lnTo>
                  <a:pt x="4964" y="16060"/>
                </a:lnTo>
                <a:lnTo>
                  <a:pt x="5232" y="16158"/>
                </a:lnTo>
                <a:lnTo>
                  <a:pt x="5743" y="16352"/>
                </a:lnTo>
                <a:lnTo>
                  <a:pt x="6011" y="16450"/>
                </a:lnTo>
                <a:lnTo>
                  <a:pt x="6254" y="16523"/>
                </a:lnTo>
                <a:lnTo>
                  <a:pt x="6522" y="16547"/>
                </a:lnTo>
                <a:lnTo>
                  <a:pt x="6765" y="16523"/>
                </a:lnTo>
                <a:lnTo>
                  <a:pt x="7032" y="16474"/>
                </a:lnTo>
                <a:lnTo>
                  <a:pt x="7276" y="16401"/>
                </a:lnTo>
                <a:lnTo>
                  <a:pt x="7787" y="16231"/>
                </a:lnTo>
                <a:lnTo>
                  <a:pt x="8030" y="16158"/>
                </a:lnTo>
                <a:lnTo>
                  <a:pt x="8298" y="16133"/>
                </a:lnTo>
                <a:lnTo>
                  <a:pt x="8565" y="16133"/>
                </a:lnTo>
                <a:lnTo>
                  <a:pt x="8809" y="16182"/>
                </a:lnTo>
                <a:lnTo>
                  <a:pt x="9076" y="16231"/>
                </a:lnTo>
                <a:lnTo>
                  <a:pt x="9344" y="16328"/>
                </a:lnTo>
                <a:lnTo>
                  <a:pt x="9855" y="16498"/>
                </a:lnTo>
                <a:lnTo>
                  <a:pt x="10123" y="16571"/>
                </a:lnTo>
                <a:lnTo>
                  <a:pt x="10366" y="16620"/>
                </a:lnTo>
                <a:lnTo>
                  <a:pt x="10634" y="16620"/>
                </a:lnTo>
                <a:lnTo>
                  <a:pt x="10877" y="16596"/>
                </a:lnTo>
                <a:lnTo>
                  <a:pt x="11120" y="16547"/>
                </a:lnTo>
                <a:lnTo>
                  <a:pt x="11364" y="16450"/>
                </a:lnTo>
                <a:lnTo>
                  <a:pt x="11826" y="16255"/>
                </a:lnTo>
                <a:lnTo>
                  <a:pt x="12069" y="16182"/>
                </a:lnTo>
                <a:lnTo>
                  <a:pt x="12313" y="16085"/>
                </a:lnTo>
                <a:lnTo>
                  <a:pt x="12459" y="16060"/>
                </a:lnTo>
                <a:lnTo>
                  <a:pt x="12580" y="16036"/>
                </a:lnTo>
                <a:lnTo>
                  <a:pt x="12872" y="16036"/>
                </a:lnTo>
                <a:lnTo>
                  <a:pt x="13164" y="16085"/>
                </a:lnTo>
                <a:lnTo>
                  <a:pt x="13432" y="16182"/>
                </a:lnTo>
                <a:lnTo>
                  <a:pt x="14016" y="16352"/>
                </a:lnTo>
                <a:lnTo>
                  <a:pt x="14284" y="16425"/>
                </a:lnTo>
                <a:lnTo>
                  <a:pt x="14575" y="16474"/>
                </a:lnTo>
                <a:lnTo>
                  <a:pt x="14819" y="16498"/>
                </a:lnTo>
                <a:lnTo>
                  <a:pt x="15086" y="16474"/>
                </a:lnTo>
                <a:lnTo>
                  <a:pt x="15330" y="16450"/>
                </a:lnTo>
                <a:lnTo>
                  <a:pt x="15573" y="16377"/>
                </a:lnTo>
                <a:lnTo>
                  <a:pt x="15816" y="16279"/>
                </a:lnTo>
                <a:lnTo>
                  <a:pt x="16035" y="16182"/>
                </a:lnTo>
                <a:lnTo>
                  <a:pt x="16254" y="16060"/>
                </a:lnTo>
                <a:lnTo>
                  <a:pt x="16473" y="15914"/>
                </a:lnTo>
                <a:lnTo>
                  <a:pt x="16522" y="15841"/>
                </a:lnTo>
                <a:lnTo>
                  <a:pt x="16546" y="15768"/>
                </a:lnTo>
                <a:lnTo>
                  <a:pt x="16546" y="15695"/>
                </a:lnTo>
                <a:lnTo>
                  <a:pt x="16522" y="15622"/>
                </a:lnTo>
                <a:lnTo>
                  <a:pt x="16473" y="15574"/>
                </a:lnTo>
                <a:lnTo>
                  <a:pt x="16425" y="15525"/>
                </a:lnTo>
                <a:lnTo>
                  <a:pt x="16352" y="15525"/>
                </a:lnTo>
                <a:lnTo>
                  <a:pt x="16279" y="15574"/>
                </a:lnTo>
                <a:lnTo>
                  <a:pt x="16035" y="15720"/>
                </a:lnTo>
                <a:lnTo>
                  <a:pt x="15792" y="15841"/>
                </a:lnTo>
                <a:lnTo>
                  <a:pt x="15524" y="15939"/>
                </a:lnTo>
                <a:lnTo>
                  <a:pt x="15281" y="16012"/>
                </a:lnTo>
                <a:lnTo>
                  <a:pt x="15013" y="16060"/>
                </a:lnTo>
                <a:lnTo>
                  <a:pt x="14721" y="16085"/>
                </a:lnTo>
                <a:lnTo>
                  <a:pt x="14454" y="16060"/>
                </a:lnTo>
                <a:lnTo>
                  <a:pt x="14186" y="16012"/>
                </a:lnTo>
                <a:lnTo>
                  <a:pt x="13724" y="15914"/>
                </a:lnTo>
                <a:lnTo>
                  <a:pt x="13286" y="15793"/>
                </a:lnTo>
                <a:lnTo>
                  <a:pt x="13067" y="15768"/>
                </a:lnTo>
                <a:lnTo>
                  <a:pt x="12848" y="15744"/>
                </a:lnTo>
                <a:lnTo>
                  <a:pt x="12629" y="15744"/>
                </a:lnTo>
                <a:lnTo>
                  <a:pt x="12386" y="15768"/>
                </a:lnTo>
                <a:lnTo>
                  <a:pt x="12167" y="15841"/>
                </a:lnTo>
                <a:lnTo>
                  <a:pt x="11948" y="15914"/>
                </a:lnTo>
                <a:lnTo>
                  <a:pt x="11510" y="16060"/>
                </a:lnTo>
                <a:lnTo>
                  <a:pt x="11218" y="16158"/>
                </a:lnTo>
                <a:lnTo>
                  <a:pt x="10901" y="16182"/>
                </a:lnTo>
                <a:lnTo>
                  <a:pt x="10585" y="16158"/>
                </a:lnTo>
                <a:lnTo>
                  <a:pt x="10293" y="16133"/>
                </a:lnTo>
                <a:lnTo>
                  <a:pt x="10025" y="16060"/>
                </a:lnTo>
                <a:lnTo>
                  <a:pt x="9782" y="15987"/>
                </a:lnTo>
                <a:lnTo>
                  <a:pt x="9295" y="15817"/>
                </a:lnTo>
                <a:lnTo>
                  <a:pt x="9052" y="15744"/>
                </a:lnTo>
                <a:lnTo>
                  <a:pt x="8809" y="15671"/>
                </a:lnTo>
                <a:lnTo>
                  <a:pt x="8565" y="15622"/>
                </a:lnTo>
                <a:lnTo>
                  <a:pt x="8298" y="15598"/>
                </a:lnTo>
                <a:lnTo>
                  <a:pt x="8030" y="15622"/>
                </a:lnTo>
                <a:lnTo>
                  <a:pt x="7762" y="15671"/>
                </a:lnTo>
                <a:lnTo>
                  <a:pt x="7276" y="15841"/>
                </a:lnTo>
                <a:lnTo>
                  <a:pt x="7032" y="15914"/>
                </a:lnTo>
                <a:lnTo>
                  <a:pt x="6765" y="15987"/>
                </a:lnTo>
                <a:lnTo>
                  <a:pt x="6522" y="16012"/>
                </a:lnTo>
                <a:lnTo>
                  <a:pt x="6254" y="15987"/>
                </a:lnTo>
                <a:lnTo>
                  <a:pt x="6035" y="15939"/>
                </a:lnTo>
                <a:lnTo>
                  <a:pt x="5816" y="15866"/>
                </a:lnTo>
                <a:lnTo>
                  <a:pt x="5402" y="15720"/>
                </a:lnTo>
                <a:lnTo>
                  <a:pt x="4989" y="15549"/>
                </a:lnTo>
                <a:lnTo>
                  <a:pt x="4770" y="15501"/>
                </a:lnTo>
                <a:lnTo>
                  <a:pt x="4551" y="15452"/>
                </a:lnTo>
                <a:close/>
                <a:moveTo>
                  <a:pt x="560" y="16717"/>
                </a:moveTo>
                <a:lnTo>
                  <a:pt x="365" y="16742"/>
                </a:lnTo>
                <a:lnTo>
                  <a:pt x="195" y="16815"/>
                </a:lnTo>
                <a:lnTo>
                  <a:pt x="25" y="16936"/>
                </a:lnTo>
                <a:lnTo>
                  <a:pt x="0" y="16985"/>
                </a:lnTo>
                <a:lnTo>
                  <a:pt x="0" y="17009"/>
                </a:lnTo>
                <a:lnTo>
                  <a:pt x="0" y="17082"/>
                </a:lnTo>
                <a:lnTo>
                  <a:pt x="73" y="17131"/>
                </a:lnTo>
                <a:lnTo>
                  <a:pt x="171" y="17155"/>
                </a:lnTo>
                <a:lnTo>
                  <a:pt x="438" y="17131"/>
                </a:lnTo>
                <a:lnTo>
                  <a:pt x="730" y="17155"/>
                </a:lnTo>
                <a:lnTo>
                  <a:pt x="974" y="17204"/>
                </a:lnTo>
                <a:lnTo>
                  <a:pt x="1217" y="17301"/>
                </a:lnTo>
                <a:lnTo>
                  <a:pt x="1728" y="17520"/>
                </a:lnTo>
                <a:lnTo>
                  <a:pt x="1971" y="17618"/>
                </a:lnTo>
                <a:lnTo>
                  <a:pt x="2239" y="17715"/>
                </a:lnTo>
                <a:lnTo>
                  <a:pt x="2482" y="17764"/>
                </a:lnTo>
                <a:lnTo>
                  <a:pt x="2726" y="17764"/>
                </a:lnTo>
                <a:lnTo>
                  <a:pt x="2969" y="17715"/>
                </a:lnTo>
                <a:lnTo>
                  <a:pt x="3188" y="17666"/>
                </a:lnTo>
                <a:lnTo>
                  <a:pt x="3650" y="17472"/>
                </a:lnTo>
                <a:lnTo>
                  <a:pt x="3894" y="17399"/>
                </a:lnTo>
                <a:lnTo>
                  <a:pt x="4113" y="17326"/>
                </a:lnTo>
                <a:lnTo>
                  <a:pt x="4405" y="17277"/>
                </a:lnTo>
                <a:lnTo>
                  <a:pt x="4697" y="17277"/>
                </a:lnTo>
                <a:lnTo>
                  <a:pt x="4989" y="17301"/>
                </a:lnTo>
                <a:lnTo>
                  <a:pt x="5281" y="17350"/>
                </a:lnTo>
                <a:lnTo>
                  <a:pt x="5865" y="17520"/>
                </a:lnTo>
                <a:lnTo>
                  <a:pt x="6400" y="17642"/>
                </a:lnTo>
                <a:lnTo>
                  <a:pt x="6667" y="17691"/>
                </a:lnTo>
                <a:lnTo>
                  <a:pt x="6911" y="17715"/>
                </a:lnTo>
                <a:lnTo>
                  <a:pt x="7154" y="17691"/>
                </a:lnTo>
                <a:lnTo>
                  <a:pt x="7397" y="17666"/>
                </a:lnTo>
                <a:lnTo>
                  <a:pt x="7616" y="17618"/>
                </a:lnTo>
                <a:lnTo>
                  <a:pt x="7860" y="17545"/>
                </a:lnTo>
                <a:lnTo>
                  <a:pt x="8322" y="17374"/>
                </a:lnTo>
                <a:lnTo>
                  <a:pt x="8468" y="17326"/>
                </a:lnTo>
                <a:lnTo>
                  <a:pt x="8614" y="17301"/>
                </a:lnTo>
                <a:lnTo>
                  <a:pt x="8760" y="17277"/>
                </a:lnTo>
                <a:lnTo>
                  <a:pt x="8882" y="17277"/>
                </a:lnTo>
                <a:lnTo>
                  <a:pt x="9028" y="17301"/>
                </a:lnTo>
                <a:lnTo>
                  <a:pt x="9174" y="17326"/>
                </a:lnTo>
                <a:lnTo>
                  <a:pt x="9295" y="17374"/>
                </a:lnTo>
                <a:lnTo>
                  <a:pt x="9441" y="17447"/>
                </a:lnTo>
                <a:lnTo>
                  <a:pt x="9831" y="17666"/>
                </a:lnTo>
                <a:lnTo>
                  <a:pt x="10025" y="17764"/>
                </a:lnTo>
                <a:lnTo>
                  <a:pt x="10244" y="17837"/>
                </a:lnTo>
                <a:lnTo>
                  <a:pt x="10463" y="17861"/>
                </a:lnTo>
                <a:lnTo>
                  <a:pt x="10658" y="17837"/>
                </a:lnTo>
                <a:lnTo>
                  <a:pt x="10877" y="17788"/>
                </a:lnTo>
                <a:lnTo>
                  <a:pt x="11096" y="17691"/>
                </a:lnTo>
                <a:lnTo>
                  <a:pt x="11510" y="17520"/>
                </a:lnTo>
                <a:lnTo>
                  <a:pt x="11704" y="17423"/>
                </a:lnTo>
                <a:lnTo>
                  <a:pt x="11899" y="17350"/>
                </a:lnTo>
                <a:lnTo>
                  <a:pt x="12045" y="17301"/>
                </a:lnTo>
                <a:lnTo>
                  <a:pt x="12434" y="17301"/>
                </a:lnTo>
                <a:lnTo>
                  <a:pt x="12726" y="17374"/>
                </a:lnTo>
                <a:lnTo>
                  <a:pt x="12994" y="17447"/>
                </a:lnTo>
                <a:lnTo>
                  <a:pt x="13554" y="17666"/>
                </a:lnTo>
                <a:lnTo>
                  <a:pt x="13846" y="17739"/>
                </a:lnTo>
                <a:lnTo>
                  <a:pt x="14113" y="17788"/>
                </a:lnTo>
                <a:lnTo>
                  <a:pt x="14381" y="17788"/>
                </a:lnTo>
                <a:lnTo>
                  <a:pt x="14673" y="17764"/>
                </a:lnTo>
                <a:lnTo>
                  <a:pt x="14940" y="17691"/>
                </a:lnTo>
                <a:lnTo>
                  <a:pt x="15232" y="17618"/>
                </a:lnTo>
                <a:lnTo>
                  <a:pt x="15500" y="17520"/>
                </a:lnTo>
                <a:lnTo>
                  <a:pt x="15768" y="17399"/>
                </a:lnTo>
                <a:lnTo>
                  <a:pt x="16254" y="17155"/>
                </a:lnTo>
                <a:lnTo>
                  <a:pt x="16327" y="17107"/>
                </a:lnTo>
                <a:lnTo>
                  <a:pt x="16352" y="17034"/>
                </a:lnTo>
                <a:lnTo>
                  <a:pt x="16352" y="16961"/>
                </a:lnTo>
                <a:lnTo>
                  <a:pt x="16327" y="16888"/>
                </a:lnTo>
                <a:lnTo>
                  <a:pt x="16303" y="16839"/>
                </a:lnTo>
                <a:lnTo>
                  <a:pt x="16254" y="16790"/>
                </a:lnTo>
                <a:lnTo>
                  <a:pt x="16181" y="16766"/>
                </a:lnTo>
                <a:lnTo>
                  <a:pt x="16108" y="16790"/>
                </a:lnTo>
                <a:lnTo>
                  <a:pt x="15500" y="17034"/>
                </a:lnTo>
                <a:lnTo>
                  <a:pt x="15208" y="17155"/>
                </a:lnTo>
                <a:lnTo>
                  <a:pt x="14916" y="17253"/>
                </a:lnTo>
                <a:lnTo>
                  <a:pt x="14624" y="17326"/>
                </a:lnTo>
                <a:lnTo>
                  <a:pt x="14308" y="17350"/>
                </a:lnTo>
                <a:lnTo>
                  <a:pt x="13992" y="17350"/>
                </a:lnTo>
                <a:lnTo>
                  <a:pt x="13651" y="17301"/>
                </a:lnTo>
                <a:lnTo>
                  <a:pt x="13408" y="17228"/>
                </a:lnTo>
                <a:lnTo>
                  <a:pt x="13189" y="17155"/>
                </a:lnTo>
                <a:lnTo>
                  <a:pt x="12751" y="16985"/>
                </a:lnTo>
                <a:lnTo>
                  <a:pt x="12507" y="16936"/>
                </a:lnTo>
                <a:lnTo>
                  <a:pt x="12288" y="16912"/>
                </a:lnTo>
                <a:lnTo>
                  <a:pt x="12045" y="16912"/>
                </a:lnTo>
                <a:lnTo>
                  <a:pt x="11802" y="16961"/>
                </a:lnTo>
                <a:lnTo>
                  <a:pt x="11558" y="17034"/>
                </a:lnTo>
                <a:lnTo>
                  <a:pt x="11339" y="17131"/>
                </a:lnTo>
                <a:lnTo>
                  <a:pt x="10901" y="17326"/>
                </a:lnTo>
                <a:lnTo>
                  <a:pt x="10731" y="17399"/>
                </a:lnTo>
                <a:lnTo>
                  <a:pt x="10585" y="17423"/>
                </a:lnTo>
                <a:lnTo>
                  <a:pt x="10439" y="17423"/>
                </a:lnTo>
                <a:lnTo>
                  <a:pt x="10317" y="17399"/>
                </a:lnTo>
                <a:lnTo>
                  <a:pt x="10171" y="17374"/>
                </a:lnTo>
                <a:lnTo>
                  <a:pt x="10050" y="17326"/>
                </a:lnTo>
                <a:lnTo>
                  <a:pt x="9758" y="17180"/>
                </a:lnTo>
                <a:lnTo>
                  <a:pt x="9539" y="17058"/>
                </a:lnTo>
                <a:lnTo>
                  <a:pt x="9344" y="16961"/>
                </a:lnTo>
                <a:lnTo>
                  <a:pt x="9149" y="16912"/>
                </a:lnTo>
                <a:lnTo>
                  <a:pt x="8930" y="16888"/>
                </a:lnTo>
                <a:lnTo>
                  <a:pt x="8736" y="16863"/>
                </a:lnTo>
                <a:lnTo>
                  <a:pt x="8517" y="16912"/>
                </a:lnTo>
                <a:lnTo>
                  <a:pt x="8298" y="16961"/>
                </a:lnTo>
                <a:lnTo>
                  <a:pt x="8054" y="17034"/>
                </a:lnTo>
                <a:lnTo>
                  <a:pt x="7787" y="17131"/>
                </a:lnTo>
                <a:lnTo>
                  <a:pt x="7495" y="17228"/>
                </a:lnTo>
                <a:lnTo>
                  <a:pt x="7227" y="17277"/>
                </a:lnTo>
                <a:lnTo>
                  <a:pt x="6911" y="17301"/>
                </a:lnTo>
                <a:lnTo>
                  <a:pt x="6619" y="17277"/>
                </a:lnTo>
                <a:lnTo>
                  <a:pt x="6327" y="17228"/>
                </a:lnTo>
                <a:lnTo>
                  <a:pt x="5767" y="17082"/>
                </a:lnTo>
                <a:lnTo>
                  <a:pt x="5305" y="16961"/>
                </a:lnTo>
                <a:lnTo>
                  <a:pt x="4818" y="16888"/>
                </a:lnTo>
                <a:lnTo>
                  <a:pt x="4356" y="16888"/>
                </a:lnTo>
                <a:lnTo>
                  <a:pt x="4113" y="16912"/>
                </a:lnTo>
                <a:lnTo>
                  <a:pt x="3869" y="16961"/>
                </a:lnTo>
                <a:lnTo>
                  <a:pt x="3602" y="17034"/>
                </a:lnTo>
                <a:lnTo>
                  <a:pt x="3358" y="17131"/>
                </a:lnTo>
                <a:lnTo>
                  <a:pt x="3115" y="17253"/>
                </a:lnTo>
                <a:lnTo>
                  <a:pt x="2847" y="17326"/>
                </a:lnTo>
                <a:lnTo>
                  <a:pt x="2677" y="17350"/>
                </a:lnTo>
                <a:lnTo>
                  <a:pt x="2507" y="17350"/>
                </a:lnTo>
                <a:lnTo>
                  <a:pt x="2312" y="17301"/>
                </a:lnTo>
                <a:lnTo>
                  <a:pt x="2142" y="17253"/>
                </a:lnTo>
                <a:lnTo>
                  <a:pt x="1801" y="17107"/>
                </a:lnTo>
                <a:lnTo>
                  <a:pt x="1485" y="16936"/>
                </a:lnTo>
                <a:lnTo>
                  <a:pt x="1314" y="16863"/>
                </a:lnTo>
                <a:lnTo>
                  <a:pt x="1120" y="16790"/>
                </a:lnTo>
                <a:lnTo>
                  <a:pt x="949" y="16742"/>
                </a:lnTo>
                <a:lnTo>
                  <a:pt x="755" y="16717"/>
                </a:lnTo>
                <a:close/>
                <a:moveTo>
                  <a:pt x="16571" y="17666"/>
                </a:moveTo>
                <a:lnTo>
                  <a:pt x="15938" y="17861"/>
                </a:lnTo>
                <a:lnTo>
                  <a:pt x="15305" y="18056"/>
                </a:lnTo>
                <a:lnTo>
                  <a:pt x="14989" y="18129"/>
                </a:lnTo>
                <a:lnTo>
                  <a:pt x="14648" y="18202"/>
                </a:lnTo>
                <a:lnTo>
                  <a:pt x="14332" y="18250"/>
                </a:lnTo>
                <a:lnTo>
                  <a:pt x="14016" y="18275"/>
                </a:lnTo>
                <a:lnTo>
                  <a:pt x="13870" y="18250"/>
                </a:lnTo>
                <a:lnTo>
                  <a:pt x="13724" y="18226"/>
                </a:lnTo>
                <a:lnTo>
                  <a:pt x="13481" y="18104"/>
                </a:lnTo>
                <a:lnTo>
                  <a:pt x="13237" y="17983"/>
                </a:lnTo>
                <a:lnTo>
                  <a:pt x="12970" y="17861"/>
                </a:lnTo>
                <a:lnTo>
                  <a:pt x="12726" y="17788"/>
                </a:lnTo>
                <a:lnTo>
                  <a:pt x="12507" y="17764"/>
                </a:lnTo>
                <a:lnTo>
                  <a:pt x="12264" y="17764"/>
                </a:lnTo>
                <a:lnTo>
                  <a:pt x="12045" y="17812"/>
                </a:lnTo>
                <a:lnTo>
                  <a:pt x="11753" y="17885"/>
                </a:lnTo>
                <a:lnTo>
                  <a:pt x="11485" y="17983"/>
                </a:lnTo>
                <a:lnTo>
                  <a:pt x="10974" y="18202"/>
                </a:lnTo>
                <a:lnTo>
                  <a:pt x="10707" y="18275"/>
                </a:lnTo>
                <a:lnTo>
                  <a:pt x="10439" y="18323"/>
                </a:lnTo>
                <a:lnTo>
                  <a:pt x="10317" y="18323"/>
                </a:lnTo>
                <a:lnTo>
                  <a:pt x="10171" y="18299"/>
                </a:lnTo>
                <a:lnTo>
                  <a:pt x="10025" y="18250"/>
                </a:lnTo>
                <a:lnTo>
                  <a:pt x="9855" y="18202"/>
                </a:lnTo>
                <a:lnTo>
                  <a:pt x="9441" y="18007"/>
                </a:lnTo>
                <a:lnTo>
                  <a:pt x="9222" y="17910"/>
                </a:lnTo>
                <a:lnTo>
                  <a:pt x="9028" y="17837"/>
                </a:lnTo>
                <a:lnTo>
                  <a:pt x="8809" y="17788"/>
                </a:lnTo>
                <a:lnTo>
                  <a:pt x="8590" y="17764"/>
                </a:lnTo>
                <a:lnTo>
                  <a:pt x="8371" y="17764"/>
                </a:lnTo>
                <a:lnTo>
                  <a:pt x="8127" y="17788"/>
                </a:lnTo>
                <a:lnTo>
                  <a:pt x="7860" y="17885"/>
                </a:lnTo>
                <a:lnTo>
                  <a:pt x="7592" y="17983"/>
                </a:lnTo>
                <a:lnTo>
                  <a:pt x="7105" y="18202"/>
                </a:lnTo>
                <a:lnTo>
                  <a:pt x="6862" y="18299"/>
                </a:lnTo>
                <a:lnTo>
                  <a:pt x="6619" y="18372"/>
                </a:lnTo>
                <a:lnTo>
                  <a:pt x="6205" y="18372"/>
                </a:lnTo>
                <a:lnTo>
                  <a:pt x="6059" y="18323"/>
                </a:lnTo>
                <a:lnTo>
                  <a:pt x="5792" y="18250"/>
                </a:lnTo>
                <a:lnTo>
                  <a:pt x="5573" y="18153"/>
                </a:lnTo>
                <a:lnTo>
                  <a:pt x="5110" y="17958"/>
                </a:lnTo>
                <a:lnTo>
                  <a:pt x="4867" y="17885"/>
                </a:lnTo>
                <a:lnTo>
                  <a:pt x="4624" y="17812"/>
                </a:lnTo>
                <a:lnTo>
                  <a:pt x="4380" y="17788"/>
                </a:lnTo>
                <a:lnTo>
                  <a:pt x="4113" y="17788"/>
                </a:lnTo>
                <a:lnTo>
                  <a:pt x="3845" y="17837"/>
                </a:lnTo>
                <a:lnTo>
                  <a:pt x="3602" y="17910"/>
                </a:lnTo>
                <a:lnTo>
                  <a:pt x="3115" y="18129"/>
                </a:lnTo>
                <a:lnTo>
                  <a:pt x="2872" y="18226"/>
                </a:lnTo>
                <a:lnTo>
                  <a:pt x="2628" y="18323"/>
                </a:lnTo>
                <a:lnTo>
                  <a:pt x="2361" y="18372"/>
                </a:lnTo>
                <a:lnTo>
                  <a:pt x="2117" y="18421"/>
                </a:lnTo>
                <a:lnTo>
                  <a:pt x="1971" y="18421"/>
                </a:lnTo>
                <a:lnTo>
                  <a:pt x="1850" y="18396"/>
                </a:lnTo>
                <a:lnTo>
                  <a:pt x="1582" y="18299"/>
                </a:lnTo>
                <a:lnTo>
                  <a:pt x="1363" y="18177"/>
                </a:lnTo>
                <a:lnTo>
                  <a:pt x="1120" y="18031"/>
                </a:lnTo>
                <a:lnTo>
                  <a:pt x="876" y="17934"/>
                </a:lnTo>
                <a:lnTo>
                  <a:pt x="633" y="17837"/>
                </a:lnTo>
                <a:lnTo>
                  <a:pt x="511" y="17812"/>
                </a:lnTo>
                <a:lnTo>
                  <a:pt x="390" y="17812"/>
                </a:lnTo>
                <a:lnTo>
                  <a:pt x="244" y="17837"/>
                </a:lnTo>
                <a:lnTo>
                  <a:pt x="98" y="17885"/>
                </a:lnTo>
                <a:lnTo>
                  <a:pt x="49" y="17934"/>
                </a:lnTo>
                <a:lnTo>
                  <a:pt x="49" y="17983"/>
                </a:lnTo>
                <a:lnTo>
                  <a:pt x="73" y="18031"/>
                </a:lnTo>
                <a:lnTo>
                  <a:pt x="122" y="18056"/>
                </a:lnTo>
                <a:lnTo>
                  <a:pt x="268" y="18056"/>
                </a:lnTo>
                <a:lnTo>
                  <a:pt x="414" y="18080"/>
                </a:lnTo>
                <a:lnTo>
                  <a:pt x="682" y="18177"/>
                </a:lnTo>
                <a:lnTo>
                  <a:pt x="925" y="18299"/>
                </a:lnTo>
                <a:lnTo>
                  <a:pt x="1168" y="18445"/>
                </a:lnTo>
                <a:lnTo>
                  <a:pt x="1412" y="18567"/>
                </a:lnTo>
                <a:lnTo>
                  <a:pt x="1679" y="18688"/>
                </a:lnTo>
                <a:lnTo>
                  <a:pt x="1947" y="18761"/>
                </a:lnTo>
                <a:lnTo>
                  <a:pt x="2093" y="18786"/>
                </a:lnTo>
                <a:lnTo>
                  <a:pt x="2239" y="18810"/>
                </a:lnTo>
                <a:lnTo>
                  <a:pt x="2507" y="18761"/>
                </a:lnTo>
                <a:lnTo>
                  <a:pt x="2750" y="18713"/>
                </a:lnTo>
                <a:lnTo>
                  <a:pt x="2993" y="18615"/>
                </a:lnTo>
                <a:lnTo>
                  <a:pt x="3237" y="18518"/>
                </a:lnTo>
                <a:lnTo>
                  <a:pt x="3748" y="18323"/>
                </a:lnTo>
                <a:lnTo>
                  <a:pt x="3991" y="18250"/>
                </a:lnTo>
                <a:lnTo>
                  <a:pt x="4259" y="18202"/>
                </a:lnTo>
                <a:lnTo>
                  <a:pt x="4380" y="18177"/>
                </a:lnTo>
                <a:lnTo>
                  <a:pt x="4526" y="18202"/>
                </a:lnTo>
                <a:lnTo>
                  <a:pt x="4770" y="18250"/>
                </a:lnTo>
                <a:lnTo>
                  <a:pt x="5013" y="18348"/>
                </a:lnTo>
                <a:lnTo>
                  <a:pt x="5256" y="18469"/>
                </a:lnTo>
                <a:lnTo>
                  <a:pt x="5743" y="18713"/>
                </a:lnTo>
                <a:lnTo>
                  <a:pt x="5986" y="18810"/>
                </a:lnTo>
                <a:lnTo>
                  <a:pt x="6254" y="18859"/>
                </a:lnTo>
                <a:lnTo>
                  <a:pt x="6522" y="18859"/>
                </a:lnTo>
                <a:lnTo>
                  <a:pt x="6765" y="18834"/>
                </a:lnTo>
                <a:lnTo>
                  <a:pt x="6984" y="18786"/>
                </a:lnTo>
                <a:lnTo>
                  <a:pt x="7227" y="18713"/>
                </a:lnTo>
                <a:lnTo>
                  <a:pt x="7665" y="18494"/>
                </a:lnTo>
                <a:lnTo>
                  <a:pt x="8127" y="18299"/>
                </a:lnTo>
                <a:lnTo>
                  <a:pt x="8273" y="18250"/>
                </a:lnTo>
                <a:lnTo>
                  <a:pt x="8395" y="18226"/>
                </a:lnTo>
                <a:lnTo>
                  <a:pt x="8541" y="18226"/>
                </a:lnTo>
                <a:lnTo>
                  <a:pt x="8663" y="18250"/>
                </a:lnTo>
                <a:lnTo>
                  <a:pt x="8930" y="18299"/>
                </a:lnTo>
                <a:lnTo>
                  <a:pt x="9174" y="18396"/>
                </a:lnTo>
                <a:lnTo>
                  <a:pt x="9685" y="18640"/>
                </a:lnTo>
                <a:lnTo>
                  <a:pt x="9928" y="18737"/>
                </a:lnTo>
                <a:lnTo>
                  <a:pt x="10196" y="18810"/>
                </a:lnTo>
                <a:lnTo>
                  <a:pt x="10439" y="18834"/>
                </a:lnTo>
                <a:lnTo>
                  <a:pt x="10682" y="18810"/>
                </a:lnTo>
                <a:lnTo>
                  <a:pt x="10901" y="18761"/>
                </a:lnTo>
                <a:lnTo>
                  <a:pt x="11145" y="18688"/>
                </a:lnTo>
                <a:lnTo>
                  <a:pt x="11583" y="18494"/>
                </a:lnTo>
                <a:lnTo>
                  <a:pt x="12021" y="18299"/>
                </a:lnTo>
                <a:lnTo>
                  <a:pt x="12167" y="18275"/>
                </a:lnTo>
                <a:lnTo>
                  <a:pt x="12313" y="18250"/>
                </a:lnTo>
                <a:lnTo>
                  <a:pt x="12434" y="18250"/>
                </a:lnTo>
                <a:lnTo>
                  <a:pt x="12580" y="18275"/>
                </a:lnTo>
                <a:lnTo>
                  <a:pt x="12848" y="18323"/>
                </a:lnTo>
                <a:lnTo>
                  <a:pt x="13091" y="18421"/>
                </a:lnTo>
                <a:lnTo>
                  <a:pt x="13627" y="18640"/>
                </a:lnTo>
                <a:lnTo>
                  <a:pt x="13894" y="18713"/>
                </a:lnTo>
                <a:lnTo>
                  <a:pt x="14162" y="18761"/>
                </a:lnTo>
                <a:lnTo>
                  <a:pt x="14430" y="18737"/>
                </a:lnTo>
                <a:lnTo>
                  <a:pt x="14697" y="18688"/>
                </a:lnTo>
                <a:lnTo>
                  <a:pt x="15208" y="18567"/>
                </a:lnTo>
                <a:lnTo>
                  <a:pt x="15938" y="18348"/>
                </a:lnTo>
                <a:lnTo>
                  <a:pt x="16692" y="18129"/>
                </a:lnTo>
                <a:lnTo>
                  <a:pt x="16790" y="18080"/>
                </a:lnTo>
                <a:lnTo>
                  <a:pt x="16838" y="18007"/>
                </a:lnTo>
                <a:lnTo>
                  <a:pt x="16863" y="17934"/>
                </a:lnTo>
                <a:lnTo>
                  <a:pt x="16863" y="17837"/>
                </a:lnTo>
                <a:lnTo>
                  <a:pt x="16814" y="17764"/>
                </a:lnTo>
                <a:lnTo>
                  <a:pt x="16765" y="17691"/>
                </a:lnTo>
                <a:lnTo>
                  <a:pt x="16668" y="1766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7"/>
          <p:cNvSpPr/>
          <p:nvPr/>
        </p:nvSpPr>
        <p:spPr>
          <a:xfrm>
            <a:off x="587301" y="4001916"/>
            <a:ext cx="415325" cy="234212"/>
          </a:xfrm>
          <a:custGeom>
            <a:avLst/>
            <a:gdLst/>
            <a:ahLst/>
            <a:cxnLst/>
            <a:rect l="l" t="t" r="r" b="b"/>
            <a:pathLst>
              <a:path w="21705" h="12240" extrusionOk="0">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7"/>
          <p:cNvSpPr/>
          <p:nvPr/>
        </p:nvSpPr>
        <p:spPr>
          <a:xfrm>
            <a:off x="1136697" y="3939976"/>
            <a:ext cx="334786" cy="352486"/>
          </a:xfrm>
          <a:custGeom>
            <a:avLst/>
            <a:gdLst/>
            <a:ahLst/>
            <a:cxnLst/>
            <a:rect l="l" t="t" r="r" b="b"/>
            <a:pathLst>
              <a:path w="17496" h="18421" extrusionOk="0">
                <a:moveTo>
                  <a:pt x="7421" y="1047"/>
                </a:moveTo>
                <a:lnTo>
                  <a:pt x="7373" y="1071"/>
                </a:lnTo>
                <a:lnTo>
                  <a:pt x="7348" y="1120"/>
                </a:lnTo>
                <a:lnTo>
                  <a:pt x="7324" y="1169"/>
                </a:lnTo>
                <a:lnTo>
                  <a:pt x="7348" y="1315"/>
                </a:lnTo>
                <a:lnTo>
                  <a:pt x="7348" y="1461"/>
                </a:lnTo>
                <a:lnTo>
                  <a:pt x="7324" y="1582"/>
                </a:lnTo>
                <a:lnTo>
                  <a:pt x="7300" y="1704"/>
                </a:lnTo>
                <a:lnTo>
                  <a:pt x="7178" y="1923"/>
                </a:lnTo>
                <a:lnTo>
                  <a:pt x="7008" y="2142"/>
                </a:lnTo>
                <a:lnTo>
                  <a:pt x="6862" y="2385"/>
                </a:lnTo>
                <a:lnTo>
                  <a:pt x="6813" y="2483"/>
                </a:lnTo>
                <a:lnTo>
                  <a:pt x="6765" y="2604"/>
                </a:lnTo>
                <a:lnTo>
                  <a:pt x="6740" y="2750"/>
                </a:lnTo>
                <a:lnTo>
                  <a:pt x="6740" y="2872"/>
                </a:lnTo>
                <a:lnTo>
                  <a:pt x="6740" y="3018"/>
                </a:lnTo>
                <a:lnTo>
                  <a:pt x="6789" y="3164"/>
                </a:lnTo>
                <a:lnTo>
                  <a:pt x="6862" y="3286"/>
                </a:lnTo>
                <a:lnTo>
                  <a:pt x="6959" y="3432"/>
                </a:lnTo>
                <a:lnTo>
                  <a:pt x="7154" y="3699"/>
                </a:lnTo>
                <a:lnTo>
                  <a:pt x="7251" y="3845"/>
                </a:lnTo>
                <a:lnTo>
                  <a:pt x="7275" y="3991"/>
                </a:lnTo>
                <a:lnTo>
                  <a:pt x="7275" y="4064"/>
                </a:lnTo>
                <a:lnTo>
                  <a:pt x="7275" y="4137"/>
                </a:lnTo>
                <a:lnTo>
                  <a:pt x="7251" y="4186"/>
                </a:lnTo>
                <a:lnTo>
                  <a:pt x="7178" y="4259"/>
                </a:lnTo>
                <a:lnTo>
                  <a:pt x="7154" y="4332"/>
                </a:lnTo>
                <a:lnTo>
                  <a:pt x="7129" y="4405"/>
                </a:lnTo>
                <a:lnTo>
                  <a:pt x="7129" y="4478"/>
                </a:lnTo>
                <a:lnTo>
                  <a:pt x="7178" y="4527"/>
                </a:lnTo>
                <a:lnTo>
                  <a:pt x="7251" y="4575"/>
                </a:lnTo>
                <a:lnTo>
                  <a:pt x="7324" y="4600"/>
                </a:lnTo>
                <a:lnTo>
                  <a:pt x="7397" y="4575"/>
                </a:lnTo>
                <a:lnTo>
                  <a:pt x="7470" y="4527"/>
                </a:lnTo>
                <a:lnTo>
                  <a:pt x="7567" y="4429"/>
                </a:lnTo>
                <a:lnTo>
                  <a:pt x="7616" y="4332"/>
                </a:lnTo>
                <a:lnTo>
                  <a:pt x="7665" y="4235"/>
                </a:lnTo>
                <a:lnTo>
                  <a:pt x="7689" y="4113"/>
                </a:lnTo>
                <a:lnTo>
                  <a:pt x="7689" y="4016"/>
                </a:lnTo>
                <a:lnTo>
                  <a:pt x="7665" y="3918"/>
                </a:lnTo>
                <a:lnTo>
                  <a:pt x="7592" y="3724"/>
                </a:lnTo>
                <a:lnTo>
                  <a:pt x="7470" y="3505"/>
                </a:lnTo>
                <a:lnTo>
                  <a:pt x="7324" y="3310"/>
                </a:lnTo>
                <a:lnTo>
                  <a:pt x="7202" y="3115"/>
                </a:lnTo>
                <a:lnTo>
                  <a:pt x="7105" y="2921"/>
                </a:lnTo>
                <a:lnTo>
                  <a:pt x="7081" y="2823"/>
                </a:lnTo>
                <a:lnTo>
                  <a:pt x="7105" y="2726"/>
                </a:lnTo>
                <a:lnTo>
                  <a:pt x="7154" y="2604"/>
                </a:lnTo>
                <a:lnTo>
                  <a:pt x="7202" y="2483"/>
                </a:lnTo>
                <a:lnTo>
                  <a:pt x="7373" y="2239"/>
                </a:lnTo>
                <a:lnTo>
                  <a:pt x="7543" y="1972"/>
                </a:lnTo>
                <a:lnTo>
                  <a:pt x="7689" y="1728"/>
                </a:lnTo>
                <a:lnTo>
                  <a:pt x="7738" y="1607"/>
                </a:lnTo>
                <a:lnTo>
                  <a:pt x="7762" y="1485"/>
                </a:lnTo>
                <a:lnTo>
                  <a:pt x="7762" y="1363"/>
                </a:lnTo>
                <a:lnTo>
                  <a:pt x="7713" y="1242"/>
                </a:lnTo>
                <a:lnTo>
                  <a:pt x="7616" y="1144"/>
                </a:lnTo>
                <a:lnTo>
                  <a:pt x="7494" y="1071"/>
                </a:lnTo>
                <a:lnTo>
                  <a:pt x="7421" y="1047"/>
                </a:lnTo>
                <a:close/>
                <a:moveTo>
                  <a:pt x="10293" y="1242"/>
                </a:moveTo>
                <a:lnTo>
                  <a:pt x="10268" y="1266"/>
                </a:lnTo>
                <a:lnTo>
                  <a:pt x="10244" y="1363"/>
                </a:lnTo>
                <a:lnTo>
                  <a:pt x="10220" y="1485"/>
                </a:lnTo>
                <a:lnTo>
                  <a:pt x="10195" y="1607"/>
                </a:lnTo>
                <a:lnTo>
                  <a:pt x="10171" y="1680"/>
                </a:lnTo>
                <a:lnTo>
                  <a:pt x="10098" y="1826"/>
                </a:lnTo>
                <a:lnTo>
                  <a:pt x="10001" y="1923"/>
                </a:lnTo>
                <a:lnTo>
                  <a:pt x="9782" y="2166"/>
                </a:lnTo>
                <a:lnTo>
                  <a:pt x="9684" y="2288"/>
                </a:lnTo>
                <a:lnTo>
                  <a:pt x="9611" y="2434"/>
                </a:lnTo>
                <a:lnTo>
                  <a:pt x="9587" y="2604"/>
                </a:lnTo>
                <a:lnTo>
                  <a:pt x="9587" y="2775"/>
                </a:lnTo>
                <a:lnTo>
                  <a:pt x="9636" y="2921"/>
                </a:lnTo>
                <a:lnTo>
                  <a:pt x="9709" y="3042"/>
                </a:lnTo>
                <a:lnTo>
                  <a:pt x="9879" y="3286"/>
                </a:lnTo>
                <a:lnTo>
                  <a:pt x="10001" y="3456"/>
                </a:lnTo>
                <a:lnTo>
                  <a:pt x="10074" y="3626"/>
                </a:lnTo>
                <a:lnTo>
                  <a:pt x="10098" y="3724"/>
                </a:lnTo>
                <a:lnTo>
                  <a:pt x="10098" y="3821"/>
                </a:lnTo>
                <a:lnTo>
                  <a:pt x="10074" y="3918"/>
                </a:lnTo>
                <a:lnTo>
                  <a:pt x="10025" y="4016"/>
                </a:lnTo>
                <a:lnTo>
                  <a:pt x="9952" y="4137"/>
                </a:lnTo>
                <a:lnTo>
                  <a:pt x="9855" y="4235"/>
                </a:lnTo>
                <a:lnTo>
                  <a:pt x="9782" y="4332"/>
                </a:lnTo>
                <a:lnTo>
                  <a:pt x="9709" y="4454"/>
                </a:lnTo>
                <a:lnTo>
                  <a:pt x="9684" y="4502"/>
                </a:lnTo>
                <a:lnTo>
                  <a:pt x="9684" y="4575"/>
                </a:lnTo>
                <a:lnTo>
                  <a:pt x="9733" y="4673"/>
                </a:lnTo>
                <a:lnTo>
                  <a:pt x="9757" y="4721"/>
                </a:lnTo>
                <a:lnTo>
                  <a:pt x="9806" y="4746"/>
                </a:lnTo>
                <a:lnTo>
                  <a:pt x="9855" y="4770"/>
                </a:lnTo>
                <a:lnTo>
                  <a:pt x="9928" y="4746"/>
                </a:lnTo>
                <a:lnTo>
                  <a:pt x="10122" y="4648"/>
                </a:lnTo>
                <a:lnTo>
                  <a:pt x="10268" y="4502"/>
                </a:lnTo>
                <a:lnTo>
                  <a:pt x="10414" y="4332"/>
                </a:lnTo>
                <a:lnTo>
                  <a:pt x="10487" y="4137"/>
                </a:lnTo>
                <a:lnTo>
                  <a:pt x="10536" y="3943"/>
                </a:lnTo>
                <a:lnTo>
                  <a:pt x="10536" y="3724"/>
                </a:lnTo>
                <a:lnTo>
                  <a:pt x="10487" y="3505"/>
                </a:lnTo>
                <a:lnTo>
                  <a:pt x="10414" y="3310"/>
                </a:lnTo>
                <a:lnTo>
                  <a:pt x="10293" y="3140"/>
                </a:lnTo>
                <a:lnTo>
                  <a:pt x="10171" y="2994"/>
                </a:lnTo>
                <a:lnTo>
                  <a:pt x="10074" y="2872"/>
                </a:lnTo>
                <a:lnTo>
                  <a:pt x="10025" y="2775"/>
                </a:lnTo>
                <a:lnTo>
                  <a:pt x="10001" y="2653"/>
                </a:lnTo>
                <a:lnTo>
                  <a:pt x="10025" y="2556"/>
                </a:lnTo>
                <a:lnTo>
                  <a:pt x="10074" y="2434"/>
                </a:lnTo>
                <a:lnTo>
                  <a:pt x="10122" y="2337"/>
                </a:lnTo>
                <a:lnTo>
                  <a:pt x="10293" y="2118"/>
                </a:lnTo>
                <a:lnTo>
                  <a:pt x="10414" y="1947"/>
                </a:lnTo>
                <a:lnTo>
                  <a:pt x="10512" y="1753"/>
                </a:lnTo>
                <a:lnTo>
                  <a:pt x="10512" y="1655"/>
                </a:lnTo>
                <a:lnTo>
                  <a:pt x="10536" y="1558"/>
                </a:lnTo>
                <a:lnTo>
                  <a:pt x="10512" y="1461"/>
                </a:lnTo>
                <a:lnTo>
                  <a:pt x="10487" y="1363"/>
                </a:lnTo>
                <a:lnTo>
                  <a:pt x="10463" y="1290"/>
                </a:lnTo>
                <a:lnTo>
                  <a:pt x="10390" y="1266"/>
                </a:lnTo>
                <a:lnTo>
                  <a:pt x="10317" y="1242"/>
                </a:lnTo>
                <a:close/>
                <a:moveTo>
                  <a:pt x="8322" y="1"/>
                </a:moveTo>
                <a:lnTo>
                  <a:pt x="8273" y="49"/>
                </a:lnTo>
                <a:lnTo>
                  <a:pt x="8249" y="98"/>
                </a:lnTo>
                <a:lnTo>
                  <a:pt x="8273" y="171"/>
                </a:lnTo>
                <a:lnTo>
                  <a:pt x="8492" y="512"/>
                </a:lnTo>
                <a:lnTo>
                  <a:pt x="8614" y="682"/>
                </a:lnTo>
                <a:lnTo>
                  <a:pt x="8687" y="877"/>
                </a:lnTo>
                <a:lnTo>
                  <a:pt x="8711" y="1023"/>
                </a:lnTo>
                <a:lnTo>
                  <a:pt x="8735" y="1144"/>
                </a:lnTo>
                <a:lnTo>
                  <a:pt x="8711" y="1266"/>
                </a:lnTo>
                <a:lnTo>
                  <a:pt x="8687" y="1388"/>
                </a:lnTo>
                <a:lnTo>
                  <a:pt x="8614" y="1631"/>
                </a:lnTo>
                <a:lnTo>
                  <a:pt x="8492" y="1850"/>
                </a:lnTo>
                <a:lnTo>
                  <a:pt x="8322" y="2166"/>
                </a:lnTo>
                <a:lnTo>
                  <a:pt x="8249" y="2312"/>
                </a:lnTo>
                <a:lnTo>
                  <a:pt x="8200" y="2458"/>
                </a:lnTo>
                <a:lnTo>
                  <a:pt x="8200" y="2604"/>
                </a:lnTo>
                <a:lnTo>
                  <a:pt x="8200" y="2775"/>
                </a:lnTo>
                <a:lnTo>
                  <a:pt x="8249" y="2921"/>
                </a:lnTo>
                <a:lnTo>
                  <a:pt x="8322" y="3091"/>
                </a:lnTo>
                <a:lnTo>
                  <a:pt x="8419" y="3213"/>
                </a:lnTo>
                <a:lnTo>
                  <a:pt x="8516" y="3334"/>
                </a:lnTo>
                <a:lnTo>
                  <a:pt x="8589" y="3432"/>
                </a:lnTo>
                <a:lnTo>
                  <a:pt x="8638" y="3529"/>
                </a:lnTo>
                <a:lnTo>
                  <a:pt x="8662" y="3651"/>
                </a:lnTo>
                <a:lnTo>
                  <a:pt x="8662" y="3748"/>
                </a:lnTo>
                <a:lnTo>
                  <a:pt x="8638" y="3845"/>
                </a:lnTo>
                <a:lnTo>
                  <a:pt x="8614" y="3967"/>
                </a:lnTo>
                <a:lnTo>
                  <a:pt x="8516" y="4162"/>
                </a:lnTo>
                <a:lnTo>
                  <a:pt x="8297" y="4551"/>
                </a:lnTo>
                <a:lnTo>
                  <a:pt x="8200" y="4746"/>
                </a:lnTo>
                <a:lnTo>
                  <a:pt x="8103" y="4940"/>
                </a:lnTo>
                <a:lnTo>
                  <a:pt x="8054" y="5062"/>
                </a:lnTo>
                <a:lnTo>
                  <a:pt x="8054" y="5208"/>
                </a:lnTo>
                <a:lnTo>
                  <a:pt x="8054" y="5354"/>
                </a:lnTo>
                <a:lnTo>
                  <a:pt x="8078" y="5476"/>
                </a:lnTo>
                <a:lnTo>
                  <a:pt x="8127" y="5622"/>
                </a:lnTo>
                <a:lnTo>
                  <a:pt x="8224" y="5719"/>
                </a:lnTo>
                <a:lnTo>
                  <a:pt x="8297" y="5816"/>
                </a:lnTo>
                <a:lnTo>
                  <a:pt x="8419" y="5889"/>
                </a:lnTo>
                <a:lnTo>
                  <a:pt x="8492" y="5914"/>
                </a:lnTo>
                <a:lnTo>
                  <a:pt x="8565" y="5914"/>
                </a:lnTo>
                <a:lnTo>
                  <a:pt x="8614" y="5889"/>
                </a:lnTo>
                <a:lnTo>
                  <a:pt x="8662" y="5841"/>
                </a:lnTo>
                <a:lnTo>
                  <a:pt x="8711" y="5792"/>
                </a:lnTo>
                <a:lnTo>
                  <a:pt x="8711" y="5719"/>
                </a:lnTo>
                <a:lnTo>
                  <a:pt x="8687" y="5670"/>
                </a:lnTo>
                <a:lnTo>
                  <a:pt x="8662" y="5597"/>
                </a:lnTo>
                <a:lnTo>
                  <a:pt x="8589" y="5476"/>
                </a:lnTo>
                <a:lnTo>
                  <a:pt x="8541" y="5378"/>
                </a:lnTo>
                <a:lnTo>
                  <a:pt x="8516" y="5257"/>
                </a:lnTo>
                <a:lnTo>
                  <a:pt x="8516" y="5159"/>
                </a:lnTo>
                <a:lnTo>
                  <a:pt x="8541" y="5038"/>
                </a:lnTo>
                <a:lnTo>
                  <a:pt x="8565" y="4940"/>
                </a:lnTo>
                <a:lnTo>
                  <a:pt x="8687" y="4721"/>
                </a:lnTo>
                <a:lnTo>
                  <a:pt x="8954" y="4283"/>
                </a:lnTo>
                <a:lnTo>
                  <a:pt x="9076" y="4040"/>
                </a:lnTo>
                <a:lnTo>
                  <a:pt x="9100" y="3943"/>
                </a:lnTo>
                <a:lnTo>
                  <a:pt x="9125" y="3821"/>
                </a:lnTo>
                <a:lnTo>
                  <a:pt x="9125" y="3626"/>
                </a:lnTo>
                <a:lnTo>
                  <a:pt x="9076" y="3480"/>
                </a:lnTo>
                <a:lnTo>
                  <a:pt x="9027" y="3310"/>
                </a:lnTo>
                <a:lnTo>
                  <a:pt x="8930" y="3164"/>
                </a:lnTo>
                <a:lnTo>
                  <a:pt x="8784" y="2921"/>
                </a:lnTo>
                <a:lnTo>
                  <a:pt x="8711" y="2823"/>
                </a:lnTo>
                <a:lnTo>
                  <a:pt x="8662" y="2726"/>
                </a:lnTo>
                <a:lnTo>
                  <a:pt x="8662" y="2604"/>
                </a:lnTo>
                <a:lnTo>
                  <a:pt x="8662" y="2507"/>
                </a:lnTo>
                <a:lnTo>
                  <a:pt x="8711" y="2361"/>
                </a:lnTo>
                <a:lnTo>
                  <a:pt x="8784" y="2215"/>
                </a:lnTo>
                <a:lnTo>
                  <a:pt x="8954" y="1899"/>
                </a:lnTo>
                <a:lnTo>
                  <a:pt x="9076" y="1582"/>
                </a:lnTo>
                <a:lnTo>
                  <a:pt x="9125" y="1436"/>
                </a:lnTo>
                <a:lnTo>
                  <a:pt x="9149" y="1266"/>
                </a:lnTo>
                <a:lnTo>
                  <a:pt x="9149" y="1096"/>
                </a:lnTo>
                <a:lnTo>
                  <a:pt x="9125" y="901"/>
                </a:lnTo>
                <a:lnTo>
                  <a:pt x="9100" y="755"/>
                </a:lnTo>
                <a:lnTo>
                  <a:pt x="9052" y="609"/>
                </a:lnTo>
                <a:lnTo>
                  <a:pt x="8979" y="463"/>
                </a:lnTo>
                <a:lnTo>
                  <a:pt x="8881" y="341"/>
                </a:lnTo>
                <a:lnTo>
                  <a:pt x="8784" y="220"/>
                </a:lnTo>
                <a:lnTo>
                  <a:pt x="8662" y="122"/>
                </a:lnTo>
                <a:lnTo>
                  <a:pt x="8541" y="49"/>
                </a:lnTo>
                <a:lnTo>
                  <a:pt x="8395" y="1"/>
                </a:lnTo>
                <a:close/>
                <a:moveTo>
                  <a:pt x="6497" y="7982"/>
                </a:moveTo>
                <a:lnTo>
                  <a:pt x="6424" y="8079"/>
                </a:lnTo>
                <a:lnTo>
                  <a:pt x="6229" y="8055"/>
                </a:lnTo>
                <a:lnTo>
                  <a:pt x="5791" y="8030"/>
                </a:lnTo>
                <a:lnTo>
                  <a:pt x="6156" y="8006"/>
                </a:lnTo>
                <a:lnTo>
                  <a:pt x="6497" y="7982"/>
                </a:lnTo>
                <a:close/>
                <a:moveTo>
                  <a:pt x="10512" y="6911"/>
                </a:moveTo>
                <a:lnTo>
                  <a:pt x="11242" y="6960"/>
                </a:lnTo>
                <a:lnTo>
                  <a:pt x="11972" y="7009"/>
                </a:lnTo>
                <a:lnTo>
                  <a:pt x="12677" y="7106"/>
                </a:lnTo>
                <a:lnTo>
                  <a:pt x="13407" y="7228"/>
                </a:lnTo>
                <a:lnTo>
                  <a:pt x="14089" y="7374"/>
                </a:lnTo>
                <a:lnTo>
                  <a:pt x="14186" y="7422"/>
                </a:lnTo>
                <a:lnTo>
                  <a:pt x="14259" y="7471"/>
                </a:lnTo>
                <a:lnTo>
                  <a:pt x="14283" y="7520"/>
                </a:lnTo>
                <a:lnTo>
                  <a:pt x="14283" y="7593"/>
                </a:lnTo>
                <a:lnTo>
                  <a:pt x="14259" y="7666"/>
                </a:lnTo>
                <a:lnTo>
                  <a:pt x="14210" y="7714"/>
                </a:lnTo>
                <a:lnTo>
                  <a:pt x="14162" y="7787"/>
                </a:lnTo>
                <a:lnTo>
                  <a:pt x="14089" y="7836"/>
                </a:lnTo>
                <a:lnTo>
                  <a:pt x="13894" y="7909"/>
                </a:lnTo>
                <a:lnTo>
                  <a:pt x="13699" y="7958"/>
                </a:lnTo>
                <a:lnTo>
                  <a:pt x="13310" y="8030"/>
                </a:lnTo>
                <a:lnTo>
                  <a:pt x="12775" y="8079"/>
                </a:lnTo>
                <a:lnTo>
                  <a:pt x="12750" y="8006"/>
                </a:lnTo>
                <a:lnTo>
                  <a:pt x="12677" y="7982"/>
                </a:lnTo>
                <a:lnTo>
                  <a:pt x="12215" y="7860"/>
                </a:lnTo>
                <a:lnTo>
                  <a:pt x="11753" y="7787"/>
                </a:lnTo>
                <a:lnTo>
                  <a:pt x="11290" y="7714"/>
                </a:lnTo>
                <a:lnTo>
                  <a:pt x="10804" y="7666"/>
                </a:lnTo>
                <a:lnTo>
                  <a:pt x="9855" y="7617"/>
                </a:lnTo>
                <a:lnTo>
                  <a:pt x="8906" y="7593"/>
                </a:lnTo>
                <a:lnTo>
                  <a:pt x="7884" y="7593"/>
                </a:lnTo>
                <a:lnTo>
                  <a:pt x="6862" y="7641"/>
                </a:lnTo>
                <a:lnTo>
                  <a:pt x="6424" y="7666"/>
                </a:lnTo>
                <a:lnTo>
                  <a:pt x="5986" y="7714"/>
                </a:lnTo>
                <a:lnTo>
                  <a:pt x="5767" y="7739"/>
                </a:lnTo>
                <a:lnTo>
                  <a:pt x="5548" y="7787"/>
                </a:lnTo>
                <a:lnTo>
                  <a:pt x="5353" y="7860"/>
                </a:lnTo>
                <a:lnTo>
                  <a:pt x="5159" y="7933"/>
                </a:lnTo>
                <a:lnTo>
                  <a:pt x="5159" y="7958"/>
                </a:lnTo>
                <a:lnTo>
                  <a:pt x="5159" y="7982"/>
                </a:lnTo>
                <a:lnTo>
                  <a:pt x="5207" y="8006"/>
                </a:lnTo>
                <a:lnTo>
                  <a:pt x="5207" y="8006"/>
                </a:lnTo>
                <a:lnTo>
                  <a:pt x="4696" y="7958"/>
                </a:lnTo>
                <a:lnTo>
                  <a:pt x="4331" y="7933"/>
                </a:lnTo>
                <a:lnTo>
                  <a:pt x="3869" y="7909"/>
                </a:lnTo>
                <a:lnTo>
                  <a:pt x="3626" y="7860"/>
                </a:lnTo>
                <a:lnTo>
                  <a:pt x="3431" y="7787"/>
                </a:lnTo>
                <a:lnTo>
                  <a:pt x="3334" y="7739"/>
                </a:lnTo>
                <a:lnTo>
                  <a:pt x="3261" y="7666"/>
                </a:lnTo>
                <a:lnTo>
                  <a:pt x="3212" y="7617"/>
                </a:lnTo>
                <a:lnTo>
                  <a:pt x="3163" y="7520"/>
                </a:lnTo>
                <a:lnTo>
                  <a:pt x="3261" y="7471"/>
                </a:lnTo>
                <a:lnTo>
                  <a:pt x="3358" y="7398"/>
                </a:lnTo>
                <a:lnTo>
                  <a:pt x="3577" y="7325"/>
                </a:lnTo>
                <a:lnTo>
                  <a:pt x="3820" y="7301"/>
                </a:lnTo>
                <a:lnTo>
                  <a:pt x="4064" y="7276"/>
                </a:lnTo>
                <a:lnTo>
                  <a:pt x="5548" y="7130"/>
                </a:lnTo>
                <a:lnTo>
                  <a:pt x="6935" y="7009"/>
                </a:lnTo>
                <a:lnTo>
                  <a:pt x="8322" y="6936"/>
                </a:lnTo>
                <a:lnTo>
                  <a:pt x="9052" y="6911"/>
                </a:lnTo>
                <a:close/>
                <a:moveTo>
                  <a:pt x="7032" y="7933"/>
                </a:moveTo>
                <a:lnTo>
                  <a:pt x="6935" y="8079"/>
                </a:lnTo>
                <a:lnTo>
                  <a:pt x="6935" y="8103"/>
                </a:lnTo>
                <a:lnTo>
                  <a:pt x="6765" y="8079"/>
                </a:lnTo>
                <a:lnTo>
                  <a:pt x="6789" y="8030"/>
                </a:lnTo>
                <a:lnTo>
                  <a:pt x="6862" y="7958"/>
                </a:lnTo>
                <a:lnTo>
                  <a:pt x="6862" y="7933"/>
                </a:lnTo>
                <a:close/>
                <a:moveTo>
                  <a:pt x="7519" y="7909"/>
                </a:moveTo>
                <a:lnTo>
                  <a:pt x="7470" y="8006"/>
                </a:lnTo>
                <a:lnTo>
                  <a:pt x="7421" y="8103"/>
                </a:lnTo>
                <a:lnTo>
                  <a:pt x="7275" y="8103"/>
                </a:lnTo>
                <a:lnTo>
                  <a:pt x="7348" y="8006"/>
                </a:lnTo>
                <a:lnTo>
                  <a:pt x="7421" y="7909"/>
                </a:lnTo>
                <a:close/>
                <a:moveTo>
                  <a:pt x="8054" y="7909"/>
                </a:moveTo>
                <a:lnTo>
                  <a:pt x="7981" y="8006"/>
                </a:lnTo>
                <a:lnTo>
                  <a:pt x="7908" y="8103"/>
                </a:lnTo>
                <a:lnTo>
                  <a:pt x="7908" y="8128"/>
                </a:lnTo>
                <a:lnTo>
                  <a:pt x="7665" y="8128"/>
                </a:lnTo>
                <a:lnTo>
                  <a:pt x="7689" y="8030"/>
                </a:lnTo>
                <a:lnTo>
                  <a:pt x="7786" y="7909"/>
                </a:lnTo>
                <a:close/>
                <a:moveTo>
                  <a:pt x="8468" y="7909"/>
                </a:moveTo>
                <a:lnTo>
                  <a:pt x="8395" y="8006"/>
                </a:lnTo>
                <a:lnTo>
                  <a:pt x="8322" y="8128"/>
                </a:lnTo>
                <a:lnTo>
                  <a:pt x="8224" y="8128"/>
                </a:lnTo>
                <a:lnTo>
                  <a:pt x="8322" y="7909"/>
                </a:lnTo>
                <a:close/>
                <a:moveTo>
                  <a:pt x="8784" y="7909"/>
                </a:moveTo>
                <a:lnTo>
                  <a:pt x="8662" y="8128"/>
                </a:lnTo>
                <a:lnTo>
                  <a:pt x="8541" y="8128"/>
                </a:lnTo>
                <a:lnTo>
                  <a:pt x="8589" y="7909"/>
                </a:lnTo>
                <a:close/>
                <a:moveTo>
                  <a:pt x="10171" y="7958"/>
                </a:moveTo>
                <a:lnTo>
                  <a:pt x="10122" y="8006"/>
                </a:lnTo>
                <a:lnTo>
                  <a:pt x="10001" y="8128"/>
                </a:lnTo>
                <a:lnTo>
                  <a:pt x="9976" y="8128"/>
                </a:lnTo>
                <a:lnTo>
                  <a:pt x="10049" y="7958"/>
                </a:lnTo>
                <a:close/>
                <a:moveTo>
                  <a:pt x="10414" y="7982"/>
                </a:moveTo>
                <a:lnTo>
                  <a:pt x="10585" y="8006"/>
                </a:lnTo>
                <a:lnTo>
                  <a:pt x="10585" y="8055"/>
                </a:lnTo>
                <a:lnTo>
                  <a:pt x="10560" y="8128"/>
                </a:lnTo>
                <a:lnTo>
                  <a:pt x="10341" y="8128"/>
                </a:lnTo>
                <a:lnTo>
                  <a:pt x="10414" y="7982"/>
                </a:lnTo>
                <a:close/>
                <a:moveTo>
                  <a:pt x="10779" y="8006"/>
                </a:moveTo>
                <a:lnTo>
                  <a:pt x="11485" y="8103"/>
                </a:lnTo>
                <a:lnTo>
                  <a:pt x="10804" y="8128"/>
                </a:lnTo>
                <a:lnTo>
                  <a:pt x="10779" y="8055"/>
                </a:lnTo>
                <a:lnTo>
                  <a:pt x="10779" y="8006"/>
                </a:lnTo>
                <a:close/>
                <a:moveTo>
                  <a:pt x="9319" y="7909"/>
                </a:moveTo>
                <a:lnTo>
                  <a:pt x="9222" y="8030"/>
                </a:lnTo>
                <a:lnTo>
                  <a:pt x="9125" y="8152"/>
                </a:lnTo>
                <a:lnTo>
                  <a:pt x="8979" y="8152"/>
                </a:lnTo>
                <a:lnTo>
                  <a:pt x="9027" y="7909"/>
                </a:lnTo>
                <a:close/>
                <a:moveTo>
                  <a:pt x="9417" y="7909"/>
                </a:moveTo>
                <a:lnTo>
                  <a:pt x="9952" y="7958"/>
                </a:lnTo>
                <a:lnTo>
                  <a:pt x="9855" y="8103"/>
                </a:lnTo>
                <a:lnTo>
                  <a:pt x="9855" y="8128"/>
                </a:lnTo>
                <a:lnTo>
                  <a:pt x="9611" y="8128"/>
                </a:lnTo>
                <a:lnTo>
                  <a:pt x="9660" y="8030"/>
                </a:lnTo>
                <a:lnTo>
                  <a:pt x="9660" y="7982"/>
                </a:lnTo>
                <a:lnTo>
                  <a:pt x="9636" y="7958"/>
                </a:lnTo>
                <a:lnTo>
                  <a:pt x="9611" y="7933"/>
                </a:lnTo>
                <a:lnTo>
                  <a:pt x="9563" y="7958"/>
                </a:lnTo>
                <a:lnTo>
                  <a:pt x="9441" y="8103"/>
                </a:lnTo>
                <a:lnTo>
                  <a:pt x="9417" y="8152"/>
                </a:lnTo>
                <a:lnTo>
                  <a:pt x="9344" y="8152"/>
                </a:lnTo>
                <a:lnTo>
                  <a:pt x="9417" y="7933"/>
                </a:lnTo>
                <a:lnTo>
                  <a:pt x="9417" y="7909"/>
                </a:lnTo>
                <a:close/>
                <a:moveTo>
                  <a:pt x="1874" y="8955"/>
                </a:moveTo>
                <a:lnTo>
                  <a:pt x="2117" y="9004"/>
                </a:lnTo>
                <a:lnTo>
                  <a:pt x="2360" y="9052"/>
                </a:lnTo>
                <a:lnTo>
                  <a:pt x="2604" y="9052"/>
                </a:lnTo>
                <a:lnTo>
                  <a:pt x="2823" y="10342"/>
                </a:lnTo>
                <a:lnTo>
                  <a:pt x="3115" y="11607"/>
                </a:lnTo>
                <a:lnTo>
                  <a:pt x="3309" y="12362"/>
                </a:lnTo>
                <a:lnTo>
                  <a:pt x="3309" y="12362"/>
                </a:lnTo>
                <a:lnTo>
                  <a:pt x="3163" y="12167"/>
                </a:lnTo>
                <a:lnTo>
                  <a:pt x="2993" y="11997"/>
                </a:lnTo>
                <a:lnTo>
                  <a:pt x="2823" y="11826"/>
                </a:lnTo>
                <a:lnTo>
                  <a:pt x="2628" y="11656"/>
                </a:lnTo>
                <a:lnTo>
                  <a:pt x="2385" y="11486"/>
                </a:lnTo>
                <a:lnTo>
                  <a:pt x="2117" y="11315"/>
                </a:lnTo>
                <a:lnTo>
                  <a:pt x="1825" y="11145"/>
                </a:lnTo>
                <a:lnTo>
                  <a:pt x="1557" y="10950"/>
                </a:lnTo>
                <a:lnTo>
                  <a:pt x="1338" y="10731"/>
                </a:lnTo>
                <a:lnTo>
                  <a:pt x="1217" y="10610"/>
                </a:lnTo>
                <a:lnTo>
                  <a:pt x="1144" y="10464"/>
                </a:lnTo>
                <a:lnTo>
                  <a:pt x="1071" y="10342"/>
                </a:lnTo>
                <a:lnTo>
                  <a:pt x="998" y="10196"/>
                </a:lnTo>
                <a:lnTo>
                  <a:pt x="973" y="10050"/>
                </a:lnTo>
                <a:lnTo>
                  <a:pt x="949" y="9880"/>
                </a:lnTo>
                <a:lnTo>
                  <a:pt x="949" y="9734"/>
                </a:lnTo>
                <a:lnTo>
                  <a:pt x="998" y="9563"/>
                </a:lnTo>
                <a:lnTo>
                  <a:pt x="1046" y="9442"/>
                </a:lnTo>
                <a:lnTo>
                  <a:pt x="1119" y="9320"/>
                </a:lnTo>
                <a:lnTo>
                  <a:pt x="1241" y="9198"/>
                </a:lnTo>
                <a:lnTo>
                  <a:pt x="1338" y="9101"/>
                </a:lnTo>
                <a:lnTo>
                  <a:pt x="1484" y="9028"/>
                </a:lnTo>
                <a:lnTo>
                  <a:pt x="1630" y="8979"/>
                </a:lnTo>
                <a:lnTo>
                  <a:pt x="1752" y="8955"/>
                </a:lnTo>
                <a:close/>
                <a:moveTo>
                  <a:pt x="14137" y="15525"/>
                </a:moveTo>
                <a:lnTo>
                  <a:pt x="14405" y="15598"/>
                </a:lnTo>
                <a:lnTo>
                  <a:pt x="14405" y="15720"/>
                </a:lnTo>
                <a:lnTo>
                  <a:pt x="14405" y="15841"/>
                </a:lnTo>
                <a:lnTo>
                  <a:pt x="14381" y="15939"/>
                </a:lnTo>
                <a:lnTo>
                  <a:pt x="14356" y="16012"/>
                </a:lnTo>
                <a:lnTo>
                  <a:pt x="14283" y="16060"/>
                </a:lnTo>
                <a:lnTo>
                  <a:pt x="14235" y="16085"/>
                </a:lnTo>
                <a:lnTo>
                  <a:pt x="14137" y="16109"/>
                </a:lnTo>
                <a:lnTo>
                  <a:pt x="14040" y="16109"/>
                </a:lnTo>
                <a:lnTo>
                  <a:pt x="13529" y="16133"/>
                </a:lnTo>
                <a:lnTo>
                  <a:pt x="13018" y="16133"/>
                </a:lnTo>
                <a:lnTo>
                  <a:pt x="13213" y="15866"/>
                </a:lnTo>
                <a:lnTo>
                  <a:pt x="13383" y="15549"/>
                </a:lnTo>
                <a:lnTo>
                  <a:pt x="13797" y="15549"/>
                </a:lnTo>
                <a:lnTo>
                  <a:pt x="14137" y="15525"/>
                </a:lnTo>
                <a:close/>
                <a:moveTo>
                  <a:pt x="4623" y="15379"/>
                </a:moveTo>
                <a:lnTo>
                  <a:pt x="4891" y="15768"/>
                </a:lnTo>
                <a:lnTo>
                  <a:pt x="5183" y="16157"/>
                </a:lnTo>
                <a:lnTo>
                  <a:pt x="5183" y="16157"/>
                </a:lnTo>
                <a:lnTo>
                  <a:pt x="3796" y="16085"/>
                </a:lnTo>
                <a:lnTo>
                  <a:pt x="3674" y="16109"/>
                </a:lnTo>
                <a:lnTo>
                  <a:pt x="3577" y="16060"/>
                </a:lnTo>
                <a:lnTo>
                  <a:pt x="3504" y="15987"/>
                </a:lnTo>
                <a:lnTo>
                  <a:pt x="3455" y="15841"/>
                </a:lnTo>
                <a:lnTo>
                  <a:pt x="3772" y="15695"/>
                </a:lnTo>
                <a:lnTo>
                  <a:pt x="4185" y="15525"/>
                </a:lnTo>
                <a:lnTo>
                  <a:pt x="4623" y="15379"/>
                </a:lnTo>
                <a:close/>
                <a:moveTo>
                  <a:pt x="3017" y="7982"/>
                </a:moveTo>
                <a:lnTo>
                  <a:pt x="3163" y="8079"/>
                </a:lnTo>
                <a:lnTo>
                  <a:pt x="3309" y="8152"/>
                </a:lnTo>
                <a:lnTo>
                  <a:pt x="3480" y="8201"/>
                </a:lnTo>
                <a:lnTo>
                  <a:pt x="3650" y="8249"/>
                </a:lnTo>
                <a:lnTo>
                  <a:pt x="3991" y="8298"/>
                </a:lnTo>
                <a:lnTo>
                  <a:pt x="4331" y="8322"/>
                </a:lnTo>
                <a:lnTo>
                  <a:pt x="5329" y="8420"/>
                </a:lnTo>
                <a:lnTo>
                  <a:pt x="6302" y="8493"/>
                </a:lnTo>
                <a:lnTo>
                  <a:pt x="7300" y="8541"/>
                </a:lnTo>
                <a:lnTo>
                  <a:pt x="8297" y="8566"/>
                </a:lnTo>
                <a:lnTo>
                  <a:pt x="10293" y="8566"/>
                </a:lnTo>
                <a:lnTo>
                  <a:pt x="12288" y="8517"/>
                </a:lnTo>
                <a:lnTo>
                  <a:pt x="13067" y="8493"/>
                </a:lnTo>
                <a:lnTo>
                  <a:pt x="13432" y="8468"/>
                </a:lnTo>
                <a:lnTo>
                  <a:pt x="13821" y="8395"/>
                </a:lnTo>
                <a:lnTo>
                  <a:pt x="14016" y="8347"/>
                </a:lnTo>
                <a:lnTo>
                  <a:pt x="14235" y="8249"/>
                </a:lnTo>
                <a:lnTo>
                  <a:pt x="14454" y="8152"/>
                </a:lnTo>
                <a:lnTo>
                  <a:pt x="14648" y="8006"/>
                </a:lnTo>
                <a:lnTo>
                  <a:pt x="14648" y="8931"/>
                </a:lnTo>
                <a:lnTo>
                  <a:pt x="14478" y="8931"/>
                </a:lnTo>
                <a:lnTo>
                  <a:pt x="14308" y="8955"/>
                </a:lnTo>
                <a:lnTo>
                  <a:pt x="13943" y="9052"/>
                </a:lnTo>
                <a:lnTo>
                  <a:pt x="13334" y="9174"/>
                </a:lnTo>
                <a:lnTo>
                  <a:pt x="12726" y="9247"/>
                </a:lnTo>
                <a:lnTo>
                  <a:pt x="12458" y="9271"/>
                </a:lnTo>
                <a:lnTo>
                  <a:pt x="12191" y="9271"/>
                </a:lnTo>
                <a:lnTo>
                  <a:pt x="11655" y="9247"/>
                </a:lnTo>
                <a:lnTo>
                  <a:pt x="10585" y="9247"/>
                </a:lnTo>
                <a:lnTo>
                  <a:pt x="10536" y="9271"/>
                </a:lnTo>
                <a:lnTo>
                  <a:pt x="10536" y="9296"/>
                </a:lnTo>
                <a:lnTo>
                  <a:pt x="10536" y="9344"/>
                </a:lnTo>
                <a:lnTo>
                  <a:pt x="10560" y="9369"/>
                </a:lnTo>
                <a:lnTo>
                  <a:pt x="10828" y="9442"/>
                </a:lnTo>
                <a:lnTo>
                  <a:pt x="11096" y="9490"/>
                </a:lnTo>
                <a:lnTo>
                  <a:pt x="11363" y="9539"/>
                </a:lnTo>
                <a:lnTo>
                  <a:pt x="11631" y="9563"/>
                </a:lnTo>
                <a:lnTo>
                  <a:pt x="12191" y="9539"/>
                </a:lnTo>
                <a:lnTo>
                  <a:pt x="12726" y="9515"/>
                </a:lnTo>
                <a:lnTo>
                  <a:pt x="13213" y="9490"/>
                </a:lnTo>
                <a:lnTo>
                  <a:pt x="13724" y="9417"/>
                </a:lnTo>
                <a:lnTo>
                  <a:pt x="13967" y="9369"/>
                </a:lnTo>
                <a:lnTo>
                  <a:pt x="14210" y="9320"/>
                </a:lnTo>
                <a:lnTo>
                  <a:pt x="14429" y="9223"/>
                </a:lnTo>
                <a:lnTo>
                  <a:pt x="14648" y="9125"/>
                </a:lnTo>
                <a:lnTo>
                  <a:pt x="14648" y="9125"/>
                </a:lnTo>
                <a:lnTo>
                  <a:pt x="14600" y="9612"/>
                </a:lnTo>
                <a:lnTo>
                  <a:pt x="13748" y="9855"/>
                </a:lnTo>
                <a:lnTo>
                  <a:pt x="13310" y="9977"/>
                </a:lnTo>
                <a:lnTo>
                  <a:pt x="12872" y="10050"/>
                </a:lnTo>
                <a:lnTo>
                  <a:pt x="12410" y="10050"/>
                </a:lnTo>
                <a:lnTo>
                  <a:pt x="11947" y="10026"/>
                </a:lnTo>
                <a:lnTo>
                  <a:pt x="11485" y="9977"/>
                </a:lnTo>
                <a:lnTo>
                  <a:pt x="11266" y="9977"/>
                </a:lnTo>
                <a:lnTo>
                  <a:pt x="11047" y="10001"/>
                </a:lnTo>
                <a:lnTo>
                  <a:pt x="10974" y="10026"/>
                </a:lnTo>
                <a:lnTo>
                  <a:pt x="10950" y="10074"/>
                </a:lnTo>
                <a:lnTo>
                  <a:pt x="10950" y="10123"/>
                </a:lnTo>
                <a:lnTo>
                  <a:pt x="10998" y="10172"/>
                </a:lnTo>
                <a:lnTo>
                  <a:pt x="11217" y="10293"/>
                </a:lnTo>
                <a:lnTo>
                  <a:pt x="11461" y="10366"/>
                </a:lnTo>
                <a:lnTo>
                  <a:pt x="11704" y="10439"/>
                </a:lnTo>
                <a:lnTo>
                  <a:pt x="11996" y="10464"/>
                </a:lnTo>
                <a:lnTo>
                  <a:pt x="12264" y="10464"/>
                </a:lnTo>
                <a:lnTo>
                  <a:pt x="12531" y="10439"/>
                </a:lnTo>
                <a:lnTo>
                  <a:pt x="13042" y="10415"/>
                </a:lnTo>
                <a:lnTo>
                  <a:pt x="13432" y="10342"/>
                </a:lnTo>
                <a:lnTo>
                  <a:pt x="13821" y="10269"/>
                </a:lnTo>
                <a:lnTo>
                  <a:pt x="14210" y="10123"/>
                </a:lnTo>
                <a:lnTo>
                  <a:pt x="14551" y="9953"/>
                </a:lnTo>
                <a:lnTo>
                  <a:pt x="14551" y="10074"/>
                </a:lnTo>
                <a:lnTo>
                  <a:pt x="14454" y="10537"/>
                </a:lnTo>
                <a:lnTo>
                  <a:pt x="14113" y="10585"/>
                </a:lnTo>
                <a:lnTo>
                  <a:pt x="13772" y="10658"/>
                </a:lnTo>
                <a:lnTo>
                  <a:pt x="13456" y="10756"/>
                </a:lnTo>
                <a:lnTo>
                  <a:pt x="13140" y="10829"/>
                </a:lnTo>
                <a:lnTo>
                  <a:pt x="12702" y="10853"/>
                </a:lnTo>
                <a:lnTo>
                  <a:pt x="12264" y="10902"/>
                </a:lnTo>
                <a:lnTo>
                  <a:pt x="11826" y="10950"/>
                </a:lnTo>
                <a:lnTo>
                  <a:pt x="11607" y="10999"/>
                </a:lnTo>
                <a:lnTo>
                  <a:pt x="11412" y="11072"/>
                </a:lnTo>
                <a:lnTo>
                  <a:pt x="11388" y="11096"/>
                </a:lnTo>
                <a:lnTo>
                  <a:pt x="11412" y="11121"/>
                </a:lnTo>
                <a:lnTo>
                  <a:pt x="11607" y="11218"/>
                </a:lnTo>
                <a:lnTo>
                  <a:pt x="11826" y="11267"/>
                </a:lnTo>
                <a:lnTo>
                  <a:pt x="12045" y="11291"/>
                </a:lnTo>
                <a:lnTo>
                  <a:pt x="12288" y="11291"/>
                </a:lnTo>
                <a:lnTo>
                  <a:pt x="12750" y="11242"/>
                </a:lnTo>
                <a:lnTo>
                  <a:pt x="13188" y="11194"/>
                </a:lnTo>
                <a:lnTo>
                  <a:pt x="13748" y="11121"/>
                </a:lnTo>
                <a:lnTo>
                  <a:pt x="14064" y="11048"/>
                </a:lnTo>
                <a:lnTo>
                  <a:pt x="14356" y="10950"/>
                </a:lnTo>
                <a:lnTo>
                  <a:pt x="14162" y="11729"/>
                </a:lnTo>
                <a:lnTo>
                  <a:pt x="13845" y="11753"/>
                </a:lnTo>
                <a:lnTo>
                  <a:pt x="13553" y="11778"/>
                </a:lnTo>
                <a:lnTo>
                  <a:pt x="12921" y="11875"/>
                </a:lnTo>
                <a:lnTo>
                  <a:pt x="12653" y="11875"/>
                </a:lnTo>
                <a:lnTo>
                  <a:pt x="12337" y="11899"/>
                </a:lnTo>
                <a:lnTo>
                  <a:pt x="12191" y="11899"/>
                </a:lnTo>
                <a:lnTo>
                  <a:pt x="12069" y="11948"/>
                </a:lnTo>
                <a:lnTo>
                  <a:pt x="11923" y="11997"/>
                </a:lnTo>
                <a:lnTo>
                  <a:pt x="11801" y="12070"/>
                </a:lnTo>
                <a:lnTo>
                  <a:pt x="11801" y="12094"/>
                </a:lnTo>
                <a:lnTo>
                  <a:pt x="11801" y="12118"/>
                </a:lnTo>
                <a:lnTo>
                  <a:pt x="11923" y="12191"/>
                </a:lnTo>
                <a:lnTo>
                  <a:pt x="12069" y="12240"/>
                </a:lnTo>
                <a:lnTo>
                  <a:pt x="12191" y="12264"/>
                </a:lnTo>
                <a:lnTo>
                  <a:pt x="12653" y="12264"/>
                </a:lnTo>
                <a:lnTo>
                  <a:pt x="12921" y="12216"/>
                </a:lnTo>
                <a:lnTo>
                  <a:pt x="13505" y="12167"/>
                </a:lnTo>
                <a:lnTo>
                  <a:pt x="13772" y="12143"/>
                </a:lnTo>
                <a:lnTo>
                  <a:pt x="14064" y="12070"/>
                </a:lnTo>
                <a:lnTo>
                  <a:pt x="14064" y="12070"/>
                </a:lnTo>
                <a:lnTo>
                  <a:pt x="13943" y="12483"/>
                </a:lnTo>
                <a:lnTo>
                  <a:pt x="13845" y="12848"/>
                </a:lnTo>
                <a:lnTo>
                  <a:pt x="13724" y="12800"/>
                </a:lnTo>
                <a:lnTo>
                  <a:pt x="13626" y="12775"/>
                </a:lnTo>
                <a:lnTo>
                  <a:pt x="13383" y="12775"/>
                </a:lnTo>
                <a:lnTo>
                  <a:pt x="12896" y="12848"/>
                </a:lnTo>
                <a:lnTo>
                  <a:pt x="12337" y="12897"/>
                </a:lnTo>
                <a:lnTo>
                  <a:pt x="12069" y="12946"/>
                </a:lnTo>
                <a:lnTo>
                  <a:pt x="11777" y="13043"/>
                </a:lnTo>
                <a:lnTo>
                  <a:pt x="11753" y="13067"/>
                </a:lnTo>
                <a:lnTo>
                  <a:pt x="11753" y="13116"/>
                </a:lnTo>
                <a:lnTo>
                  <a:pt x="11777" y="13165"/>
                </a:lnTo>
                <a:lnTo>
                  <a:pt x="11801" y="13189"/>
                </a:lnTo>
                <a:lnTo>
                  <a:pt x="12069" y="13238"/>
                </a:lnTo>
                <a:lnTo>
                  <a:pt x="12361" y="13238"/>
                </a:lnTo>
                <a:lnTo>
                  <a:pt x="12896" y="13213"/>
                </a:lnTo>
                <a:lnTo>
                  <a:pt x="13334" y="13189"/>
                </a:lnTo>
                <a:lnTo>
                  <a:pt x="13578" y="13165"/>
                </a:lnTo>
                <a:lnTo>
                  <a:pt x="13675" y="13140"/>
                </a:lnTo>
                <a:lnTo>
                  <a:pt x="13772" y="13092"/>
                </a:lnTo>
                <a:lnTo>
                  <a:pt x="13772" y="13092"/>
                </a:lnTo>
                <a:lnTo>
                  <a:pt x="13505" y="13870"/>
                </a:lnTo>
                <a:lnTo>
                  <a:pt x="13310" y="13870"/>
                </a:lnTo>
                <a:lnTo>
                  <a:pt x="13115" y="13895"/>
                </a:lnTo>
                <a:lnTo>
                  <a:pt x="12896" y="13919"/>
                </a:lnTo>
                <a:lnTo>
                  <a:pt x="12702" y="13943"/>
                </a:lnTo>
                <a:lnTo>
                  <a:pt x="12483" y="13943"/>
                </a:lnTo>
                <a:lnTo>
                  <a:pt x="12239" y="13919"/>
                </a:lnTo>
                <a:lnTo>
                  <a:pt x="11777" y="13870"/>
                </a:lnTo>
                <a:lnTo>
                  <a:pt x="11753" y="13895"/>
                </a:lnTo>
                <a:lnTo>
                  <a:pt x="11753" y="13919"/>
                </a:lnTo>
                <a:lnTo>
                  <a:pt x="11947" y="14041"/>
                </a:lnTo>
                <a:lnTo>
                  <a:pt x="12142" y="14138"/>
                </a:lnTo>
                <a:lnTo>
                  <a:pt x="12361" y="14187"/>
                </a:lnTo>
                <a:lnTo>
                  <a:pt x="12604" y="14211"/>
                </a:lnTo>
                <a:lnTo>
                  <a:pt x="12775" y="14235"/>
                </a:lnTo>
                <a:lnTo>
                  <a:pt x="13188" y="14235"/>
                </a:lnTo>
                <a:lnTo>
                  <a:pt x="13383" y="14187"/>
                </a:lnTo>
                <a:lnTo>
                  <a:pt x="13383" y="14187"/>
                </a:lnTo>
                <a:lnTo>
                  <a:pt x="13286" y="14430"/>
                </a:lnTo>
                <a:lnTo>
                  <a:pt x="13261" y="14454"/>
                </a:lnTo>
                <a:lnTo>
                  <a:pt x="13237" y="14479"/>
                </a:lnTo>
                <a:lnTo>
                  <a:pt x="13213" y="14576"/>
                </a:lnTo>
                <a:lnTo>
                  <a:pt x="13140" y="14527"/>
                </a:lnTo>
                <a:lnTo>
                  <a:pt x="12872" y="14527"/>
                </a:lnTo>
                <a:lnTo>
                  <a:pt x="12507" y="14552"/>
                </a:lnTo>
                <a:lnTo>
                  <a:pt x="12288" y="14552"/>
                </a:lnTo>
                <a:lnTo>
                  <a:pt x="12069" y="14503"/>
                </a:lnTo>
                <a:lnTo>
                  <a:pt x="11850" y="14479"/>
                </a:lnTo>
                <a:lnTo>
                  <a:pt x="11631" y="14454"/>
                </a:lnTo>
                <a:lnTo>
                  <a:pt x="11582" y="14479"/>
                </a:lnTo>
                <a:lnTo>
                  <a:pt x="11558" y="14503"/>
                </a:lnTo>
                <a:lnTo>
                  <a:pt x="11558" y="14552"/>
                </a:lnTo>
                <a:lnTo>
                  <a:pt x="11582" y="14600"/>
                </a:lnTo>
                <a:lnTo>
                  <a:pt x="11655" y="14673"/>
                </a:lnTo>
                <a:lnTo>
                  <a:pt x="11753" y="14746"/>
                </a:lnTo>
                <a:lnTo>
                  <a:pt x="11947" y="14844"/>
                </a:lnTo>
                <a:lnTo>
                  <a:pt x="12166" y="14917"/>
                </a:lnTo>
                <a:lnTo>
                  <a:pt x="12410" y="14941"/>
                </a:lnTo>
                <a:lnTo>
                  <a:pt x="12750" y="14941"/>
                </a:lnTo>
                <a:lnTo>
                  <a:pt x="12945" y="14892"/>
                </a:lnTo>
                <a:lnTo>
                  <a:pt x="13115" y="14819"/>
                </a:lnTo>
                <a:lnTo>
                  <a:pt x="12872" y="15257"/>
                </a:lnTo>
                <a:lnTo>
                  <a:pt x="12750" y="15233"/>
                </a:lnTo>
                <a:lnTo>
                  <a:pt x="12629" y="15257"/>
                </a:lnTo>
                <a:lnTo>
                  <a:pt x="12385" y="15257"/>
                </a:lnTo>
                <a:lnTo>
                  <a:pt x="12191" y="15233"/>
                </a:lnTo>
                <a:lnTo>
                  <a:pt x="11996" y="15209"/>
                </a:lnTo>
                <a:lnTo>
                  <a:pt x="11801" y="15184"/>
                </a:lnTo>
                <a:lnTo>
                  <a:pt x="11631" y="15184"/>
                </a:lnTo>
                <a:lnTo>
                  <a:pt x="11582" y="15209"/>
                </a:lnTo>
                <a:lnTo>
                  <a:pt x="11607" y="15257"/>
                </a:lnTo>
                <a:lnTo>
                  <a:pt x="11655" y="15330"/>
                </a:lnTo>
                <a:lnTo>
                  <a:pt x="11728" y="15403"/>
                </a:lnTo>
                <a:lnTo>
                  <a:pt x="11801" y="15476"/>
                </a:lnTo>
                <a:lnTo>
                  <a:pt x="11899" y="15525"/>
                </a:lnTo>
                <a:lnTo>
                  <a:pt x="12093" y="15574"/>
                </a:lnTo>
                <a:lnTo>
                  <a:pt x="12288" y="15598"/>
                </a:lnTo>
                <a:lnTo>
                  <a:pt x="12458" y="15622"/>
                </a:lnTo>
                <a:lnTo>
                  <a:pt x="12653" y="15622"/>
                </a:lnTo>
                <a:lnTo>
                  <a:pt x="12458" y="15890"/>
                </a:lnTo>
                <a:lnTo>
                  <a:pt x="12264" y="15866"/>
                </a:lnTo>
                <a:lnTo>
                  <a:pt x="12045" y="15890"/>
                </a:lnTo>
                <a:lnTo>
                  <a:pt x="11826" y="15866"/>
                </a:lnTo>
                <a:lnTo>
                  <a:pt x="11631" y="15841"/>
                </a:lnTo>
                <a:lnTo>
                  <a:pt x="11558" y="15841"/>
                </a:lnTo>
                <a:lnTo>
                  <a:pt x="11461" y="15890"/>
                </a:lnTo>
                <a:lnTo>
                  <a:pt x="11509" y="15987"/>
                </a:lnTo>
                <a:lnTo>
                  <a:pt x="11607" y="16060"/>
                </a:lnTo>
                <a:lnTo>
                  <a:pt x="11728" y="16133"/>
                </a:lnTo>
                <a:lnTo>
                  <a:pt x="11850" y="16157"/>
                </a:lnTo>
                <a:lnTo>
                  <a:pt x="8930" y="16206"/>
                </a:lnTo>
                <a:lnTo>
                  <a:pt x="7324" y="16206"/>
                </a:lnTo>
                <a:lnTo>
                  <a:pt x="5694" y="16182"/>
                </a:lnTo>
                <a:lnTo>
                  <a:pt x="5718" y="16109"/>
                </a:lnTo>
                <a:lnTo>
                  <a:pt x="5718" y="16036"/>
                </a:lnTo>
                <a:lnTo>
                  <a:pt x="5694" y="15963"/>
                </a:lnTo>
                <a:lnTo>
                  <a:pt x="5645" y="15890"/>
                </a:lnTo>
                <a:lnTo>
                  <a:pt x="5305" y="15428"/>
                </a:lnTo>
                <a:lnTo>
                  <a:pt x="5013" y="14965"/>
                </a:lnTo>
                <a:lnTo>
                  <a:pt x="4721" y="14454"/>
                </a:lnTo>
                <a:lnTo>
                  <a:pt x="4477" y="13968"/>
                </a:lnTo>
                <a:lnTo>
                  <a:pt x="4258" y="13432"/>
                </a:lnTo>
                <a:lnTo>
                  <a:pt x="4064" y="12897"/>
                </a:lnTo>
                <a:lnTo>
                  <a:pt x="3869" y="12362"/>
                </a:lnTo>
                <a:lnTo>
                  <a:pt x="3723" y="11826"/>
                </a:lnTo>
                <a:lnTo>
                  <a:pt x="3553" y="11267"/>
                </a:lnTo>
                <a:lnTo>
                  <a:pt x="3431" y="10683"/>
                </a:lnTo>
                <a:lnTo>
                  <a:pt x="3163" y="9539"/>
                </a:lnTo>
                <a:lnTo>
                  <a:pt x="3090" y="9125"/>
                </a:lnTo>
                <a:lnTo>
                  <a:pt x="3042" y="8736"/>
                </a:lnTo>
                <a:lnTo>
                  <a:pt x="3017" y="8371"/>
                </a:lnTo>
                <a:lnTo>
                  <a:pt x="3017" y="7982"/>
                </a:lnTo>
                <a:close/>
                <a:moveTo>
                  <a:pt x="4258" y="14746"/>
                </a:moveTo>
                <a:lnTo>
                  <a:pt x="4502" y="15209"/>
                </a:lnTo>
                <a:lnTo>
                  <a:pt x="4064" y="15257"/>
                </a:lnTo>
                <a:lnTo>
                  <a:pt x="3626" y="15379"/>
                </a:lnTo>
                <a:lnTo>
                  <a:pt x="3455" y="15428"/>
                </a:lnTo>
                <a:lnTo>
                  <a:pt x="3285" y="15501"/>
                </a:lnTo>
                <a:lnTo>
                  <a:pt x="3115" y="15622"/>
                </a:lnTo>
                <a:lnTo>
                  <a:pt x="3042" y="15671"/>
                </a:lnTo>
                <a:lnTo>
                  <a:pt x="2993" y="15744"/>
                </a:lnTo>
                <a:lnTo>
                  <a:pt x="2944" y="15914"/>
                </a:lnTo>
                <a:lnTo>
                  <a:pt x="2944" y="16060"/>
                </a:lnTo>
                <a:lnTo>
                  <a:pt x="2993" y="16182"/>
                </a:lnTo>
                <a:lnTo>
                  <a:pt x="3066" y="16279"/>
                </a:lnTo>
                <a:lnTo>
                  <a:pt x="3163" y="16352"/>
                </a:lnTo>
                <a:lnTo>
                  <a:pt x="3309" y="16401"/>
                </a:lnTo>
                <a:lnTo>
                  <a:pt x="3455" y="16449"/>
                </a:lnTo>
                <a:lnTo>
                  <a:pt x="3601" y="16474"/>
                </a:lnTo>
                <a:lnTo>
                  <a:pt x="4283" y="16547"/>
                </a:lnTo>
                <a:lnTo>
                  <a:pt x="4988" y="16571"/>
                </a:lnTo>
                <a:lnTo>
                  <a:pt x="6375" y="16620"/>
                </a:lnTo>
                <a:lnTo>
                  <a:pt x="9125" y="16620"/>
                </a:lnTo>
                <a:lnTo>
                  <a:pt x="11801" y="16571"/>
                </a:lnTo>
                <a:lnTo>
                  <a:pt x="13018" y="16571"/>
                </a:lnTo>
                <a:lnTo>
                  <a:pt x="13626" y="16547"/>
                </a:lnTo>
                <a:lnTo>
                  <a:pt x="13943" y="16522"/>
                </a:lnTo>
                <a:lnTo>
                  <a:pt x="14235" y="16498"/>
                </a:lnTo>
                <a:lnTo>
                  <a:pt x="14381" y="16449"/>
                </a:lnTo>
                <a:lnTo>
                  <a:pt x="14527" y="16376"/>
                </a:lnTo>
                <a:lnTo>
                  <a:pt x="14673" y="16303"/>
                </a:lnTo>
                <a:lnTo>
                  <a:pt x="14819" y="16182"/>
                </a:lnTo>
                <a:lnTo>
                  <a:pt x="14916" y="16060"/>
                </a:lnTo>
                <a:lnTo>
                  <a:pt x="14965" y="15914"/>
                </a:lnTo>
                <a:lnTo>
                  <a:pt x="14965" y="15841"/>
                </a:lnTo>
                <a:lnTo>
                  <a:pt x="14965" y="15744"/>
                </a:lnTo>
                <a:lnTo>
                  <a:pt x="14940" y="15671"/>
                </a:lnTo>
                <a:lnTo>
                  <a:pt x="14916" y="15574"/>
                </a:lnTo>
                <a:lnTo>
                  <a:pt x="14794" y="15403"/>
                </a:lnTo>
                <a:lnTo>
                  <a:pt x="14648" y="15282"/>
                </a:lnTo>
                <a:lnTo>
                  <a:pt x="14478" y="15209"/>
                </a:lnTo>
                <a:lnTo>
                  <a:pt x="14308" y="15184"/>
                </a:lnTo>
                <a:lnTo>
                  <a:pt x="14137" y="15160"/>
                </a:lnTo>
                <a:lnTo>
                  <a:pt x="13553" y="15160"/>
                </a:lnTo>
                <a:lnTo>
                  <a:pt x="13699" y="14819"/>
                </a:lnTo>
                <a:lnTo>
                  <a:pt x="13724" y="14771"/>
                </a:lnTo>
                <a:lnTo>
                  <a:pt x="14454" y="14844"/>
                </a:lnTo>
                <a:lnTo>
                  <a:pt x="14794" y="14917"/>
                </a:lnTo>
                <a:lnTo>
                  <a:pt x="15135" y="14990"/>
                </a:lnTo>
                <a:lnTo>
                  <a:pt x="15500" y="15087"/>
                </a:lnTo>
                <a:lnTo>
                  <a:pt x="15816" y="15184"/>
                </a:lnTo>
                <a:lnTo>
                  <a:pt x="16157" y="15330"/>
                </a:lnTo>
                <a:lnTo>
                  <a:pt x="16497" y="15452"/>
                </a:lnTo>
                <a:lnTo>
                  <a:pt x="16741" y="15598"/>
                </a:lnTo>
                <a:lnTo>
                  <a:pt x="16911" y="15744"/>
                </a:lnTo>
                <a:lnTo>
                  <a:pt x="17033" y="15914"/>
                </a:lnTo>
                <a:lnTo>
                  <a:pt x="17081" y="16060"/>
                </a:lnTo>
                <a:lnTo>
                  <a:pt x="17081" y="16230"/>
                </a:lnTo>
                <a:lnTo>
                  <a:pt x="17008" y="16401"/>
                </a:lnTo>
                <a:lnTo>
                  <a:pt x="16911" y="16547"/>
                </a:lnTo>
                <a:lnTo>
                  <a:pt x="16789" y="16717"/>
                </a:lnTo>
                <a:lnTo>
                  <a:pt x="16643" y="16863"/>
                </a:lnTo>
                <a:lnTo>
                  <a:pt x="16449" y="17009"/>
                </a:lnTo>
                <a:lnTo>
                  <a:pt x="16059" y="17277"/>
                </a:lnTo>
                <a:lnTo>
                  <a:pt x="15670" y="17496"/>
                </a:lnTo>
                <a:lnTo>
                  <a:pt x="15305" y="17642"/>
                </a:lnTo>
                <a:lnTo>
                  <a:pt x="14965" y="17763"/>
                </a:lnTo>
                <a:lnTo>
                  <a:pt x="14600" y="17836"/>
                </a:lnTo>
                <a:lnTo>
                  <a:pt x="14259" y="17909"/>
                </a:lnTo>
                <a:lnTo>
                  <a:pt x="13894" y="17958"/>
                </a:lnTo>
                <a:lnTo>
                  <a:pt x="13140" y="18007"/>
                </a:lnTo>
                <a:lnTo>
                  <a:pt x="12410" y="18055"/>
                </a:lnTo>
                <a:lnTo>
                  <a:pt x="11558" y="18080"/>
                </a:lnTo>
                <a:lnTo>
                  <a:pt x="10706" y="18080"/>
                </a:lnTo>
                <a:lnTo>
                  <a:pt x="9027" y="18055"/>
                </a:lnTo>
                <a:lnTo>
                  <a:pt x="7324" y="18031"/>
                </a:lnTo>
                <a:lnTo>
                  <a:pt x="6473" y="18007"/>
                </a:lnTo>
                <a:lnTo>
                  <a:pt x="5645" y="17982"/>
                </a:lnTo>
                <a:lnTo>
                  <a:pt x="4794" y="17934"/>
                </a:lnTo>
                <a:lnTo>
                  <a:pt x="3942" y="17861"/>
                </a:lnTo>
                <a:lnTo>
                  <a:pt x="3115" y="17739"/>
                </a:lnTo>
                <a:lnTo>
                  <a:pt x="2287" y="17593"/>
                </a:lnTo>
                <a:lnTo>
                  <a:pt x="1898" y="17496"/>
                </a:lnTo>
                <a:lnTo>
                  <a:pt x="1509" y="17350"/>
                </a:lnTo>
                <a:lnTo>
                  <a:pt x="1168" y="17179"/>
                </a:lnTo>
                <a:lnTo>
                  <a:pt x="827" y="16985"/>
                </a:lnTo>
                <a:lnTo>
                  <a:pt x="633" y="16839"/>
                </a:lnTo>
                <a:lnTo>
                  <a:pt x="487" y="16668"/>
                </a:lnTo>
                <a:lnTo>
                  <a:pt x="365" y="16449"/>
                </a:lnTo>
                <a:lnTo>
                  <a:pt x="316" y="16328"/>
                </a:lnTo>
                <a:lnTo>
                  <a:pt x="316" y="16230"/>
                </a:lnTo>
                <a:lnTo>
                  <a:pt x="316" y="16085"/>
                </a:lnTo>
                <a:lnTo>
                  <a:pt x="341" y="15963"/>
                </a:lnTo>
                <a:lnTo>
                  <a:pt x="414" y="15866"/>
                </a:lnTo>
                <a:lnTo>
                  <a:pt x="511" y="15768"/>
                </a:lnTo>
                <a:lnTo>
                  <a:pt x="730" y="15622"/>
                </a:lnTo>
                <a:lnTo>
                  <a:pt x="949" y="15501"/>
                </a:lnTo>
                <a:lnTo>
                  <a:pt x="1314" y="15330"/>
                </a:lnTo>
                <a:lnTo>
                  <a:pt x="1728" y="15184"/>
                </a:lnTo>
                <a:lnTo>
                  <a:pt x="2141" y="15063"/>
                </a:lnTo>
                <a:lnTo>
                  <a:pt x="2555" y="14965"/>
                </a:lnTo>
                <a:lnTo>
                  <a:pt x="2993" y="14892"/>
                </a:lnTo>
                <a:lnTo>
                  <a:pt x="3407" y="14844"/>
                </a:lnTo>
                <a:lnTo>
                  <a:pt x="4258" y="14746"/>
                </a:lnTo>
                <a:close/>
                <a:moveTo>
                  <a:pt x="9076" y="6498"/>
                </a:moveTo>
                <a:lnTo>
                  <a:pt x="8103" y="6522"/>
                </a:lnTo>
                <a:lnTo>
                  <a:pt x="7129" y="6571"/>
                </a:lnTo>
                <a:lnTo>
                  <a:pt x="6156" y="6644"/>
                </a:lnTo>
                <a:lnTo>
                  <a:pt x="5183" y="6717"/>
                </a:lnTo>
                <a:lnTo>
                  <a:pt x="4526" y="6765"/>
                </a:lnTo>
                <a:lnTo>
                  <a:pt x="4161" y="6790"/>
                </a:lnTo>
                <a:lnTo>
                  <a:pt x="3796" y="6838"/>
                </a:lnTo>
                <a:lnTo>
                  <a:pt x="3431" y="6911"/>
                </a:lnTo>
                <a:lnTo>
                  <a:pt x="3285" y="6960"/>
                </a:lnTo>
                <a:lnTo>
                  <a:pt x="3115" y="7033"/>
                </a:lnTo>
                <a:lnTo>
                  <a:pt x="2993" y="7106"/>
                </a:lnTo>
                <a:lnTo>
                  <a:pt x="2847" y="7228"/>
                </a:lnTo>
                <a:lnTo>
                  <a:pt x="2750" y="7325"/>
                </a:lnTo>
                <a:lnTo>
                  <a:pt x="2652" y="7471"/>
                </a:lnTo>
                <a:lnTo>
                  <a:pt x="2628" y="7520"/>
                </a:lnTo>
                <a:lnTo>
                  <a:pt x="2628" y="7593"/>
                </a:lnTo>
                <a:lnTo>
                  <a:pt x="2652" y="7666"/>
                </a:lnTo>
                <a:lnTo>
                  <a:pt x="2579" y="7812"/>
                </a:lnTo>
                <a:lnTo>
                  <a:pt x="2555" y="7982"/>
                </a:lnTo>
                <a:lnTo>
                  <a:pt x="2531" y="8152"/>
                </a:lnTo>
                <a:lnTo>
                  <a:pt x="2506" y="8298"/>
                </a:lnTo>
                <a:lnTo>
                  <a:pt x="2360" y="8249"/>
                </a:lnTo>
                <a:lnTo>
                  <a:pt x="2214" y="8201"/>
                </a:lnTo>
                <a:lnTo>
                  <a:pt x="2044" y="8176"/>
                </a:lnTo>
                <a:lnTo>
                  <a:pt x="1874" y="8176"/>
                </a:lnTo>
                <a:lnTo>
                  <a:pt x="1557" y="8201"/>
                </a:lnTo>
                <a:lnTo>
                  <a:pt x="1265" y="8249"/>
                </a:lnTo>
                <a:lnTo>
                  <a:pt x="1046" y="8347"/>
                </a:lnTo>
                <a:lnTo>
                  <a:pt x="827" y="8468"/>
                </a:lnTo>
                <a:lnTo>
                  <a:pt x="657" y="8639"/>
                </a:lnTo>
                <a:lnTo>
                  <a:pt x="487" y="8833"/>
                </a:lnTo>
                <a:lnTo>
                  <a:pt x="365" y="9052"/>
                </a:lnTo>
                <a:lnTo>
                  <a:pt x="268" y="9271"/>
                </a:lnTo>
                <a:lnTo>
                  <a:pt x="195" y="9515"/>
                </a:lnTo>
                <a:lnTo>
                  <a:pt x="170" y="9758"/>
                </a:lnTo>
                <a:lnTo>
                  <a:pt x="170" y="10026"/>
                </a:lnTo>
                <a:lnTo>
                  <a:pt x="219" y="10293"/>
                </a:lnTo>
                <a:lnTo>
                  <a:pt x="292" y="10537"/>
                </a:lnTo>
                <a:lnTo>
                  <a:pt x="389" y="10780"/>
                </a:lnTo>
                <a:lnTo>
                  <a:pt x="535" y="10999"/>
                </a:lnTo>
                <a:lnTo>
                  <a:pt x="706" y="11194"/>
                </a:lnTo>
                <a:lnTo>
                  <a:pt x="900" y="11388"/>
                </a:lnTo>
                <a:lnTo>
                  <a:pt x="1095" y="11559"/>
                </a:lnTo>
                <a:lnTo>
                  <a:pt x="1363" y="11729"/>
                </a:lnTo>
                <a:lnTo>
                  <a:pt x="1606" y="11899"/>
                </a:lnTo>
                <a:lnTo>
                  <a:pt x="2117" y="12240"/>
                </a:lnTo>
                <a:lnTo>
                  <a:pt x="2409" y="12459"/>
                </a:lnTo>
                <a:lnTo>
                  <a:pt x="2531" y="12581"/>
                </a:lnTo>
                <a:lnTo>
                  <a:pt x="2652" y="12727"/>
                </a:lnTo>
                <a:lnTo>
                  <a:pt x="2725" y="12873"/>
                </a:lnTo>
                <a:lnTo>
                  <a:pt x="2774" y="13043"/>
                </a:lnTo>
                <a:lnTo>
                  <a:pt x="2750" y="13165"/>
                </a:lnTo>
                <a:lnTo>
                  <a:pt x="2725" y="13238"/>
                </a:lnTo>
                <a:lnTo>
                  <a:pt x="2677" y="13262"/>
                </a:lnTo>
                <a:lnTo>
                  <a:pt x="2604" y="13262"/>
                </a:lnTo>
                <a:lnTo>
                  <a:pt x="2531" y="13213"/>
                </a:lnTo>
                <a:lnTo>
                  <a:pt x="2458" y="13189"/>
                </a:lnTo>
                <a:lnTo>
                  <a:pt x="2312" y="13165"/>
                </a:lnTo>
                <a:lnTo>
                  <a:pt x="2190" y="13213"/>
                </a:lnTo>
                <a:lnTo>
                  <a:pt x="2068" y="13286"/>
                </a:lnTo>
                <a:lnTo>
                  <a:pt x="1995" y="13408"/>
                </a:lnTo>
                <a:lnTo>
                  <a:pt x="1971" y="13530"/>
                </a:lnTo>
                <a:lnTo>
                  <a:pt x="1971" y="13603"/>
                </a:lnTo>
                <a:lnTo>
                  <a:pt x="1995" y="13651"/>
                </a:lnTo>
                <a:lnTo>
                  <a:pt x="2020" y="13724"/>
                </a:lnTo>
                <a:lnTo>
                  <a:pt x="2093" y="13773"/>
                </a:lnTo>
                <a:lnTo>
                  <a:pt x="2263" y="13895"/>
                </a:lnTo>
                <a:lnTo>
                  <a:pt x="2458" y="13968"/>
                </a:lnTo>
                <a:lnTo>
                  <a:pt x="2677" y="13992"/>
                </a:lnTo>
                <a:lnTo>
                  <a:pt x="2871" y="13968"/>
                </a:lnTo>
                <a:lnTo>
                  <a:pt x="3066" y="13895"/>
                </a:lnTo>
                <a:lnTo>
                  <a:pt x="3236" y="13773"/>
                </a:lnTo>
                <a:lnTo>
                  <a:pt x="3309" y="13700"/>
                </a:lnTo>
                <a:lnTo>
                  <a:pt x="3358" y="13603"/>
                </a:lnTo>
                <a:lnTo>
                  <a:pt x="3431" y="13505"/>
                </a:lnTo>
                <a:lnTo>
                  <a:pt x="3455" y="13408"/>
                </a:lnTo>
                <a:lnTo>
                  <a:pt x="3504" y="13213"/>
                </a:lnTo>
                <a:lnTo>
                  <a:pt x="3504" y="13019"/>
                </a:lnTo>
                <a:lnTo>
                  <a:pt x="3650" y="13432"/>
                </a:lnTo>
                <a:lnTo>
                  <a:pt x="3820" y="13822"/>
                </a:lnTo>
                <a:lnTo>
                  <a:pt x="3991" y="14211"/>
                </a:lnTo>
                <a:lnTo>
                  <a:pt x="4185" y="14600"/>
                </a:lnTo>
                <a:lnTo>
                  <a:pt x="3723" y="14600"/>
                </a:lnTo>
                <a:lnTo>
                  <a:pt x="3285" y="14625"/>
                </a:lnTo>
                <a:lnTo>
                  <a:pt x="2823" y="14673"/>
                </a:lnTo>
                <a:lnTo>
                  <a:pt x="2385" y="14746"/>
                </a:lnTo>
                <a:lnTo>
                  <a:pt x="1922" y="14819"/>
                </a:lnTo>
                <a:lnTo>
                  <a:pt x="1484" y="14941"/>
                </a:lnTo>
                <a:lnTo>
                  <a:pt x="1071" y="15087"/>
                </a:lnTo>
                <a:lnTo>
                  <a:pt x="657" y="15282"/>
                </a:lnTo>
                <a:lnTo>
                  <a:pt x="487" y="15379"/>
                </a:lnTo>
                <a:lnTo>
                  <a:pt x="341" y="15476"/>
                </a:lnTo>
                <a:lnTo>
                  <a:pt x="219" y="15574"/>
                </a:lnTo>
                <a:lnTo>
                  <a:pt x="122" y="15695"/>
                </a:lnTo>
                <a:lnTo>
                  <a:pt x="49" y="15841"/>
                </a:lnTo>
                <a:lnTo>
                  <a:pt x="24" y="15963"/>
                </a:lnTo>
                <a:lnTo>
                  <a:pt x="0" y="16109"/>
                </a:lnTo>
                <a:lnTo>
                  <a:pt x="0" y="16255"/>
                </a:lnTo>
                <a:lnTo>
                  <a:pt x="24" y="16376"/>
                </a:lnTo>
                <a:lnTo>
                  <a:pt x="49" y="16522"/>
                </a:lnTo>
                <a:lnTo>
                  <a:pt x="122" y="16668"/>
                </a:lnTo>
                <a:lnTo>
                  <a:pt x="195" y="16790"/>
                </a:lnTo>
                <a:lnTo>
                  <a:pt x="292" y="16936"/>
                </a:lnTo>
                <a:lnTo>
                  <a:pt x="389" y="17058"/>
                </a:lnTo>
                <a:lnTo>
                  <a:pt x="511" y="17179"/>
                </a:lnTo>
                <a:lnTo>
                  <a:pt x="633" y="17301"/>
                </a:lnTo>
                <a:lnTo>
                  <a:pt x="827" y="17423"/>
                </a:lnTo>
                <a:lnTo>
                  <a:pt x="1046" y="17544"/>
                </a:lnTo>
                <a:lnTo>
                  <a:pt x="1241" y="17642"/>
                </a:lnTo>
                <a:lnTo>
                  <a:pt x="1460" y="17739"/>
                </a:lnTo>
                <a:lnTo>
                  <a:pt x="1922" y="17885"/>
                </a:lnTo>
                <a:lnTo>
                  <a:pt x="2409" y="18007"/>
                </a:lnTo>
                <a:lnTo>
                  <a:pt x="2896" y="18080"/>
                </a:lnTo>
                <a:lnTo>
                  <a:pt x="3382" y="18128"/>
                </a:lnTo>
                <a:lnTo>
                  <a:pt x="4331" y="18226"/>
                </a:lnTo>
                <a:lnTo>
                  <a:pt x="5451" y="18299"/>
                </a:lnTo>
                <a:lnTo>
                  <a:pt x="6570" y="18347"/>
                </a:lnTo>
                <a:lnTo>
                  <a:pt x="8833" y="18396"/>
                </a:lnTo>
                <a:lnTo>
                  <a:pt x="9928" y="18420"/>
                </a:lnTo>
                <a:lnTo>
                  <a:pt x="11047" y="18420"/>
                </a:lnTo>
                <a:lnTo>
                  <a:pt x="12142" y="18396"/>
                </a:lnTo>
                <a:lnTo>
                  <a:pt x="13261" y="18347"/>
                </a:lnTo>
                <a:lnTo>
                  <a:pt x="13675" y="18323"/>
                </a:lnTo>
                <a:lnTo>
                  <a:pt x="14113" y="18274"/>
                </a:lnTo>
                <a:lnTo>
                  <a:pt x="14527" y="18201"/>
                </a:lnTo>
                <a:lnTo>
                  <a:pt x="14965" y="18128"/>
                </a:lnTo>
                <a:lnTo>
                  <a:pt x="15378" y="18007"/>
                </a:lnTo>
                <a:lnTo>
                  <a:pt x="15767" y="17861"/>
                </a:lnTo>
                <a:lnTo>
                  <a:pt x="16157" y="17690"/>
                </a:lnTo>
                <a:lnTo>
                  <a:pt x="16546" y="17471"/>
                </a:lnTo>
                <a:lnTo>
                  <a:pt x="16814" y="17277"/>
                </a:lnTo>
                <a:lnTo>
                  <a:pt x="17057" y="17033"/>
                </a:lnTo>
                <a:lnTo>
                  <a:pt x="17276" y="16766"/>
                </a:lnTo>
                <a:lnTo>
                  <a:pt x="17349" y="16620"/>
                </a:lnTo>
                <a:lnTo>
                  <a:pt x="17422" y="16474"/>
                </a:lnTo>
                <a:lnTo>
                  <a:pt x="17471" y="16328"/>
                </a:lnTo>
                <a:lnTo>
                  <a:pt x="17495" y="16157"/>
                </a:lnTo>
                <a:lnTo>
                  <a:pt x="17495" y="16012"/>
                </a:lnTo>
                <a:lnTo>
                  <a:pt x="17471" y="15866"/>
                </a:lnTo>
                <a:lnTo>
                  <a:pt x="17398" y="15720"/>
                </a:lnTo>
                <a:lnTo>
                  <a:pt x="17325" y="15598"/>
                </a:lnTo>
                <a:lnTo>
                  <a:pt x="17179" y="15452"/>
                </a:lnTo>
                <a:lnTo>
                  <a:pt x="17033" y="15330"/>
                </a:lnTo>
                <a:lnTo>
                  <a:pt x="16692" y="15111"/>
                </a:lnTo>
                <a:lnTo>
                  <a:pt x="16327" y="14941"/>
                </a:lnTo>
                <a:lnTo>
                  <a:pt x="15938" y="14795"/>
                </a:lnTo>
                <a:lnTo>
                  <a:pt x="15524" y="14673"/>
                </a:lnTo>
                <a:lnTo>
                  <a:pt x="15110" y="14576"/>
                </a:lnTo>
                <a:lnTo>
                  <a:pt x="14697" y="14503"/>
                </a:lnTo>
                <a:lnTo>
                  <a:pt x="14283" y="14454"/>
                </a:lnTo>
                <a:lnTo>
                  <a:pt x="13870" y="14406"/>
                </a:lnTo>
                <a:lnTo>
                  <a:pt x="14040" y="13968"/>
                </a:lnTo>
                <a:lnTo>
                  <a:pt x="14186" y="13530"/>
                </a:lnTo>
                <a:lnTo>
                  <a:pt x="14454" y="12629"/>
                </a:lnTo>
                <a:lnTo>
                  <a:pt x="14794" y="11340"/>
                </a:lnTo>
                <a:lnTo>
                  <a:pt x="14916" y="10683"/>
                </a:lnTo>
                <a:lnTo>
                  <a:pt x="15038" y="10026"/>
                </a:lnTo>
                <a:lnTo>
                  <a:pt x="15135" y="9417"/>
                </a:lnTo>
                <a:lnTo>
                  <a:pt x="15159" y="9077"/>
                </a:lnTo>
                <a:lnTo>
                  <a:pt x="15159" y="8760"/>
                </a:lnTo>
                <a:lnTo>
                  <a:pt x="15159" y="8444"/>
                </a:lnTo>
                <a:lnTo>
                  <a:pt x="15110" y="8128"/>
                </a:lnTo>
                <a:lnTo>
                  <a:pt x="15038" y="7836"/>
                </a:lnTo>
                <a:lnTo>
                  <a:pt x="14940" y="7544"/>
                </a:lnTo>
                <a:lnTo>
                  <a:pt x="14916" y="7495"/>
                </a:lnTo>
                <a:lnTo>
                  <a:pt x="14892" y="7471"/>
                </a:lnTo>
                <a:lnTo>
                  <a:pt x="14794" y="7447"/>
                </a:lnTo>
                <a:lnTo>
                  <a:pt x="14746" y="7325"/>
                </a:lnTo>
                <a:lnTo>
                  <a:pt x="14673" y="7228"/>
                </a:lnTo>
                <a:lnTo>
                  <a:pt x="14600" y="7130"/>
                </a:lnTo>
                <a:lnTo>
                  <a:pt x="14478" y="7057"/>
                </a:lnTo>
                <a:lnTo>
                  <a:pt x="14235" y="6936"/>
                </a:lnTo>
                <a:lnTo>
                  <a:pt x="13943" y="6863"/>
                </a:lnTo>
                <a:lnTo>
                  <a:pt x="13626" y="6790"/>
                </a:lnTo>
                <a:lnTo>
                  <a:pt x="13310" y="6765"/>
                </a:lnTo>
                <a:lnTo>
                  <a:pt x="12823" y="6717"/>
                </a:lnTo>
                <a:lnTo>
                  <a:pt x="11899" y="6595"/>
                </a:lnTo>
                <a:lnTo>
                  <a:pt x="10950" y="6522"/>
                </a:lnTo>
                <a:lnTo>
                  <a:pt x="10025" y="649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7"/>
          <p:cNvSpPr/>
          <p:nvPr/>
        </p:nvSpPr>
        <p:spPr>
          <a:xfrm>
            <a:off x="1638141" y="3919961"/>
            <a:ext cx="368291" cy="379945"/>
          </a:xfrm>
          <a:custGeom>
            <a:avLst/>
            <a:gdLst/>
            <a:ahLst/>
            <a:cxnLst/>
            <a:rect l="l" t="t" r="r" b="b"/>
            <a:pathLst>
              <a:path w="19247" h="19856" extrusionOk="0">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7"/>
          <p:cNvSpPr/>
          <p:nvPr/>
        </p:nvSpPr>
        <p:spPr>
          <a:xfrm>
            <a:off x="2171234" y="3952088"/>
            <a:ext cx="325008" cy="329199"/>
          </a:xfrm>
          <a:custGeom>
            <a:avLst/>
            <a:gdLst/>
            <a:ahLst/>
            <a:cxnLst/>
            <a:rect l="l" t="t" r="r" b="b"/>
            <a:pathLst>
              <a:path w="16985" h="17204" extrusionOk="0">
                <a:moveTo>
                  <a:pt x="8906" y="7252"/>
                </a:moveTo>
                <a:lnTo>
                  <a:pt x="8833" y="7349"/>
                </a:lnTo>
                <a:lnTo>
                  <a:pt x="8784" y="7446"/>
                </a:lnTo>
                <a:lnTo>
                  <a:pt x="8760" y="7616"/>
                </a:lnTo>
                <a:lnTo>
                  <a:pt x="8784" y="7689"/>
                </a:lnTo>
                <a:lnTo>
                  <a:pt x="8809" y="7762"/>
                </a:lnTo>
                <a:lnTo>
                  <a:pt x="8833" y="7787"/>
                </a:lnTo>
                <a:lnTo>
                  <a:pt x="8882" y="7811"/>
                </a:lnTo>
                <a:lnTo>
                  <a:pt x="8955" y="7811"/>
                </a:lnTo>
                <a:lnTo>
                  <a:pt x="9028" y="7738"/>
                </a:lnTo>
                <a:lnTo>
                  <a:pt x="9052" y="7714"/>
                </a:lnTo>
                <a:lnTo>
                  <a:pt x="9028" y="7665"/>
                </a:lnTo>
                <a:lnTo>
                  <a:pt x="8979" y="7470"/>
                </a:lnTo>
                <a:lnTo>
                  <a:pt x="8979" y="7397"/>
                </a:lnTo>
                <a:lnTo>
                  <a:pt x="8979" y="7300"/>
                </a:lnTo>
                <a:lnTo>
                  <a:pt x="8979" y="7276"/>
                </a:lnTo>
                <a:lnTo>
                  <a:pt x="8955" y="7252"/>
                </a:lnTo>
                <a:close/>
                <a:moveTo>
                  <a:pt x="1363" y="414"/>
                </a:moveTo>
                <a:lnTo>
                  <a:pt x="1533" y="463"/>
                </a:lnTo>
                <a:lnTo>
                  <a:pt x="1728" y="560"/>
                </a:lnTo>
                <a:lnTo>
                  <a:pt x="1898" y="657"/>
                </a:lnTo>
                <a:lnTo>
                  <a:pt x="2190" y="876"/>
                </a:lnTo>
                <a:lnTo>
                  <a:pt x="2750" y="1363"/>
                </a:lnTo>
                <a:lnTo>
                  <a:pt x="3261" y="1874"/>
                </a:lnTo>
                <a:lnTo>
                  <a:pt x="4283" y="2945"/>
                </a:lnTo>
                <a:lnTo>
                  <a:pt x="6327" y="5013"/>
                </a:lnTo>
                <a:lnTo>
                  <a:pt x="8395" y="7106"/>
                </a:lnTo>
                <a:lnTo>
                  <a:pt x="6984" y="8395"/>
                </a:lnTo>
                <a:lnTo>
                  <a:pt x="6887" y="8298"/>
                </a:lnTo>
                <a:lnTo>
                  <a:pt x="6765" y="8225"/>
                </a:lnTo>
                <a:lnTo>
                  <a:pt x="6668" y="8176"/>
                </a:lnTo>
                <a:lnTo>
                  <a:pt x="6570" y="8152"/>
                </a:lnTo>
                <a:lnTo>
                  <a:pt x="6497" y="8127"/>
                </a:lnTo>
                <a:lnTo>
                  <a:pt x="6424" y="8054"/>
                </a:lnTo>
                <a:lnTo>
                  <a:pt x="6351" y="8030"/>
                </a:lnTo>
                <a:lnTo>
                  <a:pt x="6303" y="8030"/>
                </a:lnTo>
                <a:lnTo>
                  <a:pt x="6230" y="8054"/>
                </a:lnTo>
                <a:lnTo>
                  <a:pt x="6181" y="8103"/>
                </a:lnTo>
                <a:lnTo>
                  <a:pt x="6084" y="8200"/>
                </a:lnTo>
                <a:lnTo>
                  <a:pt x="6011" y="8249"/>
                </a:lnTo>
                <a:lnTo>
                  <a:pt x="5938" y="8225"/>
                </a:lnTo>
                <a:lnTo>
                  <a:pt x="5889" y="8152"/>
                </a:lnTo>
                <a:lnTo>
                  <a:pt x="5816" y="7981"/>
                </a:lnTo>
                <a:lnTo>
                  <a:pt x="5767" y="7835"/>
                </a:lnTo>
                <a:lnTo>
                  <a:pt x="5694" y="7787"/>
                </a:lnTo>
                <a:lnTo>
                  <a:pt x="5646" y="7787"/>
                </a:lnTo>
                <a:lnTo>
                  <a:pt x="5500" y="7860"/>
                </a:lnTo>
                <a:lnTo>
                  <a:pt x="5402" y="7981"/>
                </a:lnTo>
                <a:lnTo>
                  <a:pt x="5305" y="7787"/>
                </a:lnTo>
                <a:lnTo>
                  <a:pt x="5232" y="7616"/>
                </a:lnTo>
                <a:lnTo>
                  <a:pt x="5208" y="7568"/>
                </a:lnTo>
                <a:lnTo>
                  <a:pt x="5159" y="7543"/>
                </a:lnTo>
                <a:lnTo>
                  <a:pt x="5086" y="7543"/>
                </a:lnTo>
                <a:lnTo>
                  <a:pt x="5013" y="7568"/>
                </a:lnTo>
                <a:lnTo>
                  <a:pt x="4964" y="7641"/>
                </a:lnTo>
                <a:lnTo>
                  <a:pt x="4672" y="7616"/>
                </a:lnTo>
                <a:lnTo>
                  <a:pt x="4672" y="7495"/>
                </a:lnTo>
                <a:lnTo>
                  <a:pt x="4648" y="7422"/>
                </a:lnTo>
                <a:lnTo>
                  <a:pt x="4575" y="7373"/>
                </a:lnTo>
                <a:lnTo>
                  <a:pt x="4526" y="7349"/>
                </a:lnTo>
                <a:lnTo>
                  <a:pt x="4453" y="7373"/>
                </a:lnTo>
                <a:lnTo>
                  <a:pt x="4332" y="7446"/>
                </a:lnTo>
                <a:lnTo>
                  <a:pt x="4283" y="7470"/>
                </a:lnTo>
                <a:lnTo>
                  <a:pt x="4210" y="7495"/>
                </a:lnTo>
                <a:lnTo>
                  <a:pt x="4161" y="7470"/>
                </a:lnTo>
                <a:lnTo>
                  <a:pt x="4161" y="7422"/>
                </a:lnTo>
                <a:lnTo>
                  <a:pt x="4161" y="7276"/>
                </a:lnTo>
                <a:lnTo>
                  <a:pt x="4210" y="7081"/>
                </a:lnTo>
                <a:lnTo>
                  <a:pt x="4210" y="7008"/>
                </a:lnTo>
                <a:lnTo>
                  <a:pt x="4161" y="6960"/>
                </a:lnTo>
                <a:lnTo>
                  <a:pt x="4113" y="6935"/>
                </a:lnTo>
                <a:lnTo>
                  <a:pt x="4064" y="6960"/>
                </a:lnTo>
                <a:lnTo>
                  <a:pt x="3967" y="7008"/>
                </a:lnTo>
                <a:lnTo>
                  <a:pt x="3845" y="7081"/>
                </a:lnTo>
                <a:lnTo>
                  <a:pt x="3748" y="7081"/>
                </a:lnTo>
                <a:lnTo>
                  <a:pt x="3699" y="7033"/>
                </a:lnTo>
                <a:lnTo>
                  <a:pt x="3699" y="6960"/>
                </a:lnTo>
                <a:lnTo>
                  <a:pt x="3723" y="6838"/>
                </a:lnTo>
                <a:lnTo>
                  <a:pt x="3675" y="6741"/>
                </a:lnTo>
                <a:lnTo>
                  <a:pt x="3650" y="6716"/>
                </a:lnTo>
                <a:lnTo>
                  <a:pt x="3602" y="6716"/>
                </a:lnTo>
                <a:lnTo>
                  <a:pt x="3456" y="6765"/>
                </a:lnTo>
                <a:lnTo>
                  <a:pt x="3334" y="6741"/>
                </a:lnTo>
                <a:lnTo>
                  <a:pt x="3237" y="6692"/>
                </a:lnTo>
                <a:lnTo>
                  <a:pt x="3164" y="6619"/>
                </a:lnTo>
                <a:lnTo>
                  <a:pt x="3115" y="6522"/>
                </a:lnTo>
                <a:lnTo>
                  <a:pt x="3091" y="6424"/>
                </a:lnTo>
                <a:lnTo>
                  <a:pt x="3091" y="6303"/>
                </a:lnTo>
                <a:lnTo>
                  <a:pt x="3115" y="6205"/>
                </a:lnTo>
                <a:lnTo>
                  <a:pt x="3139" y="6132"/>
                </a:lnTo>
                <a:lnTo>
                  <a:pt x="3091" y="6059"/>
                </a:lnTo>
                <a:lnTo>
                  <a:pt x="3018" y="6035"/>
                </a:lnTo>
                <a:lnTo>
                  <a:pt x="2945" y="6035"/>
                </a:lnTo>
                <a:lnTo>
                  <a:pt x="2823" y="6084"/>
                </a:lnTo>
                <a:lnTo>
                  <a:pt x="2701" y="6132"/>
                </a:lnTo>
                <a:lnTo>
                  <a:pt x="2653" y="6059"/>
                </a:lnTo>
                <a:lnTo>
                  <a:pt x="2604" y="5962"/>
                </a:lnTo>
                <a:lnTo>
                  <a:pt x="2604" y="5767"/>
                </a:lnTo>
                <a:lnTo>
                  <a:pt x="2580" y="5573"/>
                </a:lnTo>
                <a:lnTo>
                  <a:pt x="2531" y="5524"/>
                </a:lnTo>
                <a:lnTo>
                  <a:pt x="2482" y="5500"/>
                </a:lnTo>
                <a:lnTo>
                  <a:pt x="2409" y="5500"/>
                </a:lnTo>
                <a:lnTo>
                  <a:pt x="2361" y="5524"/>
                </a:lnTo>
                <a:lnTo>
                  <a:pt x="2263" y="5427"/>
                </a:lnTo>
                <a:lnTo>
                  <a:pt x="2190" y="5305"/>
                </a:lnTo>
                <a:lnTo>
                  <a:pt x="2190" y="5183"/>
                </a:lnTo>
                <a:lnTo>
                  <a:pt x="2215" y="5062"/>
                </a:lnTo>
                <a:lnTo>
                  <a:pt x="2215" y="4989"/>
                </a:lnTo>
                <a:lnTo>
                  <a:pt x="2190" y="4916"/>
                </a:lnTo>
                <a:lnTo>
                  <a:pt x="2117" y="4867"/>
                </a:lnTo>
                <a:lnTo>
                  <a:pt x="2020" y="4867"/>
                </a:lnTo>
                <a:lnTo>
                  <a:pt x="1898" y="4891"/>
                </a:lnTo>
                <a:lnTo>
                  <a:pt x="1801" y="4867"/>
                </a:lnTo>
                <a:lnTo>
                  <a:pt x="1752" y="4794"/>
                </a:lnTo>
                <a:lnTo>
                  <a:pt x="1704" y="4697"/>
                </a:lnTo>
                <a:lnTo>
                  <a:pt x="1655" y="4575"/>
                </a:lnTo>
                <a:lnTo>
                  <a:pt x="1655" y="4453"/>
                </a:lnTo>
                <a:lnTo>
                  <a:pt x="1655" y="4234"/>
                </a:lnTo>
                <a:lnTo>
                  <a:pt x="1655" y="4186"/>
                </a:lnTo>
                <a:lnTo>
                  <a:pt x="1631" y="4137"/>
                </a:lnTo>
                <a:lnTo>
                  <a:pt x="1582" y="4088"/>
                </a:lnTo>
                <a:lnTo>
                  <a:pt x="1558" y="4088"/>
                </a:lnTo>
                <a:lnTo>
                  <a:pt x="1460" y="4064"/>
                </a:lnTo>
                <a:lnTo>
                  <a:pt x="1363" y="4113"/>
                </a:lnTo>
                <a:lnTo>
                  <a:pt x="1266" y="4186"/>
                </a:lnTo>
                <a:lnTo>
                  <a:pt x="1217" y="3942"/>
                </a:lnTo>
                <a:lnTo>
                  <a:pt x="1193" y="3699"/>
                </a:lnTo>
                <a:lnTo>
                  <a:pt x="1193" y="3650"/>
                </a:lnTo>
                <a:lnTo>
                  <a:pt x="1144" y="3626"/>
                </a:lnTo>
                <a:lnTo>
                  <a:pt x="1095" y="3602"/>
                </a:lnTo>
                <a:lnTo>
                  <a:pt x="974" y="3602"/>
                </a:lnTo>
                <a:lnTo>
                  <a:pt x="925" y="3529"/>
                </a:lnTo>
                <a:lnTo>
                  <a:pt x="925" y="3431"/>
                </a:lnTo>
                <a:lnTo>
                  <a:pt x="925" y="3310"/>
                </a:lnTo>
                <a:lnTo>
                  <a:pt x="949" y="3042"/>
                </a:lnTo>
                <a:lnTo>
                  <a:pt x="974" y="2896"/>
                </a:lnTo>
                <a:lnTo>
                  <a:pt x="974" y="2823"/>
                </a:lnTo>
                <a:lnTo>
                  <a:pt x="949" y="2774"/>
                </a:lnTo>
                <a:lnTo>
                  <a:pt x="925" y="2726"/>
                </a:lnTo>
                <a:lnTo>
                  <a:pt x="852" y="2701"/>
                </a:lnTo>
                <a:lnTo>
                  <a:pt x="658" y="2701"/>
                </a:lnTo>
                <a:lnTo>
                  <a:pt x="682" y="2044"/>
                </a:lnTo>
                <a:lnTo>
                  <a:pt x="658" y="1971"/>
                </a:lnTo>
                <a:lnTo>
                  <a:pt x="633" y="1923"/>
                </a:lnTo>
                <a:lnTo>
                  <a:pt x="585" y="1898"/>
                </a:lnTo>
                <a:lnTo>
                  <a:pt x="512" y="1874"/>
                </a:lnTo>
                <a:lnTo>
                  <a:pt x="317" y="1898"/>
                </a:lnTo>
                <a:lnTo>
                  <a:pt x="317" y="1704"/>
                </a:lnTo>
                <a:lnTo>
                  <a:pt x="293" y="1509"/>
                </a:lnTo>
                <a:lnTo>
                  <a:pt x="317" y="1460"/>
                </a:lnTo>
                <a:lnTo>
                  <a:pt x="366" y="1193"/>
                </a:lnTo>
                <a:lnTo>
                  <a:pt x="463" y="949"/>
                </a:lnTo>
                <a:lnTo>
                  <a:pt x="536" y="828"/>
                </a:lnTo>
                <a:lnTo>
                  <a:pt x="609" y="730"/>
                </a:lnTo>
                <a:lnTo>
                  <a:pt x="706" y="633"/>
                </a:lnTo>
                <a:lnTo>
                  <a:pt x="828" y="536"/>
                </a:lnTo>
                <a:lnTo>
                  <a:pt x="998" y="463"/>
                </a:lnTo>
                <a:lnTo>
                  <a:pt x="1168" y="414"/>
                </a:lnTo>
                <a:close/>
                <a:moveTo>
                  <a:pt x="1241" y="14357"/>
                </a:moveTo>
                <a:lnTo>
                  <a:pt x="1266" y="14527"/>
                </a:lnTo>
                <a:lnTo>
                  <a:pt x="1339" y="14770"/>
                </a:lnTo>
                <a:lnTo>
                  <a:pt x="1266" y="14795"/>
                </a:lnTo>
                <a:lnTo>
                  <a:pt x="1193" y="14843"/>
                </a:lnTo>
                <a:lnTo>
                  <a:pt x="1071" y="14624"/>
                </a:lnTo>
                <a:lnTo>
                  <a:pt x="1047" y="14576"/>
                </a:lnTo>
                <a:lnTo>
                  <a:pt x="1241" y="14357"/>
                </a:lnTo>
                <a:close/>
                <a:moveTo>
                  <a:pt x="12970" y="1631"/>
                </a:moveTo>
                <a:lnTo>
                  <a:pt x="12629" y="2093"/>
                </a:lnTo>
                <a:lnTo>
                  <a:pt x="12313" y="2580"/>
                </a:lnTo>
                <a:lnTo>
                  <a:pt x="11996" y="3066"/>
                </a:lnTo>
                <a:lnTo>
                  <a:pt x="11729" y="3577"/>
                </a:lnTo>
                <a:lnTo>
                  <a:pt x="11680" y="3650"/>
                </a:lnTo>
                <a:lnTo>
                  <a:pt x="11680" y="3723"/>
                </a:lnTo>
                <a:lnTo>
                  <a:pt x="11680" y="3772"/>
                </a:lnTo>
                <a:lnTo>
                  <a:pt x="11704" y="3821"/>
                </a:lnTo>
                <a:lnTo>
                  <a:pt x="11802" y="3918"/>
                </a:lnTo>
                <a:lnTo>
                  <a:pt x="11899" y="3967"/>
                </a:lnTo>
                <a:lnTo>
                  <a:pt x="11875" y="4015"/>
                </a:lnTo>
                <a:lnTo>
                  <a:pt x="11899" y="4040"/>
                </a:lnTo>
                <a:lnTo>
                  <a:pt x="11899" y="4064"/>
                </a:lnTo>
                <a:lnTo>
                  <a:pt x="11948" y="4064"/>
                </a:lnTo>
                <a:lnTo>
                  <a:pt x="12215" y="4015"/>
                </a:lnTo>
                <a:lnTo>
                  <a:pt x="12483" y="3918"/>
                </a:lnTo>
                <a:lnTo>
                  <a:pt x="12751" y="3796"/>
                </a:lnTo>
                <a:lnTo>
                  <a:pt x="13018" y="3626"/>
                </a:lnTo>
                <a:lnTo>
                  <a:pt x="13505" y="3261"/>
                </a:lnTo>
                <a:lnTo>
                  <a:pt x="13943" y="2920"/>
                </a:lnTo>
                <a:lnTo>
                  <a:pt x="14722" y="2288"/>
                </a:lnTo>
                <a:lnTo>
                  <a:pt x="14722" y="2288"/>
                </a:lnTo>
                <a:lnTo>
                  <a:pt x="14430" y="2726"/>
                </a:lnTo>
                <a:lnTo>
                  <a:pt x="13675" y="3796"/>
                </a:lnTo>
                <a:lnTo>
                  <a:pt x="12945" y="4891"/>
                </a:lnTo>
                <a:lnTo>
                  <a:pt x="12897" y="4989"/>
                </a:lnTo>
                <a:lnTo>
                  <a:pt x="12921" y="5062"/>
                </a:lnTo>
                <a:lnTo>
                  <a:pt x="12945" y="5135"/>
                </a:lnTo>
                <a:lnTo>
                  <a:pt x="13018" y="5208"/>
                </a:lnTo>
                <a:lnTo>
                  <a:pt x="13091" y="5232"/>
                </a:lnTo>
                <a:lnTo>
                  <a:pt x="13164" y="5256"/>
                </a:lnTo>
                <a:lnTo>
                  <a:pt x="13262" y="5232"/>
                </a:lnTo>
                <a:lnTo>
                  <a:pt x="13335" y="5183"/>
                </a:lnTo>
                <a:lnTo>
                  <a:pt x="13481" y="5135"/>
                </a:lnTo>
                <a:lnTo>
                  <a:pt x="13602" y="5086"/>
                </a:lnTo>
                <a:lnTo>
                  <a:pt x="13846" y="4916"/>
                </a:lnTo>
                <a:lnTo>
                  <a:pt x="14381" y="4575"/>
                </a:lnTo>
                <a:lnTo>
                  <a:pt x="14892" y="4234"/>
                </a:lnTo>
                <a:lnTo>
                  <a:pt x="15476" y="3796"/>
                </a:lnTo>
                <a:lnTo>
                  <a:pt x="16084" y="3358"/>
                </a:lnTo>
                <a:lnTo>
                  <a:pt x="16084" y="3358"/>
                </a:lnTo>
                <a:lnTo>
                  <a:pt x="15646" y="4161"/>
                </a:lnTo>
                <a:lnTo>
                  <a:pt x="15208" y="4964"/>
                </a:lnTo>
                <a:lnTo>
                  <a:pt x="14965" y="5329"/>
                </a:lnTo>
                <a:lnTo>
                  <a:pt x="14697" y="5719"/>
                </a:lnTo>
                <a:lnTo>
                  <a:pt x="14430" y="6084"/>
                </a:lnTo>
                <a:lnTo>
                  <a:pt x="14138" y="6424"/>
                </a:lnTo>
                <a:lnTo>
                  <a:pt x="13967" y="6619"/>
                </a:lnTo>
                <a:lnTo>
                  <a:pt x="13797" y="6814"/>
                </a:lnTo>
                <a:lnTo>
                  <a:pt x="13602" y="6984"/>
                </a:lnTo>
                <a:lnTo>
                  <a:pt x="13383" y="7130"/>
                </a:lnTo>
                <a:lnTo>
                  <a:pt x="13164" y="7276"/>
                </a:lnTo>
                <a:lnTo>
                  <a:pt x="12945" y="7397"/>
                </a:lnTo>
                <a:lnTo>
                  <a:pt x="12702" y="7495"/>
                </a:lnTo>
                <a:lnTo>
                  <a:pt x="12459" y="7568"/>
                </a:lnTo>
                <a:lnTo>
                  <a:pt x="12240" y="7592"/>
                </a:lnTo>
                <a:lnTo>
                  <a:pt x="12021" y="7616"/>
                </a:lnTo>
                <a:lnTo>
                  <a:pt x="11826" y="7592"/>
                </a:lnTo>
                <a:lnTo>
                  <a:pt x="11607" y="7543"/>
                </a:lnTo>
                <a:lnTo>
                  <a:pt x="11242" y="7422"/>
                </a:lnTo>
                <a:lnTo>
                  <a:pt x="10828" y="7276"/>
                </a:lnTo>
                <a:lnTo>
                  <a:pt x="10780" y="7179"/>
                </a:lnTo>
                <a:lnTo>
                  <a:pt x="10682" y="7106"/>
                </a:lnTo>
                <a:lnTo>
                  <a:pt x="10561" y="7106"/>
                </a:lnTo>
                <a:lnTo>
                  <a:pt x="10512" y="7130"/>
                </a:lnTo>
                <a:lnTo>
                  <a:pt x="10463" y="7179"/>
                </a:lnTo>
                <a:lnTo>
                  <a:pt x="9393" y="8492"/>
                </a:lnTo>
                <a:lnTo>
                  <a:pt x="8322" y="9782"/>
                </a:lnTo>
                <a:lnTo>
                  <a:pt x="7227" y="11047"/>
                </a:lnTo>
                <a:lnTo>
                  <a:pt x="6108" y="12313"/>
                </a:lnTo>
                <a:lnTo>
                  <a:pt x="4916" y="13578"/>
                </a:lnTo>
                <a:lnTo>
                  <a:pt x="3723" y="14819"/>
                </a:lnTo>
                <a:lnTo>
                  <a:pt x="3139" y="15427"/>
                </a:lnTo>
                <a:lnTo>
                  <a:pt x="2823" y="15743"/>
                </a:lnTo>
                <a:lnTo>
                  <a:pt x="2507" y="16011"/>
                </a:lnTo>
                <a:lnTo>
                  <a:pt x="2312" y="16133"/>
                </a:lnTo>
                <a:lnTo>
                  <a:pt x="2142" y="16230"/>
                </a:lnTo>
                <a:lnTo>
                  <a:pt x="1947" y="16303"/>
                </a:lnTo>
                <a:lnTo>
                  <a:pt x="1752" y="16352"/>
                </a:lnTo>
                <a:lnTo>
                  <a:pt x="1558" y="16376"/>
                </a:lnTo>
                <a:lnTo>
                  <a:pt x="1363" y="16376"/>
                </a:lnTo>
                <a:lnTo>
                  <a:pt x="1168" y="16303"/>
                </a:lnTo>
                <a:lnTo>
                  <a:pt x="949" y="16230"/>
                </a:lnTo>
                <a:lnTo>
                  <a:pt x="876" y="16206"/>
                </a:lnTo>
                <a:lnTo>
                  <a:pt x="828" y="16206"/>
                </a:lnTo>
                <a:lnTo>
                  <a:pt x="779" y="16011"/>
                </a:lnTo>
                <a:lnTo>
                  <a:pt x="828" y="16060"/>
                </a:lnTo>
                <a:lnTo>
                  <a:pt x="901" y="16084"/>
                </a:lnTo>
                <a:lnTo>
                  <a:pt x="949" y="16084"/>
                </a:lnTo>
                <a:lnTo>
                  <a:pt x="998" y="16035"/>
                </a:lnTo>
                <a:lnTo>
                  <a:pt x="998" y="15962"/>
                </a:lnTo>
                <a:lnTo>
                  <a:pt x="925" y="15792"/>
                </a:lnTo>
                <a:lnTo>
                  <a:pt x="852" y="15646"/>
                </a:lnTo>
                <a:lnTo>
                  <a:pt x="779" y="15476"/>
                </a:lnTo>
                <a:lnTo>
                  <a:pt x="706" y="15330"/>
                </a:lnTo>
                <a:lnTo>
                  <a:pt x="779" y="15087"/>
                </a:lnTo>
                <a:lnTo>
                  <a:pt x="852" y="14892"/>
                </a:lnTo>
                <a:lnTo>
                  <a:pt x="876" y="14989"/>
                </a:lnTo>
                <a:lnTo>
                  <a:pt x="974" y="15257"/>
                </a:lnTo>
                <a:lnTo>
                  <a:pt x="1120" y="15500"/>
                </a:lnTo>
                <a:lnTo>
                  <a:pt x="1168" y="15549"/>
                </a:lnTo>
                <a:lnTo>
                  <a:pt x="1266" y="15646"/>
                </a:lnTo>
                <a:lnTo>
                  <a:pt x="1363" y="15719"/>
                </a:lnTo>
                <a:lnTo>
                  <a:pt x="1509" y="15743"/>
                </a:lnTo>
                <a:lnTo>
                  <a:pt x="1655" y="15768"/>
                </a:lnTo>
                <a:lnTo>
                  <a:pt x="1801" y="15743"/>
                </a:lnTo>
                <a:lnTo>
                  <a:pt x="1947" y="15719"/>
                </a:lnTo>
                <a:lnTo>
                  <a:pt x="2215" y="15646"/>
                </a:lnTo>
                <a:lnTo>
                  <a:pt x="2458" y="15500"/>
                </a:lnTo>
                <a:lnTo>
                  <a:pt x="2677" y="15354"/>
                </a:lnTo>
                <a:lnTo>
                  <a:pt x="2896" y="15184"/>
                </a:lnTo>
                <a:lnTo>
                  <a:pt x="3115" y="15014"/>
                </a:lnTo>
                <a:lnTo>
                  <a:pt x="3553" y="14624"/>
                </a:lnTo>
                <a:lnTo>
                  <a:pt x="3918" y="14259"/>
                </a:lnTo>
                <a:lnTo>
                  <a:pt x="4259" y="13870"/>
                </a:lnTo>
                <a:lnTo>
                  <a:pt x="4599" y="13481"/>
                </a:lnTo>
                <a:lnTo>
                  <a:pt x="4745" y="13262"/>
                </a:lnTo>
                <a:lnTo>
                  <a:pt x="4916" y="13067"/>
                </a:lnTo>
                <a:lnTo>
                  <a:pt x="4989" y="12945"/>
                </a:lnTo>
                <a:lnTo>
                  <a:pt x="5037" y="12824"/>
                </a:lnTo>
                <a:lnTo>
                  <a:pt x="5086" y="12702"/>
                </a:lnTo>
                <a:lnTo>
                  <a:pt x="5086" y="12580"/>
                </a:lnTo>
                <a:lnTo>
                  <a:pt x="5086" y="12532"/>
                </a:lnTo>
                <a:lnTo>
                  <a:pt x="5037" y="12507"/>
                </a:lnTo>
                <a:lnTo>
                  <a:pt x="4964" y="12507"/>
                </a:lnTo>
                <a:lnTo>
                  <a:pt x="4867" y="12580"/>
                </a:lnTo>
                <a:lnTo>
                  <a:pt x="4770" y="12653"/>
                </a:lnTo>
                <a:lnTo>
                  <a:pt x="4599" y="12848"/>
                </a:lnTo>
                <a:lnTo>
                  <a:pt x="4453" y="13067"/>
                </a:lnTo>
                <a:lnTo>
                  <a:pt x="4307" y="13262"/>
                </a:lnTo>
                <a:lnTo>
                  <a:pt x="3942" y="13700"/>
                </a:lnTo>
                <a:lnTo>
                  <a:pt x="3529" y="14089"/>
                </a:lnTo>
                <a:lnTo>
                  <a:pt x="3066" y="14503"/>
                </a:lnTo>
                <a:lnTo>
                  <a:pt x="2604" y="14892"/>
                </a:lnTo>
                <a:lnTo>
                  <a:pt x="2312" y="15111"/>
                </a:lnTo>
                <a:lnTo>
                  <a:pt x="2020" y="15306"/>
                </a:lnTo>
                <a:lnTo>
                  <a:pt x="1898" y="15354"/>
                </a:lnTo>
                <a:lnTo>
                  <a:pt x="1777" y="15379"/>
                </a:lnTo>
                <a:lnTo>
                  <a:pt x="1655" y="15379"/>
                </a:lnTo>
                <a:lnTo>
                  <a:pt x="1558" y="15330"/>
                </a:lnTo>
                <a:lnTo>
                  <a:pt x="1485" y="15281"/>
                </a:lnTo>
                <a:lnTo>
                  <a:pt x="1436" y="15184"/>
                </a:lnTo>
                <a:lnTo>
                  <a:pt x="1460" y="15087"/>
                </a:lnTo>
                <a:lnTo>
                  <a:pt x="1533" y="14941"/>
                </a:lnTo>
                <a:lnTo>
                  <a:pt x="1631" y="14941"/>
                </a:lnTo>
                <a:lnTo>
                  <a:pt x="1704" y="14892"/>
                </a:lnTo>
                <a:lnTo>
                  <a:pt x="1728" y="14819"/>
                </a:lnTo>
                <a:lnTo>
                  <a:pt x="1728" y="14770"/>
                </a:lnTo>
                <a:lnTo>
                  <a:pt x="1704" y="14673"/>
                </a:lnTo>
                <a:lnTo>
                  <a:pt x="1655" y="14551"/>
                </a:lnTo>
                <a:lnTo>
                  <a:pt x="1606" y="14454"/>
                </a:lnTo>
                <a:lnTo>
                  <a:pt x="1509" y="14308"/>
                </a:lnTo>
                <a:lnTo>
                  <a:pt x="1412" y="14162"/>
                </a:lnTo>
                <a:lnTo>
                  <a:pt x="1679" y="13919"/>
                </a:lnTo>
                <a:lnTo>
                  <a:pt x="1801" y="14405"/>
                </a:lnTo>
                <a:lnTo>
                  <a:pt x="1825" y="14478"/>
                </a:lnTo>
                <a:lnTo>
                  <a:pt x="1898" y="14527"/>
                </a:lnTo>
                <a:lnTo>
                  <a:pt x="2020" y="14527"/>
                </a:lnTo>
                <a:lnTo>
                  <a:pt x="2069" y="14503"/>
                </a:lnTo>
                <a:lnTo>
                  <a:pt x="2117" y="14454"/>
                </a:lnTo>
                <a:lnTo>
                  <a:pt x="2142" y="14381"/>
                </a:lnTo>
                <a:lnTo>
                  <a:pt x="2142" y="14308"/>
                </a:lnTo>
                <a:lnTo>
                  <a:pt x="2044" y="13992"/>
                </a:lnTo>
                <a:lnTo>
                  <a:pt x="1923" y="13675"/>
                </a:lnTo>
                <a:lnTo>
                  <a:pt x="2093" y="13529"/>
                </a:lnTo>
                <a:lnTo>
                  <a:pt x="2117" y="13748"/>
                </a:lnTo>
                <a:lnTo>
                  <a:pt x="2117" y="13870"/>
                </a:lnTo>
                <a:lnTo>
                  <a:pt x="2142" y="13967"/>
                </a:lnTo>
                <a:lnTo>
                  <a:pt x="2190" y="14065"/>
                </a:lnTo>
                <a:lnTo>
                  <a:pt x="2239" y="14089"/>
                </a:lnTo>
                <a:lnTo>
                  <a:pt x="2288" y="14113"/>
                </a:lnTo>
                <a:lnTo>
                  <a:pt x="2336" y="14113"/>
                </a:lnTo>
                <a:lnTo>
                  <a:pt x="2385" y="14089"/>
                </a:lnTo>
                <a:lnTo>
                  <a:pt x="2434" y="14016"/>
                </a:lnTo>
                <a:lnTo>
                  <a:pt x="2434" y="13919"/>
                </a:lnTo>
                <a:lnTo>
                  <a:pt x="2385" y="13724"/>
                </a:lnTo>
                <a:lnTo>
                  <a:pt x="2263" y="13359"/>
                </a:lnTo>
                <a:lnTo>
                  <a:pt x="2385" y="13262"/>
                </a:lnTo>
                <a:lnTo>
                  <a:pt x="2458" y="13554"/>
                </a:lnTo>
                <a:lnTo>
                  <a:pt x="2531" y="13846"/>
                </a:lnTo>
                <a:lnTo>
                  <a:pt x="2555" y="13894"/>
                </a:lnTo>
                <a:lnTo>
                  <a:pt x="2580" y="13943"/>
                </a:lnTo>
                <a:lnTo>
                  <a:pt x="2628" y="13967"/>
                </a:lnTo>
                <a:lnTo>
                  <a:pt x="2677" y="13967"/>
                </a:lnTo>
                <a:lnTo>
                  <a:pt x="2774" y="13943"/>
                </a:lnTo>
                <a:lnTo>
                  <a:pt x="2823" y="13919"/>
                </a:lnTo>
                <a:lnTo>
                  <a:pt x="2847" y="13870"/>
                </a:lnTo>
                <a:lnTo>
                  <a:pt x="2872" y="13797"/>
                </a:lnTo>
                <a:lnTo>
                  <a:pt x="2847" y="13748"/>
                </a:lnTo>
                <a:lnTo>
                  <a:pt x="2750" y="13408"/>
                </a:lnTo>
                <a:lnTo>
                  <a:pt x="2604" y="13067"/>
                </a:lnTo>
                <a:lnTo>
                  <a:pt x="2823" y="12848"/>
                </a:lnTo>
                <a:lnTo>
                  <a:pt x="2920" y="13164"/>
                </a:lnTo>
                <a:lnTo>
                  <a:pt x="2969" y="13286"/>
                </a:lnTo>
                <a:lnTo>
                  <a:pt x="3018" y="13383"/>
                </a:lnTo>
                <a:lnTo>
                  <a:pt x="3066" y="13481"/>
                </a:lnTo>
                <a:lnTo>
                  <a:pt x="3115" y="13529"/>
                </a:lnTo>
                <a:lnTo>
                  <a:pt x="3212" y="13529"/>
                </a:lnTo>
                <a:lnTo>
                  <a:pt x="3237" y="13505"/>
                </a:lnTo>
                <a:lnTo>
                  <a:pt x="3261" y="13456"/>
                </a:lnTo>
                <a:lnTo>
                  <a:pt x="3285" y="13408"/>
                </a:lnTo>
                <a:lnTo>
                  <a:pt x="3261" y="13310"/>
                </a:lnTo>
                <a:lnTo>
                  <a:pt x="3188" y="13116"/>
                </a:lnTo>
                <a:lnTo>
                  <a:pt x="3091" y="12921"/>
                </a:lnTo>
                <a:lnTo>
                  <a:pt x="2969" y="12726"/>
                </a:lnTo>
                <a:lnTo>
                  <a:pt x="3261" y="12459"/>
                </a:lnTo>
                <a:lnTo>
                  <a:pt x="3285" y="12678"/>
                </a:lnTo>
                <a:lnTo>
                  <a:pt x="3334" y="12897"/>
                </a:lnTo>
                <a:lnTo>
                  <a:pt x="3383" y="12994"/>
                </a:lnTo>
                <a:lnTo>
                  <a:pt x="3480" y="13067"/>
                </a:lnTo>
                <a:lnTo>
                  <a:pt x="3529" y="13067"/>
                </a:lnTo>
                <a:lnTo>
                  <a:pt x="3577" y="13043"/>
                </a:lnTo>
                <a:lnTo>
                  <a:pt x="3626" y="12945"/>
                </a:lnTo>
                <a:lnTo>
                  <a:pt x="3626" y="12848"/>
                </a:lnTo>
                <a:lnTo>
                  <a:pt x="3577" y="12678"/>
                </a:lnTo>
                <a:lnTo>
                  <a:pt x="3529" y="12483"/>
                </a:lnTo>
                <a:lnTo>
                  <a:pt x="3431" y="12288"/>
                </a:lnTo>
                <a:lnTo>
                  <a:pt x="3650" y="12094"/>
                </a:lnTo>
                <a:lnTo>
                  <a:pt x="3699" y="12313"/>
                </a:lnTo>
                <a:lnTo>
                  <a:pt x="3748" y="12483"/>
                </a:lnTo>
                <a:lnTo>
                  <a:pt x="3796" y="12556"/>
                </a:lnTo>
                <a:lnTo>
                  <a:pt x="3845" y="12605"/>
                </a:lnTo>
                <a:lnTo>
                  <a:pt x="3942" y="12605"/>
                </a:lnTo>
                <a:lnTo>
                  <a:pt x="4015" y="12580"/>
                </a:lnTo>
                <a:lnTo>
                  <a:pt x="4040" y="12532"/>
                </a:lnTo>
                <a:lnTo>
                  <a:pt x="4064" y="12483"/>
                </a:lnTo>
                <a:lnTo>
                  <a:pt x="4064" y="12410"/>
                </a:lnTo>
                <a:lnTo>
                  <a:pt x="4015" y="12142"/>
                </a:lnTo>
                <a:lnTo>
                  <a:pt x="3967" y="11996"/>
                </a:lnTo>
                <a:lnTo>
                  <a:pt x="3894" y="11875"/>
                </a:lnTo>
                <a:lnTo>
                  <a:pt x="4161" y="11607"/>
                </a:lnTo>
                <a:lnTo>
                  <a:pt x="4210" y="11729"/>
                </a:lnTo>
                <a:lnTo>
                  <a:pt x="4283" y="11923"/>
                </a:lnTo>
                <a:lnTo>
                  <a:pt x="4332" y="11996"/>
                </a:lnTo>
                <a:lnTo>
                  <a:pt x="4380" y="12021"/>
                </a:lnTo>
                <a:lnTo>
                  <a:pt x="4429" y="12045"/>
                </a:lnTo>
                <a:lnTo>
                  <a:pt x="4478" y="12045"/>
                </a:lnTo>
                <a:lnTo>
                  <a:pt x="4526" y="11996"/>
                </a:lnTo>
                <a:lnTo>
                  <a:pt x="4551" y="11923"/>
                </a:lnTo>
                <a:lnTo>
                  <a:pt x="4551" y="11826"/>
                </a:lnTo>
                <a:lnTo>
                  <a:pt x="4478" y="11680"/>
                </a:lnTo>
                <a:lnTo>
                  <a:pt x="4356" y="11437"/>
                </a:lnTo>
                <a:lnTo>
                  <a:pt x="4405" y="11388"/>
                </a:lnTo>
                <a:lnTo>
                  <a:pt x="4672" y="11169"/>
                </a:lnTo>
                <a:lnTo>
                  <a:pt x="4745" y="11364"/>
                </a:lnTo>
                <a:lnTo>
                  <a:pt x="4818" y="11607"/>
                </a:lnTo>
                <a:lnTo>
                  <a:pt x="4867" y="11729"/>
                </a:lnTo>
                <a:lnTo>
                  <a:pt x="4916" y="11777"/>
                </a:lnTo>
                <a:lnTo>
                  <a:pt x="4964" y="11826"/>
                </a:lnTo>
                <a:lnTo>
                  <a:pt x="5013" y="11826"/>
                </a:lnTo>
                <a:lnTo>
                  <a:pt x="5037" y="11802"/>
                </a:lnTo>
                <a:lnTo>
                  <a:pt x="5062" y="11729"/>
                </a:lnTo>
                <a:lnTo>
                  <a:pt x="5086" y="11680"/>
                </a:lnTo>
                <a:lnTo>
                  <a:pt x="5062" y="11558"/>
                </a:lnTo>
                <a:lnTo>
                  <a:pt x="4964" y="11339"/>
                </a:lnTo>
                <a:lnTo>
                  <a:pt x="4794" y="11023"/>
                </a:lnTo>
                <a:lnTo>
                  <a:pt x="5135" y="10731"/>
                </a:lnTo>
                <a:lnTo>
                  <a:pt x="5135" y="10755"/>
                </a:lnTo>
                <a:lnTo>
                  <a:pt x="5208" y="10950"/>
                </a:lnTo>
                <a:lnTo>
                  <a:pt x="5281" y="11145"/>
                </a:lnTo>
                <a:lnTo>
                  <a:pt x="5329" y="11218"/>
                </a:lnTo>
                <a:lnTo>
                  <a:pt x="5378" y="11242"/>
                </a:lnTo>
                <a:lnTo>
                  <a:pt x="5427" y="11242"/>
                </a:lnTo>
                <a:lnTo>
                  <a:pt x="5475" y="11218"/>
                </a:lnTo>
                <a:lnTo>
                  <a:pt x="5524" y="11193"/>
                </a:lnTo>
                <a:lnTo>
                  <a:pt x="5573" y="11145"/>
                </a:lnTo>
                <a:lnTo>
                  <a:pt x="5597" y="11096"/>
                </a:lnTo>
                <a:lnTo>
                  <a:pt x="5597" y="11023"/>
                </a:lnTo>
                <a:lnTo>
                  <a:pt x="5524" y="10828"/>
                </a:lnTo>
                <a:lnTo>
                  <a:pt x="5475" y="10658"/>
                </a:lnTo>
                <a:lnTo>
                  <a:pt x="5378" y="10488"/>
                </a:lnTo>
                <a:lnTo>
                  <a:pt x="5670" y="10244"/>
                </a:lnTo>
                <a:lnTo>
                  <a:pt x="5670" y="10366"/>
                </a:lnTo>
                <a:lnTo>
                  <a:pt x="5694" y="10512"/>
                </a:lnTo>
                <a:lnTo>
                  <a:pt x="5743" y="10707"/>
                </a:lnTo>
                <a:lnTo>
                  <a:pt x="5792" y="10780"/>
                </a:lnTo>
                <a:lnTo>
                  <a:pt x="5816" y="10804"/>
                </a:lnTo>
                <a:lnTo>
                  <a:pt x="5865" y="10828"/>
                </a:lnTo>
                <a:lnTo>
                  <a:pt x="5913" y="10828"/>
                </a:lnTo>
                <a:lnTo>
                  <a:pt x="5938" y="10804"/>
                </a:lnTo>
                <a:lnTo>
                  <a:pt x="5986" y="10731"/>
                </a:lnTo>
                <a:lnTo>
                  <a:pt x="5986" y="10658"/>
                </a:lnTo>
                <a:lnTo>
                  <a:pt x="5938" y="10488"/>
                </a:lnTo>
                <a:lnTo>
                  <a:pt x="5865" y="10293"/>
                </a:lnTo>
                <a:lnTo>
                  <a:pt x="5767" y="10123"/>
                </a:lnTo>
                <a:lnTo>
                  <a:pt x="5986" y="9928"/>
                </a:lnTo>
                <a:lnTo>
                  <a:pt x="6011" y="10050"/>
                </a:lnTo>
                <a:lnTo>
                  <a:pt x="6035" y="10147"/>
                </a:lnTo>
                <a:lnTo>
                  <a:pt x="6108" y="10244"/>
                </a:lnTo>
                <a:lnTo>
                  <a:pt x="6181" y="10317"/>
                </a:lnTo>
                <a:lnTo>
                  <a:pt x="6230" y="10366"/>
                </a:lnTo>
                <a:lnTo>
                  <a:pt x="6303" y="10366"/>
                </a:lnTo>
                <a:lnTo>
                  <a:pt x="6376" y="10317"/>
                </a:lnTo>
                <a:lnTo>
                  <a:pt x="6400" y="10269"/>
                </a:lnTo>
                <a:lnTo>
                  <a:pt x="6400" y="10220"/>
                </a:lnTo>
                <a:lnTo>
                  <a:pt x="6376" y="10171"/>
                </a:lnTo>
                <a:lnTo>
                  <a:pt x="6327" y="10074"/>
                </a:lnTo>
                <a:lnTo>
                  <a:pt x="6205" y="9952"/>
                </a:lnTo>
                <a:lnTo>
                  <a:pt x="6084" y="9855"/>
                </a:lnTo>
                <a:lnTo>
                  <a:pt x="6376" y="9587"/>
                </a:lnTo>
                <a:lnTo>
                  <a:pt x="6400" y="9758"/>
                </a:lnTo>
                <a:lnTo>
                  <a:pt x="6449" y="9952"/>
                </a:lnTo>
                <a:lnTo>
                  <a:pt x="6473" y="10025"/>
                </a:lnTo>
                <a:lnTo>
                  <a:pt x="6522" y="10050"/>
                </a:lnTo>
                <a:lnTo>
                  <a:pt x="6595" y="10074"/>
                </a:lnTo>
                <a:lnTo>
                  <a:pt x="6643" y="10074"/>
                </a:lnTo>
                <a:lnTo>
                  <a:pt x="6716" y="10025"/>
                </a:lnTo>
                <a:lnTo>
                  <a:pt x="6741" y="10001"/>
                </a:lnTo>
                <a:lnTo>
                  <a:pt x="6765" y="9928"/>
                </a:lnTo>
                <a:lnTo>
                  <a:pt x="6765" y="9855"/>
                </a:lnTo>
                <a:lnTo>
                  <a:pt x="6692" y="9612"/>
                </a:lnTo>
                <a:lnTo>
                  <a:pt x="6643" y="9490"/>
                </a:lnTo>
                <a:lnTo>
                  <a:pt x="6595" y="9393"/>
                </a:lnTo>
                <a:lnTo>
                  <a:pt x="6765" y="9222"/>
                </a:lnTo>
                <a:lnTo>
                  <a:pt x="6814" y="9417"/>
                </a:lnTo>
                <a:lnTo>
                  <a:pt x="6887" y="9587"/>
                </a:lnTo>
                <a:lnTo>
                  <a:pt x="6911" y="9636"/>
                </a:lnTo>
                <a:lnTo>
                  <a:pt x="6960" y="9660"/>
                </a:lnTo>
                <a:lnTo>
                  <a:pt x="7033" y="9660"/>
                </a:lnTo>
                <a:lnTo>
                  <a:pt x="7081" y="9636"/>
                </a:lnTo>
                <a:lnTo>
                  <a:pt x="7130" y="9612"/>
                </a:lnTo>
                <a:lnTo>
                  <a:pt x="7179" y="9563"/>
                </a:lnTo>
                <a:lnTo>
                  <a:pt x="7179" y="9514"/>
                </a:lnTo>
                <a:lnTo>
                  <a:pt x="7179" y="9441"/>
                </a:lnTo>
                <a:lnTo>
                  <a:pt x="7057" y="9174"/>
                </a:lnTo>
                <a:lnTo>
                  <a:pt x="6984" y="9003"/>
                </a:lnTo>
                <a:lnTo>
                  <a:pt x="7106" y="8906"/>
                </a:lnTo>
                <a:lnTo>
                  <a:pt x="7106" y="8955"/>
                </a:lnTo>
                <a:lnTo>
                  <a:pt x="7106" y="9125"/>
                </a:lnTo>
                <a:lnTo>
                  <a:pt x="7130" y="9198"/>
                </a:lnTo>
                <a:lnTo>
                  <a:pt x="7179" y="9271"/>
                </a:lnTo>
                <a:lnTo>
                  <a:pt x="7227" y="9271"/>
                </a:lnTo>
                <a:lnTo>
                  <a:pt x="7276" y="9247"/>
                </a:lnTo>
                <a:lnTo>
                  <a:pt x="7325" y="9198"/>
                </a:lnTo>
                <a:lnTo>
                  <a:pt x="7349" y="9125"/>
                </a:lnTo>
                <a:lnTo>
                  <a:pt x="7325" y="8955"/>
                </a:lnTo>
                <a:lnTo>
                  <a:pt x="7276" y="8736"/>
                </a:lnTo>
                <a:lnTo>
                  <a:pt x="7519" y="8517"/>
                </a:lnTo>
                <a:lnTo>
                  <a:pt x="7544" y="8638"/>
                </a:lnTo>
                <a:lnTo>
                  <a:pt x="7617" y="8760"/>
                </a:lnTo>
                <a:lnTo>
                  <a:pt x="7665" y="8784"/>
                </a:lnTo>
                <a:lnTo>
                  <a:pt x="7714" y="8784"/>
                </a:lnTo>
                <a:lnTo>
                  <a:pt x="7763" y="8736"/>
                </a:lnTo>
                <a:lnTo>
                  <a:pt x="7787" y="8687"/>
                </a:lnTo>
                <a:lnTo>
                  <a:pt x="7763" y="8638"/>
                </a:lnTo>
                <a:lnTo>
                  <a:pt x="7738" y="8590"/>
                </a:lnTo>
                <a:lnTo>
                  <a:pt x="7690" y="8492"/>
                </a:lnTo>
                <a:lnTo>
                  <a:pt x="7641" y="8419"/>
                </a:lnTo>
                <a:lnTo>
                  <a:pt x="7884" y="8176"/>
                </a:lnTo>
                <a:lnTo>
                  <a:pt x="7909" y="8298"/>
                </a:lnTo>
                <a:lnTo>
                  <a:pt x="7933" y="8419"/>
                </a:lnTo>
                <a:lnTo>
                  <a:pt x="7957" y="8468"/>
                </a:lnTo>
                <a:lnTo>
                  <a:pt x="8006" y="8517"/>
                </a:lnTo>
                <a:lnTo>
                  <a:pt x="8152" y="8517"/>
                </a:lnTo>
                <a:lnTo>
                  <a:pt x="8201" y="8492"/>
                </a:lnTo>
                <a:lnTo>
                  <a:pt x="8225" y="8444"/>
                </a:lnTo>
                <a:lnTo>
                  <a:pt x="8249" y="8371"/>
                </a:lnTo>
                <a:lnTo>
                  <a:pt x="8201" y="8152"/>
                </a:lnTo>
                <a:lnTo>
                  <a:pt x="8128" y="7957"/>
                </a:lnTo>
                <a:lnTo>
                  <a:pt x="8468" y="7641"/>
                </a:lnTo>
                <a:lnTo>
                  <a:pt x="8444" y="7762"/>
                </a:lnTo>
                <a:lnTo>
                  <a:pt x="8444" y="7884"/>
                </a:lnTo>
                <a:lnTo>
                  <a:pt x="8493" y="7981"/>
                </a:lnTo>
                <a:lnTo>
                  <a:pt x="8517" y="8030"/>
                </a:lnTo>
                <a:lnTo>
                  <a:pt x="8566" y="8054"/>
                </a:lnTo>
                <a:lnTo>
                  <a:pt x="8590" y="8054"/>
                </a:lnTo>
                <a:lnTo>
                  <a:pt x="8614" y="8030"/>
                </a:lnTo>
                <a:lnTo>
                  <a:pt x="8639" y="7981"/>
                </a:lnTo>
                <a:lnTo>
                  <a:pt x="8639" y="7933"/>
                </a:lnTo>
                <a:lnTo>
                  <a:pt x="8614" y="7835"/>
                </a:lnTo>
                <a:lnTo>
                  <a:pt x="8566" y="7714"/>
                </a:lnTo>
                <a:lnTo>
                  <a:pt x="8541" y="7568"/>
                </a:lnTo>
                <a:lnTo>
                  <a:pt x="9125" y="7033"/>
                </a:lnTo>
                <a:lnTo>
                  <a:pt x="9125" y="7179"/>
                </a:lnTo>
                <a:lnTo>
                  <a:pt x="9149" y="7325"/>
                </a:lnTo>
                <a:lnTo>
                  <a:pt x="9198" y="7373"/>
                </a:lnTo>
                <a:lnTo>
                  <a:pt x="9222" y="7397"/>
                </a:lnTo>
                <a:lnTo>
                  <a:pt x="9271" y="7422"/>
                </a:lnTo>
                <a:lnTo>
                  <a:pt x="9320" y="7397"/>
                </a:lnTo>
                <a:lnTo>
                  <a:pt x="9368" y="7397"/>
                </a:lnTo>
                <a:lnTo>
                  <a:pt x="9393" y="7349"/>
                </a:lnTo>
                <a:lnTo>
                  <a:pt x="9417" y="7300"/>
                </a:lnTo>
                <a:lnTo>
                  <a:pt x="9417" y="7252"/>
                </a:lnTo>
                <a:lnTo>
                  <a:pt x="9393" y="7154"/>
                </a:lnTo>
                <a:lnTo>
                  <a:pt x="9393" y="7033"/>
                </a:lnTo>
                <a:lnTo>
                  <a:pt x="9417" y="6935"/>
                </a:lnTo>
                <a:lnTo>
                  <a:pt x="9417" y="6838"/>
                </a:lnTo>
                <a:lnTo>
                  <a:pt x="9393" y="6789"/>
                </a:lnTo>
                <a:lnTo>
                  <a:pt x="9466" y="6716"/>
                </a:lnTo>
                <a:lnTo>
                  <a:pt x="9490" y="6838"/>
                </a:lnTo>
                <a:lnTo>
                  <a:pt x="9514" y="6960"/>
                </a:lnTo>
                <a:lnTo>
                  <a:pt x="9539" y="7008"/>
                </a:lnTo>
                <a:lnTo>
                  <a:pt x="9587" y="7033"/>
                </a:lnTo>
                <a:lnTo>
                  <a:pt x="9636" y="7057"/>
                </a:lnTo>
                <a:lnTo>
                  <a:pt x="9660" y="7057"/>
                </a:lnTo>
                <a:lnTo>
                  <a:pt x="9709" y="7033"/>
                </a:lnTo>
                <a:lnTo>
                  <a:pt x="9733" y="7008"/>
                </a:lnTo>
                <a:lnTo>
                  <a:pt x="9782" y="6984"/>
                </a:lnTo>
                <a:lnTo>
                  <a:pt x="9782" y="6935"/>
                </a:lnTo>
                <a:lnTo>
                  <a:pt x="9782" y="6741"/>
                </a:lnTo>
                <a:lnTo>
                  <a:pt x="9733" y="6619"/>
                </a:lnTo>
                <a:lnTo>
                  <a:pt x="9709" y="6522"/>
                </a:lnTo>
                <a:lnTo>
                  <a:pt x="9831" y="6376"/>
                </a:lnTo>
                <a:lnTo>
                  <a:pt x="9879" y="6327"/>
                </a:lnTo>
                <a:lnTo>
                  <a:pt x="9904" y="6278"/>
                </a:lnTo>
                <a:lnTo>
                  <a:pt x="9904" y="6205"/>
                </a:lnTo>
                <a:lnTo>
                  <a:pt x="9928" y="6132"/>
                </a:lnTo>
                <a:lnTo>
                  <a:pt x="9952" y="6059"/>
                </a:lnTo>
                <a:lnTo>
                  <a:pt x="9855" y="5670"/>
                </a:lnTo>
                <a:lnTo>
                  <a:pt x="9831" y="5475"/>
                </a:lnTo>
                <a:lnTo>
                  <a:pt x="9806" y="5281"/>
                </a:lnTo>
                <a:lnTo>
                  <a:pt x="9806" y="5037"/>
                </a:lnTo>
                <a:lnTo>
                  <a:pt x="9855" y="4794"/>
                </a:lnTo>
                <a:lnTo>
                  <a:pt x="9904" y="4575"/>
                </a:lnTo>
                <a:lnTo>
                  <a:pt x="9977" y="4332"/>
                </a:lnTo>
                <a:lnTo>
                  <a:pt x="10074" y="4088"/>
                </a:lnTo>
                <a:lnTo>
                  <a:pt x="10196" y="3869"/>
                </a:lnTo>
                <a:lnTo>
                  <a:pt x="10317" y="3650"/>
                </a:lnTo>
                <a:lnTo>
                  <a:pt x="10488" y="3456"/>
                </a:lnTo>
                <a:lnTo>
                  <a:pt x="10658" y="3261"/>
                </a:lnTo>
                <a:lnTo>
                  <a:pt x="10853" y="3091"/>
                </a:lnTo>
                <a:lnTo>
                  <a:pt x="11242" y="2750"/>
                </a:lnTo>
                <a:lnTo>
                  <a:pt x="11680" y="2458"/>
                </a:lnTo>
                <a:lnTo>
                  <a:pt x="12094" y="2166"/>
                </a:lnTo>
                <a:lnTo>
                  <a:pt x="12970" y="1631"/>
                </a:lnTo>
                <a:close/>
                <a:moveTo>
                  <a:pt x="10755" y="11631"/>
                </a:moveTo>
                <a:lnTo>
                  <a:pt x="10755" y="11680"/>
                </a:lnTo>
                <a:lnTo>
                  <a:pt x="10853" y="11850"/>
                </a:lnTo>
                <a:lnTo>
                  <a:pt x="10974" y="12021"/>
                </a:lnTo>
                <a:lnTo>
                  <a:pt x="11266" y="12361"/>
                </a:lnTo>
                <a:lnTo>
                  <a:pt x="11875" y="12970"/>
                </a:lnTo>
                <a:lnTo>
                  <a:pt x="13286" y="14503"/>
                </a:lnTo>
                <a:lnTo>
                  <a:pt x="13943" y="15184"/>
                </a:lnTo>
                <a:lnTo>
                  <a:pt x="14259" y="15549"/>
                </a:lnTo>
                <a:lnTo>
                  <a:pt x="14430" y="15719"/>
                </a:lnTo>
                <a:lnTo>
                  <a:pt x="14503" y="15792"/>
                </a:lnTo>
                <a:lnTo>
                  <a:pt x="14600" y="15841"/>
                </a:lnTo>
                <a:lnTo>
                  <a:pt x="14916" y="16035"/>
                </a:lnTo>
                <a:lnTo>
                  <a:pt x="15208" y="16206"/>
                </a:lnTo>
                <a:lnTo>
                  <a:pt x="15354" y="16279"/>
                </a:lnTo>
                <a:lnTo>
                  <a:pt x="15500" y="16352"/>
                </a:lnTo>
                <a:lnTo>
                  <a:pt x="15671" y="16376"/>
                </a:lnTo>
                <a:lnTo>
                  <a:pt x="15890" y="16376"/>
                </a:lnTo>
                <a:lnTo>
                  <a:pt x="15914" y="16352"/>
                </a:lnTo>
                <a:lnTo>
                  <a:pt x="15938" y="16279"/>
                </a:lnTo>
                <a:lnTo>
                  <a:pt x="15914" y="16230"/>
                </a:lnTo>
                <a:lnTo>
                  <a:pt x="15890" y="16206"/>
                </a:lnTo>
                <a:lnTo>
                  <a:pt x="15865" y="16206"/>
                </a:lnTo>
                <a:lnTo>
                  <a:pt x="15622" y="16157"/>
                </a:lnTo>
                <a:lnTo>
                  <a:pt x="15403" y="16084"/>
                </a:lnTo>
                <a:lnTo>
                  <a:pt x="15233" y="15987"/>
                </a:lnTo>
                <a:lnTo>
                  <a:pt x="15062" y="15865"/>
                </a:lnTo>
                <a:lnTo>
                  <a:pt x="14892" y="15743"/>
                </a:lnTo>
                <a:lnTo>
                  <a:pt x="14746" y="15573"/>
                </a:lnTo>
                <a:lnTo>
                  <a:pt x="14454" y="15233"/>
                </a:lnTo>
                <a:lnTo>
                  <a:pt x="13846" y="14624"/>
                </a:lnTo>
                <a:lnTo>
                  <a:pt x="13262" y="14016"/>
                </a:lnTo>
                <a:lnTo>
                  <a:pt x="12045" y="12799"/>
                </a:lnTo>
                <a:lnTo>
                  <a:pt x="11461" y="12167"/>
                </a:lnTo>
                <a:lnTo>
                  <a:pt x="11145" y="11875"/>
                </a:lnTo>
                <a:lnTo>
                  <a:pt x="10974" y="11729"/>
                </a:lnTo>
                <a:lnTo>
                  <a:pt x="10804" y="11631"/>
                </a:lnTo>
                <a:close/>
                <a:moveTo>
                  <a:pt x="9904" y="8638"/>
                </a:moveTo>
                <a:lnTo>
                  <a:pt x="10123" y="8882"/>
                </a:lnTo>
                <a:lnTo>
                  <a:pt x="9977" y="9003"/>
                </a:lnTo>
                <a:lnTo>
                  <a:pt x="9709" y="9271"/>
                </a:lnTo>
                <a:lnTo>
                  <a:pt x="9587" y="9417"/>
                </a:lnTo>
                <a:lnTo>
                  <a:pt x="9466" y="9587"/>
                </a:lnTo>
                <a:lnTo>
                  <a:pt x="9466" y="9612"/>
                </a:lnTo>
                <a:lnTo>
                  <a:pt x="9490" y="9660"/>
                </a:lnTo>
                <a:lnTo>
                  <a:pt x="9539" y="9660"/>
                </a:lnTo>
                <a:lnTo>
                  <a:pt x="9685" y="9612"/>
                </a:lnTo>
                <a:lnTo>
                  <a:pt x="9831" y="9539"/>
                </a:lnTo>
                <a:lnTo>
                  <a:pt x="10098" y="9320"/>
                </a:lnTo>
                <a:lnTo>
                  <a:pt x="10366" y="9101"/>
                </a:lnTo>
                <a:lnTo>
                  <a:pt x="10536" y="9247"/>
                </a:lnTo>
                <a:lnTo>
                  <a:pt x="10244" y="9466"/>
                </a:lnTo>
                <a:lnTo>
                  <a:pt x="10025" y="9636"/>
                </a:lnTo>
                <a:lnTo>
                  <a:pt x="9928" y="9733"/>
                </a:lnTo>
                <a:lnTo>
                  <a:pt x="9831" y="9855"/>
                </a:lnTo>
                <a:lnTo>
                  <a:pt x="9831" y="9928"/>
                </a:lnTo>
                <a:lnTo>
                  <a:pt x="9855" y="9977"/>
                </a:lnTo>
                <a:lnTo>
                  <a:pt x="9904" y="10025"/>
                </a:lnTo>
                <a:lnTo>
                  <a:pt x="9977" y="10025"/>
                </a:lnTo>
                <a:lnTo>
                  <a:pt x="10098" y="9977"/>
                </a:lnTo>
                <a:lnTo>
                  <a:pt x="10196" y="9904"/>
                </a:lnTo>
                <a:lnTo>
                  <a:pt x="10390" y="9758"/>
                </a:lnTo>
                <a:lnTo>
                  <a:pt x="10780" y="9490"/>
                </a:lnTo>
                <a:lnTo>
                  <a:pt x="10950" y="9660"/>
                </a:lnTo>
                <a:lnTo>
                  <a:pt x="10780" y="9733"/>
                </a:lnTo>
                <a:lnTo>
                  <a:pt x="10609" y="9855"/>
                </a:lnTo>
                <a:lnTo>
                  <a:pt x="10390" y="10001"/>
                </a:lnTo>
                <a:lnTo>
                  <a:pt x="10293" y="10098"/>
                </a:lnTo>
                <a:lnTo>
                  <a:pt x="10220" y="10220"/>
                </a:lnTo>
                <a:lnTo>
                  <a:pt x="10220" y="10269"/>
                </a:lnTo>
                <a:lnTo>
                  <a:pt x="10244" y="10293"/>
                </a:lnTo>
                <a:lnTo>
                  <a:pt x="10293" y="10317"/>
                </a:lnTo>
                <a:lnTo>
                  <a:pt x="10439" y="10317"/>
                </a:lnTo>
                <a:lnTo>
                  <a:pt x="10585" y="10244"/>
                </a:lnTo>
                <a:lnTo>
                  <a:pt x="10828" y="10074"/>
                </a:lnTo>
                <a:lnTo>
                  <a:pt x="10999" y="9977"/>
                </a:lnTo>
                <a:lnTo>
                  <a:pt x="11072" y="9904"/>
                </a:lnTo>
                <a:lnTo>
                  <a:pt x="11145" y="9831"/>
                </a:lnTo>
                <a:lnTo>
                  <a:pt x="11364" y="10025"/>
                </a:lnTo>
                <a:lnTo>
                  <a:pt x="11193" y="10123"/>
                </a:lnTo>
                <a:lnTo>
                  <a:pt x="11072" y="10244"/>
                </a:lnTo>
                <a:lnTo>
                  <a:pt x="10974" y="10342"/>
                </a:lnTo>
                <a:lnTo>
                  <a:pt x="10901" y="10439"/>
                </a:lnTo>
                <a:lnTo>
                  <a:pt x="10853" y="10561"/>
                </a:lnTo>
                <a:lnTo>
                  <a:pt x="10853" y="10634"/>
                </a:lnTo>
                <a:lnTo>
                  <a:pt x="10853" y="10682"/>
                </a:lnTo>
                <a:lnTo>
                  <a:pt x="10877" y="10707"/>
                </a:lnTo>
                <a:lnTo>
                  <a:pt x="10974" y="10682"/>
                </a:lnTo>
                <a:lnTo>
                  <a:pt x="11072" y="10634"/>
                </a:lnTo>
                <a:lnTo>
                  <a:pt x="11218" y="10536"/>
                </a:lnTo>
                <a:lnTo>
                  <a:pt x="11437" y="10366"/>
                </a:lnTo>
                <a:lnTo>
                  <a:pt x="11607" y="10269"/>
                </a:lnTo>
                <a:lnTo>
                  <a:pt x="11753" y="10415"/>
                </a:lnTo>
                <a:lnTo>
                  <a:pt x="11656" y="10488"/>
                </a:lnTo>
                <a:lnTo>
                  <a:pt x="11364" y="10731"/>
                </a:lnTo>
                <a:lnTo>
                  <a:pt x="11242" y="10877"/>
                </a:lnTo>
                <a:lnTo>
                  <a:pt x="11218" y="10950"/>
                </a:lnTo>
                <a:lnTo>
                  <a:pt x="11169" y="11023"/>
                </a:lnTo>
                <a:lnTo>
                  <a:pt x="11193" y="11072"/>
                </a:lnTo>
                <a:lnTo>
                  <a:pt x="11242" y="11096"/>
                </a:lnTo>
                <a:lnTo>
                  <a:pt x="11388" y="11047"/>
                </a:lnTo>
                <a:lnTo>
                  <a:pt x="11510" y="10974"/>
                </a:lnTo>
                <a:lnTo>
                  <a:pt x="11777" y="10780"/>
                </a:lnTo>
                <a:lnTo>
                  <a:pt x="11972" y="10634"/>
                </a:lnTo>
                <a:lnTo>
                  <a:pt x="12191" y="10828"/>
                </a:lnTo>
                <a:lnTo>
                  <a:pt x="12069" y="10926"/>
                </a:lnTo>
                <a:lnTo>
                  <a:pt x="11923" y="11023"/>
                </a:lnTo>
                <a:lnTo>
                  <a:pt x="11777" y="11169"/>
                </a:lnTo>
                <a:lnTo>
                  <a:pt x="11729" y="11242"/>
                </a:lnTo>
                <a:lnTo>
                  <a:pt x="11680" y="11315"/>
                </a:lnTo>
                <a:lnTo>
                  <a:pt x="11656" y="11388"/>
                </a:lnTo>
                <a:lnTo>
                  <a:pt x="11656" y="11485"/>
                </a:lnTo>
                <a:lnTo>
                  <a:pt x="11680" y="11534"/>
                </a:lnTo>
                <a:lnTo>
                  <a:pt x="11704" y="11558"/>
                </a:lnTo>
                <a:lnTo>
                  <a:pt x="11729" y="11558"/>
                </a:lnTo>
                <a:lnTo>
                  <a:pt x="11826" y="11534"/>
                </a:lnTo>
                <a:lnTo>
                  <a:pt x="11899" y="11510"/>
                </a:lnTo>
                <a:lnTo>
                  <a:pt x="12021" y="11412"/>
                </a:lnTo>
                <a:lnTo>
                  <a:pt x="12288" y="11193"/>
                </a:lnTo>
                <a:lnTo>
                  <a:pt x="12459" y="11072"/>
                </a:lnTo>
                <a:lnTo>
                  <a:pt x="12726" y="11315"/>
                </a:lnTo>
                <a:lnTo>
                  <a:pt x="12483" y="11534"/>
                </a:lnTo>
                <a:lnTo>
                  <a:pt x="12361" y="11656"/>
                </a:lnTo>
                <a:lnTo>
                  <a:pt x="12264" y="11777"/>
                </a:lnTo>
                <a:lnTo>
                  <a:pt x="12264" y="11826"/>
                </a:lnTo>
                <a:lnTo>
                  <a:pt x="12264" y="11850"/>
                </a:lnTo>
                <a:lnTo>
                  <a:pt x="12288" y="11948"/>
                </a:lnTo>
                <a:lnTo>
                  <a:pt x="12361" y="11972"/>
                </a:lnTo>
                <a:lnTo>
                  <a:pt x="12459" y="11972"/>
                </a:lnTo>
                <a:lnTo>
                  <a:pt x="12605" y="11875"/>
                </a:lnTo>
                <a:lnTo>
                  <a:pt x="12726" y="11777"/>
                </a:lnTo>
                <a:lnTo>
                  <a:pt x="12970" y="11558"/>
                </a:lnTo>
                <a:lnTo>
                  <a:pt x="12970" y="11534"/>
                </a:lnTo>
                <a:lnTo>
                  <a:pt x="13262" y="11802"/>
                </a:lnTo>
                <a:lnTo>
                  <a:pt x="13116" y="11923"/>
                </a:lnTo>
                <a:lnTo>
                  <a:pt x="12994" y="12021"/>
                </a:lnTo>
                <a:lnTo>
                  <a:pt x="12872" y="12142"/>
                </a:lnTo>
                <a:lnTo>
                  <a:pt x="12799" y="12288"/>
                </a:lnTo>
                <a:lnTo>
                  <a:pt x="12775" y="12361"/>
                </a:lnTo>
                <a:lnTo>
                  <a:pt x="12775" y="12434"/>
                </a:lnTo>
                <a:lnTo>
                  <a:pt x="12799" y="12507"/>
                </a:lnTo>
                <a:lnTo>
                  <a:pt x="12824" y="12532"/>
                </a:lnTo>
                <a:lnTo>
                  <a:pt x="12872" y="12532"/>
                </a:lnTo>
                <a:lnTo>
                  <a:pt x="12994" y="12483"/>
                </a:lnTo>
                <a:lnTo>
                  <a:pt x="13116" y="12434"/>
                </a:lnTo>
                <a:lnTo>
                  <a:pt x="13310" y="12264"/>
                </a:lnTo>
                <a:lnTo>
                  <a:pt x="13554" y="12094"/>
                </a:lnTo>
                <a:lnTo>
                  <a:pt x="13700" y="12215"/>
                </a:lnTo>
                <a:lnTo>
                  <a:pt x="13627" y="12264"/>
                </a:lnTo>
                <a:lnTo>
                  <a:pt x="13432" y="12434"/>
                </a:lnTo>
                <a:lnTo>
                  <a:pt x="13262" y="12653"/>
                </a:lnTo>
                <a:lnTo>
                  <a:pt x="13237" y="12702"/>
                </a:lnTo>
                <a:lnTo>
                  <a:pt x="13262" y="12751"/>
                </a:lnTo>
                <a:lnTo>
                  <a:pt x="13310" y="12799"/>
                </a:lnTo>
                <a:lnTo>
                  <a:pt x="13383" y="12799"/>
                </a:lnTo>
                <a:lnTo>
                  <a:pt x="13602" y="12702"/>
                </a:lnTo>
                <a:lnTo>
                  <a:pt x="13797" y="12556"/>
                </a:lnTo>
                <a:lnTo>
                  <a:pt x="13919" y="12459"/>
                </a:lnTo>
                <a:lnTo>
                  <a:pt x="14162" y="12702"/>
                </a:lnTo>
                <a:lnTo>
                  <a:pt x="13992" y="12848"/>
                </a:lnTo>
                <a:lnTo>
                  <a:pt x="13894" y="12945"/>
                </a:lnTo>
                <a:lnTo>
                  <a:pt x="13797" y="13043"/>
                </a:lnTo>
                <a:lnTo>
                  <a:pt x="13724" y="13164"/>
                </a:lnTo>
                <a:lnTo>
                  <a:pt x="13700" y="13237"/>
                </a:lnTo>
                <a:lnTo>
                  <a:pt x="13700" y="13310"/>
                </a:lnTo>
                <a:lnTo>
                  <a:pt x="13700" y="13359"/>
                </a:lnTo>
                <a:lnTo>
                  <a:pt x="13748" y="13359"/>
                </a:lnTo>
                <a:lnTo>
                  <a:pt x="13870" y="13335"/>
                </a:lnTo>
                <a:lnTo>
                  <a:pt x="13992" y="13286"/>
                </a:lnTo>
                <a:lnTo>
                  <a:pt x="14089" y="13189"/>
                </a:lnTo>
                <a:lnTo>
                  <a:pt x="14186" y="13116"/>
                </a:lnTo>
                <a:lnTo>
                  <a:pt x="14381" y="12921"/>
                </a:lnTo>
                <a:lnTo>
                  <a:pt x="14746" y="13335"/>
                </a:lnTo>
                <a:lnTo>
                  <a:pt x="14624" y="13408"/>
                </a:lnTo>
                <a:lnTo>
                  <a:pt x="14503" y="13505"/>
                </a:lnTo>
                <a:lnTo>
                  <a:pt x="14284" y="13651"/>
                </a:lnTo>
                <a:lnTo>
                  <a:pt x="14186" y="13748"/>
                </a:lnTo>
                <a:lnTo>
                  <a:pt x="14138" y="13870"/>
                </a:lnTo>
                <a:lnTo>
                  <a:pt x="14138" y="13919"/>
                </a:lnTo>
                <a:lnTo>
                  <a:pt x="14162" y="13992"/>
                </a:lnTo>
                <a:lnTo>
                  <a:pt x="14211" y="14016"/>
                </a:lnTo>
                <a:lnTo>
                  <a:pt x="14259" y="14040"/>
                </a:lnTo>
                <a:lnTo>
                  <a:pt x="14381" y="14016"/>
                </a:lnTo>
                <a:lnTo>
                  <a:pt x="14503" y="13943"/>
                </a:lnTo>
                <a:lnTo>
                  <a:pt x="14697" y="13773"/>
                </a:lnTo>
                <a:lnTo>
                  <a:pt x="14819" y="13651"/>
                </a:lnTo>
                <a:lnTo>
                  <a:pt x="14941" y="13529"/>
                </a:lnTo>
                <a:lnTo>
                  <a:pt x="15160" y="13748"/>
                </a:lnTo>
                <a:lnTo>
                  <a:pt x="14989" y="13919"/>
                </a:lnTo>
                <a:lnTo>
                  <a:pt x="14795" y="14065"/>
                </a:lnTo>
                <a:lnTo>
                  <a:pt x="14722" y="14138"/>
                </a:lnTo>
                <a:lnTo>
                  <a:pt x="14673" y="14259"/>
                </a:lnTo>
                <a:lnTo>
                  <a:pt x="14673" y="14284"/>
                </a:lnTo>
                <a:lnTo>
                  <a:pt x="14697" y="14284"/>
                </a:lnTo>
                <a:lnTo>
                  <a:pt x="14770" y="14308"/>
                </a:lnTo>
                <a:lnTo>
                  <a:pt x="14819" y="14308"/>
                </a:lnTo>
                <a:lnTo>
                  <a:pt x="14941" y="14284"/>
                </a:lnTo>
                <a:lnTo>
                  <a:pt x="15062" y="14235"/>
                </a:lnTo>
                <a:lnTo>
                  <a:pt x="15184" y="14162"/>
                </a:lnTo>
                <a:lnTo>
                  <a:pt x="15281" y="14089"/>
                </a:lnTo>
                <a:lnTo>
                  <a:pt x="15379" y="13992"/>
                </a:lnTo>
                <a:lnTo>
                  <a:pt x="15573" y="14186"/>
                </a:lnTo>
                <a:lnTo>
                  <a:pt x="15452" y="14284"/>
                </a:lnTo>
                <a:lnTo>
                  <a:pt x="15330" y="14381"/>
                </a:lnTo>
                <a:lnTo>
                  <a:pt x="15184" y="14503"/>
                </a:lnTo>
                <a:lnTo>
                  <a:pt x="15111" y="14576"/>
                </a:lnTo>
                <a:lnTo>
                  <a:pt x="15038" y="14673"/>
                </a:lnTo>
                <a:lnTo>
                  <a:pt x="15038" y="14746"/>
                </a:lnTo>
                <a:lnTo>
                  <a:pt x="15062" y="14795"/>
                </a:lnTo>
                <a:lnTo>
                  <a:pt x="15111" y="14843"/>
                </a:lnTo>
                <a:lnTo>
                  <a:pt x="15184" y="14843"/>
                </a:lnTo>
                <a:lnTo>
                  <a:pt x="15257" y="14819"/>
                </a:lnTo>
                <a:lnTo>
                  <a:pt x="15354" y="14770"/>
                </a:lnTo>
                <a:lnTo>
                  <a:pt x="15500" y="14649"/>
                </a:lnTo>
                <a:lnTo>
                  <a:pt x="15646" y="14527"/>
                </a:lnTo>
                <a:lnTo>
                  <a:pt x="15792" y="14405"/>
                </a:lnTo>
                <a:lnTo>
                  <a:pt x="15987" y="14649"/>
                </a:lnTo>
                <a:lnTo>
                  <a:pt x="15890" y="14722"/>
                </a:lnTo>
                <a:lnTo>
                  <a:pt x="15744" y="14892"/>
                </a:lnTo>
                <a:lnTo>
                  <a:pt x="15598" y="15087"/>
                </a:lnTo>
                <a:lnTo>
                  <a:pt x="15573" y="15111"/>
                </a:lnTo>
                <a:lnTo>
                  <a:pt x="15598" y="15135"/>
                </a:lnTo>
                <a:lnTo>
                  <a:pt x="15622" y="15160"/>
                </a:lnTo>
                <a:lnTo>
                  <a:pt x="15646" y="15160"/>
                </a:lnTo>
                <a:lnTo>
                  <a:pt x="15865" y="15038"/>
                </a:lnTo>
                <a:lnTo>
                  <a:pt x="16036" y="14916"/>
                </a:lnTo>
                <a:lnTo>
                  <a:pt x="16133" y="14868"/>
                </a:lnTo>
                <a:lnTo>
                  <a:pt x="16230" y="15014"/>
                </a:lnTo>
                <a:lnTo>
                  <a:pt x="16084" y="15135"/>
                </a:lnTo>
                <a:lnTo>
                  <a:pt x="15914" y="15306"/>
                </a:lnTo>
                <a:lnTo>
                  <a:pt x="15768" y="15476"/>
                </a:lnTo>
                <a:lnTo>
                  <a:pt x="15744" y="15524"/>
                </a:lnTo>
                <a:lnTo>
                  <a:pt x="15744" y="15573"/>
                </a:lnTo>
                <a:lnTo>
                  <a:pt x="15792" y="15622"/>
                </a:lnTo>
                <a:lnTo>
                  <a:pt x="15865" y="15670"/>
                </a:lnTo>
                <a:lnTo>
                  <a:pt x="15938" y="15646"/>
                </a:lnTo>
                <a:lnTo>
                  <a:pt x="16109" y="15524"/>
                </a:lnTo>
                <a:lnTo>
                  <a:pt x="16303" y="15403"/>
                </a:lnTo>
                <a:lnTo>
                  <a:pt x="16376" y="15330"/>
                </a:lnTo>
                <a:lnTo>
                  <a:pt x="16425" y="15500"/>
                </a:lnTo>
                <a:lnTo>
                  <a:pt x="16449" y="15695"/>
                </a:lnTo>
                <a:lnTo>
                  <a:pt x="16376" y="15719"/>
                </a:lnTo>
                <a:lnTo>
                  <a:pt x="16255" y="15841"/>
                </a:lnTo>
                <a:lnTo>
                  <a:pt x="16206" y="15938"/>
                </a:lnTo>
                <a:lnTo>
                  <a:pt x="16182" y="16011"/>
                </a:lnTo>
                <a:lnTo>
                  <a:pt x="16157" y="16060"/>
                </a:lnTo>
                <a:lnTo>
                  <a:pt x="16206" y="16108"/>
                </a:lnTo>
                <a:lnTo>
                  <a:pt x="16255" y="16133"/>
                </a:lnTo>
                <a:lnTo>
                  <a:pt x="16303" y="16133"/>
                </a:lnTo>
                <a:lnTo>
                  <a:pt x="16401" y="16108"/>
                </a:lnTo>
                <a:lnTo>
                  <a:pt x="16401" y="16108"/>
                </a:lnTo>
                <a:lnTo>
                  <a:pt x="16328" y="16327"/>
                </a:lnTo>
                <a:lnTo>
                  <a:pt x="16255" y="16449"/>
                </a:lnTo>
                <a:lnTo>
                  <a:pt x="16157" y="16546"/>
                </a:lnTo>
                <a:lnTo>
                  <a:pt x="16060" y="16619"/>
                </a:lnTo>
                <a:lnTo>
                  <a:pt x="15963" y="16668"/>
                </a:lnTo>
                <a:lnTo>
                  <a:pt x="15841" y="16692"/>
                </a:lnTo>
                <a:lnTo>
                  <a:pt x="15719" y="16692"/>
                </a:lnTo>
                <a:lnTo>
                  <a:pt x="15598" y="16668"/>
                </a:lnTo>
                <a:lnTo>
                  <a:pt x="15452" y="16644"/>
                </a:lnTo>
                <a:lnTo>
                  <a:pt x="15160" y="16522"/>
                </a:lnTo>
                <a:lnTo>
                  <a:pt x="14843" y="16327"/>
                </a:lnTo>
                <a:lnTo>
                  <a:pt x="14527" y="16108"/>
                </a:lnTo>
                <a:lnTo>
                  <a:pt x="14186" y="15841"/>
                </a:lnTo>
                <a:lnTo>
                  <a:pt x="13870" y="15549"/>
                </a:lnTo>
                <a:lnTo>
                  <a:pt x="13554" y="15257"/>
                </a:lnTo>
                <a:lnTo>
                  <a:pt x="12970" y="14649"/>
                </a:lnTo>
                <a:lnTo>
                  <a:pt x="12167" y="13797"/>
                </a:lnTo>
                <a:lnTo>
                  <a:pt x="11291" y="12897"/>
                </a:lnTo>
                <a:lnTo>
                  <a:pt x="10439" y="11972"/>
                </a:lnTo>
                <a:lnTo>
                  <a:pt x="10001" y="11534"/>
                </a:lnTo>
                <a:lnTo>
                  <a:pt x="9539" y="11096"/>
                </a:lnTo>
                <a:lnTo>
                  <a:pt x="9076" y="10658"/>
                </a:lnTo>
                <a:lnTo>
                  <a:pt x="8614" y="10269"/>
                </a:lnTo>
                <a:lnTo>
                  <a:pt x="8566" y="10244"/>
                </a:lnTo>
                <a:lnTo>
                  <a:pt x="9904" y="8638"/>
                </a:lnTo>
                <a:close/>
                <a:moveTo>
                  <a:pt x="1071" y="0"/>
                </a:moveTo>
                <a:lnTo>
                  <a:pt x="828" y="73"/>
                </a:lnTo>
                <a:lnTo>
                  <a:pt x="609" y="171"/>
                </a:lnTo>
                <a:lnTo>
                  <a:pt x="414" y="317"/>
                </a:lnTo>
                <a:lnTo>
                  <a:pt x="244" y="511"/>
                </a:lnTo>
                <a:lnTo>
                  <a:pt x="122" y="730"/>
                </a:lnTo>
                <a:lnTo>
                  <a:pt x="25" y="949"/>
                </a:lnTo>
                <a:lnTo>
                  <a:pt x="25" y="1071"/>
                </a:lnTo>
                <a:lnTo>
                  <a:pt x="25" y="1193"/>
                </a:lnTo>
                <a:lnTo>
                  <a:pt x="25" y="1314"/>
                </a:lnTo>
                <a:lnTo>
                  <a:pt x="49" y="1436"/>
                </a:lnTo>
                <a:lnTo>
                  <a:pt x="25" y="1777"/>
                </a:lnTo>
                <a:lnTo>
                  <a:pt x="1" y="2117"/>
                </a:lnTo>
                <a:lnTo>
                  <a:pt x="25" y="2215"/>
                </a:lnTo>
                <a:lnTo>
                  <a:pt x="74" y="2263"/>
                </a:lnTo>
                <a:lnTo>
                  <a:pt x="147" y="2288"/>
                </a:lnTo>
                <a:lnTo>
                  <a:pt x="244" y="2263"/>
                </a:lnTo>
                <a:lnTo>
                  <a:pt x="341" y="2239"/>
                </a:lnTo>
                <a:lnTo>
                  <a:pt x="317" y="2896"/>
                </a:lnTo>
                <a:lnTo>
                  <a:pt x="341" y="2993"/>
                </a:lnTo>
                <a:lnTo>
                  <a:pt x="414" y="3042"/>
                </a:lnTo>
                <a:lnTo>
                  <a:pt x="560" y="3042"/>
                </a:lnTo>
                <a:lnTo>
                  <a:pt x="658" y="3018"/>
                </a:lnTo>
                <a:lnTo>
                  <a:pt x="658" y="3285"/>
                </a:lnTo>
                <a:lnTo>
                  <a:pt x="658" y="3431"/>
                </a:lnTo>
                <a:lnTo>
                  <a:pt x="682" y="3529"/>
                </a:lnTo>
                <a:lnTo>
                  <a:pt x="731" y="3650"/>
                </a:lnTo>
                <a:lnTo>
                  <a:pt x="779" y="3723"/>
                </a:lnTo>
                <a:lnTo>
                  <a:pt x="876" y="3748"/>
                </a:lnTo>
                <a:lnTo>
                  <a:pt x="998" y="3772"/>
                </a:lnTo>
                <a:lnTo>
                  <a:pt x="949" y="3942"/>
                </a:lnTo>
                <a:lnTo>
                  <a:pt x="949" y="4137"/>
                </a:lnTo>
                <a:lnTo>
                  <a:pt x="949" y="4332"/>
                </a:lnTo>
                <a:lnTo>
                  <a:pt x="998" y="4526"/>
                </a:lnTo>
                <a:lnTo>
                  <a:pt x="1047" y="4575"/>
                </a:lnTo>
                <a:lnTo>
                  <a:pt x="1095" y="4624"/>
                </a:lnTo>
                <a:lnTo>
                  <a:pt x="1168" y="4648"/>
                </a:lnTo>
                <a:lnTo>
                  <a:pt x="1241" y="4624"/>
                </a:lnTo>
                <a:lnTo>
                  <a:pt x="1339" y="4551"/>
                </a:lnTo>
                <a:lnTo>
                  <a:pt x="1363" y="4745"/>
                </a:lnTo>
                <a:lnTo>
                  <a:pt x="1436" y="4916"/>
                </a:lnTo>
                <a:lnTo>
                  <a:pt x="1533" y="5086"/>
                </a:lnTo>
                <a:lnTo>
                  <a:pt x="1655" y="5232"/>
                </a:lnTo>
                <a:lnTo>
                  <a:pt x="1728" y="5281"/>
                </a:lnTo>
                <a:lnTo>
                  <a:pt x="1801" y="5281"/>
                </a:lnTo>
                <a:lnTo>
                  <a:pt x="1874" y="5256"/>
                </a:lnTo>
                <a:lnTo>
                  <a:pt x="1850" y="5378"/>
                </a:lnTo>
                <a:lnTo>
                  <a:pt x="1874" y="5500"/>
                </a:lnTo>
                <a:lnTo>
                  <a:pt x="1923" y="5621"/>
                </a:lnTo>
                <a:lnTo>
                  <a:pt x="1996" y="5719"/>
                </a:lnTo>
                <a:lnTo>
                  <a:pt x="2093" y="5792"/>
                </a:lnTo>
                <a:lnTo>
                  <a:pt x="2190" y="5840"/>
                </a:lnTo>
                <a:lnTo>
                  <a:pt x="2263" y="5840"/>
                </a:lnTo>
                <a:lnTo>
                  <a:pt x="2361" y="5816"/>
                </a:lnTo>
                <a:lnTo>
                  <a:pt x="2458" y="5986"/>
                </a:lnTo>
                <a:lnTo>
                  <a:pt x="2434" y="6084"/>
                </a:lnTo>
                <a:lnTo>
                  <a:pt x="2434" y="6181"/>
                </a:lnTo>
                <a:lnTo>
                  <a:pt x="2482" y="6424"/>
                </a:lnTo>
                <a:lnTo>
                  <a:pt x="2531" y="6473"/>
                </a:lnTo>
                <a:lnTo>
                  <a:pt x="2580" y="6522"/>
                </a:lnTo>
                <a:lnTo>
                  <a:pt x="2653" y="6522"/>
                </a:lnTo>
                <a:lnTo>
                  <a:pt x="2726" y="6473"/>
                </a:lnTo>
                <a:lnTo>
                  <a:pt x="2823" y="6424"/>
                </a:lnTo>
                <a:lnTo>
                  <a:pt x="2847" y="6546"/>
                </a:lnTo>
                <a:lnTo>
                  <a:pt x="2896" y="6643"/>
                </a:lnTo>
                <a:lnTo>
                  <a:pt x="2969" y="6741"/>
                </a:lnTo>
                <a:lnTo>
                  <a:pt x="3042" y="6838"/>
                </a:lnTo>
                <a:lnTo>
                  <a:pt x="3139" y="6887"/>
                </a:lnTo>
                <a:lnTo>
                  <a:pt x="3261" y="6911"/>
                </a:lnTo>
                <a:lnTo>
                  <a:pt x="3383" y="6911"/>
                </a:lnTo>
                <a:lnTo>
                  <a:pt x="3529" y="6887"/>
                </a:lnTo>
                <a:lnTo>
                  <a:pt x="3553" y="6887"/>
                </a:lnTo>
                <a:lnTo>
                  <a:pt x="3553" y="6911"/>
                </a:lnTo>
                <a:lnTo>
                  <a:pt x="3529" y="6984"/>
                </a:lnTo>
                <a:lnTo>
                  <a:pt x="3504" y="7130"/>
                </a:lnTo>
                <a:lnTo>
                  <a:pt x="3504" y="7252"/>
                </a:lnTo>
                <a:lnTo>
                  <a:pt x="3529" y="7276"/>
                </a:lnTo>
                <a:lnTo>
                  <a:pt x="3553" y="7325"/>
                </a:lnTo>
                <a:lnTo>
                  <a:pt x="3626" y="7349"/>
                </a:lnTo>
                <a:lnTo>
                  <a:pt x="3723" y="7349"/>
                </a:lnTo>
                <a:lnTo>
                  <a:pt x="3845" y="7300"/>
                </a:lnTo>
                <a:lnTo>
                  <a:pt x="3942" y="7252"/>
                </a:lnTo>
                <a:lnTo>
                  <a:pt x="3942" y="7373"/>
                </a:lnTo>
                <a:lnTo>
                  <a:pt x="3967" y="7470"/>
                </a:lnTo>
                <a:lnTo>
                  <a:pt x="3991" y="7568"/>
                </a:lnTo>
                <a:lnTo>
                  <a:pt x="4088" y="7641"/>
                </a:lnTo>
                <a:lnTo>
                  <a:pt x="4210" y="7689"/>
                </a:lnTo>
                <a:lnTo>
                  <a:pt x="4283" y="7714"/>
                </a:lnTo>
                <a:lnTo>
                  <a:pt x="4356" y="7689"/>
                </a:lnTo>
                <a:lnTo>
                  <a:pt x="4453" y="7641"/>
                </a:lnTo>
                <a:lnTo>
                  <a:pt x="4453" y="7762"/>
                </a:lnTo>
                <a:lnTo>
                  <a:pt x="4453" y="7884"/>
                </a:lnTo>
                <a:lnTo>
                  <a:pt x="4478" y="7933"/>
                </a:lnTo>
                <a:lnTo>
                  <a:pt x="4526" y="7981"/>
                </a:lnTo>
                <a:lnTo>
                  <a:pt x="4575" y="8030"/>
                </a:lnTo>
                <a:lnTo>
                  <a:pt x="4648" y="8054"/>
                </a:lnTo>
                <a:lnTo>
                  <a:pt x="4770" y="8103"/>
                </a:lnTo>
                <a:lnTo>
                  <a:pt x="4891" y="8079"/>
                </a:lnTo>
                <a:lnTo>
                  <a:pt x="5013" y="8054"/>
                </a:lnTo>
                <a:lnTo>
                  <a:pt x="5110" y="7981"/>
                </a:lnTo>
                <a:lnTo>
                  <a:pt x="5159" y="8079"/>
                </a:lnTo>
                <a:lnTo>
                  <a:pt x="5208" y="8103"/>
                </a:lnTo>
                <a:lnTo>
                  <a:pt x="5232" y="8127"/>
                </a:lnTo>
                <a:lnTo>
                  <a:pt x="5329" y="8103"/>
                </a:lnTo>
                <a:lnTo>
                  <a:pt x="5329" y="8127"/>
                </a:lnTo>
                <a:lnTo>
                  <a:pt x="5329" y="8152"/>
                </a:lnTo>
                <a:lnTo>
                  <a:pt x="5354" y="8152"/>
                </a:lnTo>
                <a:lnTo>
                  <a:pt x="5475" y="8103"/>
                </a:lnTo>
                <a:lnTo>
                  <a:pt x="5597" y="8054"/>
                </a:lnTo>
                <a:lnTo>
                  <a:pt x="5597" y="8225"/>
                </a:lnTo>
                <a:lnTo>
                  <a:pt x="5646" y="8298"/>
                </a:lnTo>
                <a:lnTo>
                  <a:pt x="5694" y="8346"/>
                </a:lnTo>
                <a:lnTo>
                  <a:pt x="5840" y="8444"/>
                </a:lnTo>
                <a:lnTo>
                  <a:pt x="5938" y="8492"/>
                </a:lnTo>
                <a:lnTo>
                  <a:pt x="6059" y="8492"/>
                </a:lnTo>
                <a:lnTo>
                  <a:pt x="6181" y="8468"/>
                </a:lnTo>
                <a:lnTo>
                  <a:pt x="6278" y="8419"/>
                </a:lnTo>
                <a:lnTo>
                  <a:pt x="6400" y="8492"/>
                </a:lnTo>
                <a:lnTo>
                  <a:pt x="6546" y="8565"/>
                </a:lnTo>
                <a:lnTo>
                  <a:pt x="6668" y="8687"/>
                </a:lnTo>
                <a:lnTo>
                  <a:pt x="3383" y="11729"/>
                </a:lnTo>
                <a:lnTo>
                  <a:pt x="1947" y="13067"/>
                </a:lnTo>
                <a:lnTo>
                  <a:pt x="1314" y="13627"/>
                </a:lnTo>
                <a:lnTo>
                  <a:pt x="1022" y="13943"/>
                </a:lnTo>
                <a:lnTo>
                  <a:pt x="731" y="14259"/>
                </a:lnTo>
                <a:lnTo>
                  <a:pt x="585" y="14503"/>
                </a:lnTo>
                <a:lnTo>
                  <a:pt x="463" y="14770"/>
                </a:lnTo>
                <a:lnTo>
                  <a:pt x="341" y="15087"/>
                </a:lnTo>
                <a:lnTo>
                  <a:pt x="268" y="15403"/>
                </a:lnTo>
                <a:lnTo>
                  <a:pt x="268" y="15573"/>
                </a:lnTo>
                <a:lnTo>
                  <a:pt x="268" y="15719"/>
                </a:lnTo>
                <a:lnTo>
                  <a:pt x="268" y="15865"/>
                </a:lnTo>
                <a:lnTo>
                  <a:pt x="317" y="16011"/>
                </a:lnTo>
                <a:lnTo>
                  <a:pt x="366" y="16157"/>
                </a:lnTo>
                <a:lnTo>
                  <a:pt x="463" y="16279"/>
                </a:lnTo>
                <a:lnTo>
                  <a:pt x="560" y="16376"/>
                </a:lnTo>
                <a:lnTo>
                  <a:pt x="682" y="16473"/>
                </a:lnTo>
                <a:lnTo>
                  <a:pt x="731" y="16522"/>
                </a:lnTo>
                <a:lnTo>
                  <a:pt x="852" y="16644"/>
                </a:lnTo>
                <a:lnTo>
                  <a:pt x="974" y="16741"/>
                </a:lnTo>
                <a:lnTo>
                  <a:pt x="1095" y="16790"/>
                </a:lnTo>
                <a:lnTo>
                  <a:pt x="1241" y="16838"/>
                </a:lnTo>
                <a:lnTo>
                  <a:pt x="1387" y="16863"/>
                </a:lnTo>
                <a:lnTo>
                  <a:pt x="1679" y="16863"/>
                </a:lnTo>
                <a:lnTo>
                  <a:pt x="1850" y="16838"/>
                </a:lnTo>
                <a:lnTo>
                  <a:pt x="2142" y="16741"/>
                </a:lnTo>
                <a:lnTo>
                  <a:pt x="2434" y="16595"/>
                </a:lnTo>
                <a:lnTo>
                  <a:pt x="2701" y="16425"/>
                </a:lnTo>
                <a:lnTo>
                  <a:pt x="2920" y="16254"/>
                </a:lnTo>
                <a:lnTo>
                  <a:pt x="3285" y="15938"/>
                </a:lnTo>
                <a:lnTo>
                  <a:pt x="3650" y="15597"/>
                </a:lnTo>
                <a:lnTo>
                  <a:pt x="4356" y="14892"/>
                </a:lnTo>
                <a:lnTo>
                  <a:pt x="5694" y="13432"/>
                </a:lnTo>
                <a:lnTo>
                  <a:pt x="7057" y="11972"/>
                </a:lnTo>
                <a:lnTo>
                  <a:pt x="8371" y="10463"/>
                </a:lnTo>
                <a:lnTo>
                  <a:pt x="8833" y="11047"/>
                </a:lnTo>
                <a:lnTo>
                  <a:pt x="9320" y="11583"/>
                </a:lnTo>
                <a:lnTo>
                  <a:pt x="10342" y="12629"/>
                </a:lnTo>
                <a:lnTo>
                  <a:pt x="12386" y="14770"/>
                </a:lnTo>
                <a:lnTo>
                  <a:pt x="12775" y="15160"/>
                </a:lnTo>
                <a:lnTo>
                  <a:pt x="13237" y="15622"/>
                </a:lnTo>
                <a:lnTo>
                  <a:pt x="13773" y="16133"/>
                </a:lnTo>
                <a:lnTo>
                  <a:pt x="14065" y="16376"/>
                </a:lnTo>
                <a:lnTo>
                  <a:pt x="14357" y="16595"/>
                </a:lnTo>
                <a:lnTo>
                  <a:pt x="14649" y="16814"/>
                </a:lnTo>
                <a:lnTo>
                  <a:pt x="14965" y="16960"/>
                </a:lnTo>
                <a:lnTo>
                  <a:pt x="15257" y="17106"/>
                </a:lnTo>
                <a:lnTo>
                  <a:pt x="15549" y="17179"/>
                </a:lnTo>
                <a:lnTo>
                  <a:pt x="15695" y="17203"/>
                </a:lnTo>
                <a:lnTo>
                  <a:pt x="15963" y="17203"/>
                </a:lnTo>
                <a:lnTo>
                  <a:pt x="16084" y="17179"/>
                </a:lnTo>
                <a:lnTo>
                  <a:pt x="16230" y="17130"/>
                </a:lnTo>
                <a:lnTo>
                  <a:pt x="16352" y="17057"/>
                </a:lnTo>
                <a:lnTo>
                  <a:pt x="16474" y="16984"/>
                </a:lnTo>
                <a:lnTo>
                  <a:pt x="16595" y="16863"/>
                </a:lnTo>
                <a:lnTo>
                  <a:pt x="16741" y="16692"/>
                </a:lnTo>
                <a:lnTo>
                  <a:pt x="16863" y="16473"/>
                </a:lnTo>
                <a:lnTo>
                  <a:pt x="16936" y="16230"/>
                </a:lnTo>
                <a:lnTo>
                  <a:pt x="16984" y="15987"/>
                </a:lnTo>
                <a:lnTo>
                  <a:pt x="16984" y="15743"/>
                </a:lnTo>
                <a:lnTo>
                  <a:pt x="16960" y="15500"/>
                </a:lnTo>
                <a:lnTo>
                  <a:pt x="16911" y="15257"/>
                </a:lnTo>
                <a:lnTo>
                  <a:pt x="16838" y="15038"/>
                </a:lnTo>
                <a:lnTo>
                  <a:pt x="16668" y="14722"/>
                </a:lnTo>
                <a:lnTo>
                  <a:pt x="16425" y="14381"/>
                </a:lnTo>
                <a:lnTo>
                  <a:pt x="16157" y="14016"/>
                </a:lnTo>
                <a:lnTo>
                  <a:pt x="15865" y="13651"/>
                </a:lnTo>
                <a:lnTo>
                  <a:pt x="15549" y="13310"/>
                </a:lnTo>
                <a:lnTo>
                  <a:pt x="15233" y="12970"/>
                </a:lnTo>
                <a:lnTo>
                  <a:pt x="14673" y="12459"/>
                </a:lnTo>
                <a:lnTo>
                  <a:pt x="13967" y="11826"/>
                </a:lnTo>
                <a:lnTo>
                  <a:pt x="13262" y="11193"/>
                </a:lnTo>
                <a:lnTo>
                  <a:pt x="13286" y="11120"/>
                </a:lnTo>
                <a:lnTo>
                  <a:pt x="13286" y="11072"/>
                </a:lnTo>
                <a:lnTo>
                  <a:pt x="13262" y="11047"/>
                </a:lnTo>
                <a:lnTo>
                  <a:pt x="13189" y="11023"/>
                </a:lnTo>
                <a:lnTo>
                  <a:pt x="13091" y="11047"/>
                </a:lnTo>
                <a:lnTo>
                  <a:pt x="11631" y="9660"/>
                </a:lnTo>
                <a:lnTo>
                  <a:pt x="10196" y="8273"/>
                </a:lnTo>
                <a:lnTo>
                  <a:pt x="10707" y="7641"/>
                </a:lnTo>
                <a:lnTo>
                  <a:pt x="10828" y="7762"/>
                </a:lnTo>
                <a:lnTo>
                  <a:pt x="10974" y="7860"/>
                </a:lnTo>
                <a:lnTo>
                  <a:pt x="11120" y="7933"/>
                </a:lnTo>
                <a:lnTo>
                  <a:pt x="11291" y="8006"/>
                </a:lnTo>
                <a:lnTo>
                  <a:pt x="11461" y="8054"/>
                </a:lnTo>
                <a:lnTo>
                  <a:pt x="11631" y="8103"/>
                </a:lnTo>
                <a:lnTo>
                  <a:pt x="11996" y="8127"/>
                </a:lnTo>
                <a:lnTo>
                  <a:pt x="12264" y="8127"/>
                </a:lnTo>
                <a:lnTo>
                  <a:pt x="12532" y="8103"/>
                </a:lnTo>
                <a:lnTo>
                  <a:pt x="12799" y="8030"/>
                </a:lnTo>
                <a:lnTo>
                  <a:pt x="13067" y="7933"/>
                </a:lnTo>
                <a:lnTo>
                  <a:pt x="13310" y="7811"/>
                </a:lnTo>
                <a:lnTo>
                  <a:pt x="13554" y="7665"/>
                </a:lnTo>
                <a:lnTo>
                  <a:pt x="13773" y="7519"/>
                </a:lnTo>
                <a:lnTo>
                  <a:pt x="13992" y="7349"/>
                </a:lnTo>
                <a:lnTo>
                  <a:pt x="14235" y="7130"/>
                </a:lnTo>
                <a:lnTo>
                  <a:pt x="14478" y="6911"/>
                </a:lnTo>
                <a:lnTo>
                  <a:pt x="14697" y="6668"/>
                </a:lnTo>
                <a:lnTo>
                  <a:pt x="14892" y="6400"/>
                </a:lnTo>
                <a:lnTo>
                  <a:pt x="15281" y="5865"/>
                </a:lnTo>
                <a:lnTo>
                  <a:pt x="15622" y="5305"/>
                </a:lnTo>
                <a:lnTo>
                  <a:pt x="16011" y="4697"/>
                </a:lnTo>
                <a:lnTo>
                  <a:pt x="16376" y="4064"/>
                </a:lnTo>
                <a:lnTo>
                  <a:pt x="16692" y="3407"/>
                </a:lnTo>
                <a:lnTo>
                  <a:pt x="16960" y="2726"/>
                </a:lnTo>
                <a:lnTo>
                  <a:pt x="16984" y="2628"/>
                </a:lnTo>
                <a:lnTo>
                  <a:pt x="16960" y="2555"/>
                </a:lnTo>
                <a:lnTo>
                  <a:pt x="16960" y="2507"/>
                </a:lnTo>
                <a:lnTo>
                  <a:pt x="16960" y="2434"/>
                </a:lnTo>
                <a:lnTo>
                  <a:pt x="16911" y="2385"/>
                </a:lnTo>
                <a:lnTo>
                  <a:pt x="16863" y="2336"/>
                </a:lnTo>
                <a:lnTo>
                  <a:pt x="16814" y="2288"/>
                </a:lnTo>
                <a:lnTo>
                  <a:pt x="16692" y="2288"/>
                </a:lnTo>
                <a:lnTo>
                  <a:pt x="16644" y="2312"/>
                </a:lnTo>
                <a:lnTo>
                  <a:pt x="15646" y="3066"/>
                </a:lnTo>
                <a:lnTo>
                  <a:pt x="15160" y="3456"/>
                </a:lnTo>
                <a:lnTo>
                  <a:pt x="14649" y="3821"/>
                </a:lnTo>
                <a:lnTo>
                  <a:pt x="13919" y="4332"/>
                </a:lnTo>
                <a:lnTo>
                  <a:pt x="13919" y="4332"/>
                </a:lnTo>
                <a:lnTo>
                  <a:pt x="14746" y="3115"/>
                </a:lnTo>
                <a:lnTo>
                  <a:pt x="15476" y="2020"/>
                </a:lnTo>
                <a:lnTo>
                  <a:pt x="15671" y="1704"/>
                </a:lnTo>
                <a:lnTo>
                  <a:pt x="15768" y="1533"/>
                </a:lnTo>
                <a:lnTo>
                  <a:pt x="15817" y="1363"/>
                </a:lnTo>
                <a:lnTo>
                  <a:pt x="15890" y="1290"/>
                </a:lnTo>
                <a:lnTo>
                  <a:pt x="15963" y="1217"/>
                </a:lnTo>
                <a:lnTo>
                  <a:pt x="15987" y="1120"/>
                </a:lnTo>
                <a:lnTo>
                  <a:pt x="15963" y="1022"/>
                </a:lnTo>
                <a:lnTo>
                  <a:pt x="15890" y="949"/>
                </a:lnTo>
                <a:lnTo>
                  <a:pt x="15817" y="901"/>
                </a:lnTo>
                <a:lnTo>
                  <a:pt x="15744" y="876"/>
                </a:lnTo>
                <a:lnTo>
                  <a:pt x="15622" y="876"/>
                </a:lnTo>
                <a:lnTo>
                  <a:pt x="15549" y="949"/>
                </a:lnTo>
                <a:lnTo>
                  <a:pt x="14551" y="1777"/>
                </a:lnTo>
                <a:lnTo>
                  <a:pt x="13554" y="2580"/>
                </a:lnTo>
                <a:lnTo>
                  <a:pt x="13043" y="2920"/>
                </a:lnTo>
                <a:lnTo>
                  <a:pt x="12532" y="3310"/>
                </a:lnTo>
                <a:lnTo>
                  <a:pt x="12532" y="3310"/>
                </a:lnTo>
                <a:lnTo>
                  <a:pt x="12945" y="2653"/>
                </a:lnTo>
                <a:lnTo>
                  <a:pt x="13359" y="1996"/>
                </a:lnTo>
                <a:lnTo>
                  <a:pt x="13554" y="1752"/>
                </a:lnTo>
                <a:lnTo>
                  <a:pt x="13821" y="1436"/>
                </a:lnTo>
                <a:lnTo>
                  <a:pt x="13919" y="1290"/>
                </a:lnTo>
                <a:lnTo>
                  <a:pt x="14040" y="1120"/>
                </a:lnTo>
                <a:lnTo>
                  <a:pt x="14113" y="949"/>
                </a:lnTo>
                <a:lnTo>
                  <a:pt x="14162" y="779"/>
                </a:lnTo>
                <a:lnTo>
                  <a:pt x="14357" y="584"/>
                </a:lnTo>
                <a:lnTo>
                  <a:pt x="14430" y="487"/>
                </a:lnTo>
                <a:lnTo>
                  <a:pt x="14454" y="390"/>
                </a:lnTo>
                <a:lnTo>
                  <a:pt x="14430" y="292"/>
                </a:lnTo>
                <a:lnTo>
                  <a:pt x="14357" y="195"/>
                </a:lnTo>
                <a:lnTo>
                  <a:pt x="14284" y="146"/>
                </a:lnTo>
                <a:lnTo>
                  <a:pt x="14186" y="122"/>
                </a:lnTo>
                <a:lnTo>
                  <a:pt x="14065" y="122"/>
                </a:lnTo>
                <a:lnTo>
                  <a:pt x="13967" y="195"/>
                </a:lnTo>
                <a:lnTo>
                  <a:pt x="13554" y="560"/>
                </a:lnTo>
                <a:lnTo>
                  <a:pt x="13091" y="901"/>
                </a:lnTo>
                <a:lnTo>
                  <a:pt x="12629" y="1217"/>
                </a:lnTo>
                <a:lnTo>
                  <a:pt x="12142" y="1509"/>
                </a:lnTo>
                <a:lnTo>
                  <a:pt x="11680" y="1801"/>
                </a:lnTo>
                <a:lnTo>
                  <a:pt x="11193" y="2117"/>
                </a:lnTo>
                <a:lnTo>
                  <a:pt x="10755" y="2434"/>
                </a:lnTo>
                <a:lnTo>
                  <a:pt x="10317" y="2823"/>
                </a:lnTo>
                <a:lnTo>
                  <a:pt x="10147" y="2993"/>
                </a:lnTo>
                <a:lnTo>
                  <a:pt x="10001" y="3164"/>
                </a:lnTo>
                <a:lnTo>
                  <a:pt x="9855" y="3383"/>
                </a:lnTo>
                <a:lnTo>
                  <a:pt x="9733" y="3577"/>
                </a:lnTo>
                <a:lnTo>
                  <a:pt x="9612" y="3796"/>
                </a:lnTo>
                <a:lnTo>
                  <a:pt x="9514" y="4015"/>
                </a:lnTo>
                <a:lnTo>
                  <a:pt x="9417" y="4234"/>
                </a:lnTo>
                <a:lnTo>
                  <a:pt x="9368" y="4478"/>
                </a:lnTo>
                <a:lnTo>
                  <a:pt x="9320" y="4672"/>
                </a:lnTo>
                <a:lnTo>
                  <a:pt x="9295" y="4867"/>
                </a:lnTo>
                <a:lnTo>
                  <a:pt x="9295" y="5062"/>
                </a:lnTo>
                <a:lnTo>
                  <a:pt x="9295" y="5281"/>
                </a:lnTo>
                <a:lnTo>
                  <a:pt x="9344" y="5475"/>
                </a:lnTo>
                <a:lnTo>
                  <a:pt x="9393" y="5670"/>
                </a:lnTo>
                <a:lnTo>
                  <a:pt x="9441" y="5865"/>
                </a:lnTo>
                <a:lnTo>
                  <a:pt x="9539" y="6035"/>
                </a:lnTo>
                <a:lnTo>
                  <a:pt x="9514" y="6059"/>
                </a:lnTo>
                <a:lnTo>
                  <a:pt x="8760" y="6765"/>
                </a:lnTo>
                <a:lnTo>
                  <a:pt x="7422" y="5402"/>
                </a:lnTo>
                <a:lnTo>
                  <a:pt x="6059" y="4088"/>
                </a:lnTo>
                <a:lnTo>
                  <a:pt x="3358" y="1412"/>
                </a:lnTo>
                <a:lnTo>
                  <a:pt x="2872" y="925"/>
                </a:lnTo>
                <a:lnTo>
                  <a:pt x="2604" y="682"/>
                </a:lnTo>
                <a:lnTo>
                  <a:pt x="2336" y="438"/>
                </a:lnTo>
                <a:lnTo>
                  <a:pt x="2044" y="244"/>
                </a:lnTo>
                <a:lnTo>
                  <a:pt x="1898" y="171"/>
                </a:lnTo>
                <a:lnTo>
                  <a:pt x="1728" y="98"/>
                </a:lnTo>
                <a:lnTo>
                  <a:pt x="1582" y="49"/>
                </a:lnTo>
                <a:lnTo>
                  <a:pt x="1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7"/>
          <p:cNvSpPr/>
          <p:nvPr/>
        </p:nvSpPr>
        <p:spPr>
          <a:xfrm>
            <a:off x="2653123" y="3953026"/>
            <a:ext cx="390660" cy="325926"/>
          </a:xfrm>
          <a:custGeom>
            <a:avLst/>
            <a:gdLst/>
            <a:ahLst/>
            <a:cxnLst/>
            <a:rect l="l" t="t" r="r" b="b"/>
            <a:pathLst>
              <a:path w="20416" h="17033" extrusionOk="0">
                <a:moveTo>
                  <a:pt x="9003" y="852"/>
                </a:moveTo>
                <a:lnTo>
                  <a:pt x="8882" y="925"/>
                </a:lnTo>
                <a:lnTo>
                  <a:pt x="8736" y="998"/>
                </a:lnTo>
                <a:lnTo>
                  <a:pt x="8614" y="1095"/>
                </a:lnTo>
                <a:lnTo>
                  <a:pt x="8492" y="1192"/>
                </a:lnTo>
                <a:lnTo>
                  <a:pt x="8395" y="1314"/>
                </a:lnTo>
                <a:lnTo>
                  <a:pt x="8322" y="1460"/>
                </a:lnTo>
                <a:lnTo>
                  <a:pt x="8249" y="1582"/>
                </a:lnTo>
                <a:lnTo>
                  <a:pt x="8225" y="1752"/>
                </a:lnTo>
                <a:lnTo>
                  <a:pt x="8225" y="1898"/>
                </a:lnTo>
                <a:lnTo>
                  <a:pt x="8249" y="2068"/>
                </a:lnTo>
                <a:lnTo>
                  <a:pt x="8298" y="2214"/>
                </a:lnTo>
                <a:lnTo>
                  <a:pt x="8371" y="2360"/>
                </a:lnTo>
                <a:lnTo>
                  <a:pt x="8468" y="2482"/>
                </a:lnTo>
                <a:lnTo>
                  <a:pt x="8565" y="2604"/>
                </a:lnTo>
                <a:lnTo>
                  <a:pt x="8784" y="2847"/>
                </a:lnTo>
                <a:lnTo>
                  <a:pt x="8857" y="2969"/>
                </a:lnTo>
                <a:lnTo>
                  <a:pt x="8882" y="3115"/>
                </a:lnTo>
                <a:lnTo>
                  <a:pt x="8882" y="3188"/>
                </a:lnTo>
                <a:lnTo>
                  <a:pt x="8882" y="3261"/>
                </a:lnTo>
                <a:lnTo>
                  <a:pt x="8833" y="3334"/>
                </a:lnTo>
                <a:lnTo>
                  <a:pt x="8784" y="3431"/>
                </a:lnTo>
                <a:lnTo>
                  <a:pt x="8784" y="3455"/>
                </a:lnTo>
                <a:lnTo>
                  <a:pt x="8784" y="3504"/>
                </a:lnTo>
                <a:lnTo>
                  <a:pt x="8809" y="3528"/>
                </a:lnTo>
                <a:lnTo>
                  <a:pt x="8857" y="3528"/>
                </a:lnTo>
                <a:lnTo>
                  <a:pt x="8979" y="3504"/>
                </a:lnTo>
                <a:lnTo>
                  <a:pt x="9076" y="3431"/>
                </a:lnTo>
                <a:lnTo>
                  <a:pt x="9174" y="3358"/>
                </a:lnTo>
                <a:lnTo>
                  <a:pt x="9198" y="3261"/>
                </a:lnTo>
                <a:lnTo>
                  <a:pt x="9222" y="3163"/>
                </a:lnTo>
                <a:lnTo>
                  <a:pt x="9222" y="3042"/>
                </a:lnTo>
                <a:lnTo>
                  <a:pt x="9198" y="2920"/>
                </a:lnTo>
                <a:lnTo>
                  <a:pt x="9174" y="2774"/>
                </a:lnTo>
                <a:lnTo>
                  <a:pt x="9076" y="2628"/>
                </a:lnTo>
                <a:lnTo>
                  <a:pt x="8979" y="2506"/>
                </a:lnTo>
                <a:lnTo>
                  <a:pt x="8736" y="2263"/>
                </a:lnTo>
                <a:lnTo>
                  <a:pt x="8663" y="2166"/>
                </a:lnTo>
                <a:lnTo>
                  <a:pt x="8614" y="2068"/>
                </a:lnTo>
                <a:lnTo>
                  <a:pt x="8565" y="1971"/>
                </a:lnTo>
                <a:lnTo>
                  <a:pt x="8565" y="1898"/>
                </a:lnTo>
                <a:lnTo>
                  <a:pt x="8565" y="1801"/>
                </a:lnTo>
                <a:lnTo>
                  <a:pt x="8590" y="1728"/>
                </a:lnTo>
                <a:lnTo>
                  <a:pt x="8638" y="1582"/>
                </a:lnTo>
                <a:lnTo>
                  <a:pt x="8760" y="1436"/>
                </a:lnTo>
                <a:lnTo>
                  <a:pt x="8882" y="1290"/>
                </a:lnTo>
                <a:lnTo>
                  <a:pt x="9003" y="1144"/>
                </a:lnTo>
                <a:lnTo>
                  <a:pt x="9125" y="998"/>
                </a:lnTo>
                <a:lnTo>
                  <a:pt x="9125" y="949"/>
                </a:lnTo>
                <a:lnTo>
                  <a:pt x="9101" y="900"/>
                </a:lnTo>
                <a:lnTo>
                  <a:pt x="9076" y="852"/>
                </a:lnTo>
                <a:close/>
                <a:moveTo>
                  <a:pt x="11461" y="925"/>
                </a:moveTo>
                <a:lnTo>
                  <a:pt x="11461" y="949"/>
                </a:lnTo>
                <a:lnTo>
                  <a:pt x="11461" y="1046"/>
                </a:lnTo>
                <a:lnTo>
                  <a:pt x="11437" y="1144"/>
                </a:lnTo>
                <a:lnTo>
                  <a:pt x="11364" y="1338"/>
                </a:lnTo>
                <a:lnTo>
                  <a:pt x="11266" y="1484"/>
                </a:lnTo>
                <a:lnTo>
                  <a:pt x="11145" y="1630"/>
                </a:lnTo>
                <a:lnTo>
                  <a:pt x="10999" y="1776"/>
                </a:lnTo>
                <a:lnTo>
                  <a:pt x="10901" y="1947"/>
                </a:lnTo>
                <a:lnTo>
                  <a:pt x="10828" y="2117"/>
                </a:lnTo>
                <a:lnTo>
                  <a:pt x="10804" y="2214"/>
                </a:lnTo>
                <a:lnTo>
                  <a:pt x="10804" y="2336"/>
                </a:lnTo>
                <a:lnTo>
                  <a:pt x="10828" y="2482"/>
                </a:lnTo>
                <a:lnTo>
                  <a:pt x="10877" y="2604"/>
                </a:lnTo>
                <a:lnTo>
                  <a:pt x="10950" y="2750"/>
                </a:lnTo>
                <a:lnTo>
                  <a:pt x="11047" y="2871"/>
                </a:lnTo>
                <a:lnTo>
                  <a:pt x="11242" y="3115"/>
                </a:lnTo>
                <a:lnTo>
                  <a:pt x="11339" y="3236"/>
                </a:lnTo>
                <a:lnTo>
                  <a:pt x="11412" y="3358"/>
                </a:lnTo>
                <a:lnTo>
                  <a:pt x="11461" y="3480"/>
                </a:lnTo>
                <a:lnTo>
                  <a:pt x="11485" y="3626"/>
                </a:lnTo>
                <a:lnTo>
                  <a:pt x="11510" y="3772"/>
                </a:lnTo>
                <a:lnTo>
                  <a:pt x="11485" y="3966"/>
                </a:lnTo>
                <a:lnTo>
                  <a:pt x="11485" y="3991"/>
                </a:lnTo>
                <a:lnTo>
                  <a:pt x="11510" y="4039"/>
                </a:lnTo>
                <a:lnTo>
                  <a:pt x="11558" y="4039"/>
                </a:lnTo>
                <a:lnTo>
                  <a:pt x="11680" y="4015"/>
                </a:lnTo>
                <a:lnTo>
                  <a:pt x="11777" y="3942"/>
                </a:lnTo>
                <a:lnTo>
                  <a:pt x="11826" y="3869"/>
                </a:lnTo>
                <a:lnTo>
                  <a:pt x="11875" y="3796"/>
                </a:lnTo>
                <a:lnTo>
                  <a:pt x="11899" y="3723"/>
                </a:lnTo>
                <a:lnTo>
                  <a:pt x="11899" y="3626"/>
                </a:lnTo>
                <a:lnTo>
                  <a:pt x="11850" y="3407"/>
                </a:lnTo>
                <a:lnTo>
                  <a:pt x="11753" y="3212"/>
                </a:lnTo>
                <a:lnTo>
                  <a:pt x="11631" y="3017"/>
                </a:lnTo>
                <a:lnTo>
                  <a:pt x="11510" y="2847"/>
                </a:lnTo>
                <a:lnTo>
                  <a:pt x="11412" y="2701"/>
                </a:lnTo>
                <a:lnTo>
                  <a:pt x="11315" y="2579"/>
                </a:lnTo>
                <a:lnTo>
                  <a:pt x="11266" y="2433"/>
                </a:lnTo>
                <a:lnTo>
                  <a:pt x="11242" y="2312"/>
                </a:lnTo>
                <a:lnTo>
                  <a:pt x="11242" y="2190"/>
                </a:lnTo>
                <a:lnTo>
                  <a:pt x="11291" y="2068"/>
                </a:lnTo>
                <a:lnTo>
                  <a:pt x="11364" y="1947"/>
                </a:lnTo>
                <a:lnTo>
                  <a:pt x="11437" y="1825"/>
                </a:lnTo>
                <a:lnTo>
                  <a:pt x="11534" y="1728"/>
                </a:lnTo>
                <a:lnTo>
                  <a:pt x="11631" y="1630"/>
                </a:lnTo>
                <a:lnTo>
                  <a:pt x="11704" y="1533"/>
                </a:lnTo>
                <a:lnTo>
                  <a:pt x="11753" y="1411"/>
                </a:lnTo>
                <a:lnTo>
                  <a:pt x="11777" y="1290"/>
                </a:lnTo>
                <a:lnTo>
                  <a:pt x="11777" y="1144"/>
                </a:lnTo>
                <a:lnTo>
                  <a:pt x="11704" y="1022"/>
                </a:lnTo>
                <a:lnTo>
                  <a:pt x="11680" y="973"/>
                </a:lnTo>
                <a:lnTo>
                  <a:pt x="11631" y="949"/>
                </a:lnTo>
                <a:lnTo>
                  <a:pt x="11558" y="925"/>
                </a:lnTo>
                <a:close/>
                <a:moveTo>
                  <a:pt x="10050" y="0"/>
                </a:moveTo>
                <a:lnTo>
                  <a:pt x="10025" y="49"/>
                </a:lnTo>
                <a:lnTo>
                  <a:pt x="10025" y="73"/>
                </a:lnTo>
                <a:lnTo>
                  <a:pt x="10050" y="122"/>
                </a:lnTo>
                <a:lnTo>
                  <a:pt x="10123" y="219"/>
                </a:lnTo>
                <a:lnTo>
                  <a:pt x="10147" y="316"/>
                </a:lnTo>
                <a:lnTo>
                  <a:pt x="10171" y="414"/>
                </a:lnTo>
                <a:lnTo>
                  <a:pt x="10171" y="487"/>
                </a:lnTo>
                <a:lnTo>
                  <a:pt x="10147" y="560"/>
                </a:lnTo>
                <a:lnTo>
                  <a:pt x="10098" y="657"/>
                </a:lnTo>
                <a:lnTo>
                  <a:pt x="9977" y="803"/>
                </a:lnTo>
                <a:lnTo>
                  <a:pt x="9685" y="1095"/>
                </a:lnTo>
                <a:lnTo>
                  <a:pt x="9539" y="1265"/>
                </a:lnTo>
                <a:lnTo>
                  <a:pt x="9466" y="1411"/>
                </a:lnTo>
                <a:lnTo>
                  <a:pt x="9417" y="1557"/>
                </a:lnTo>
                <a:lnTo>
                  <a:pt x="9393" y="1703"/>
                </a:lnTo>
                <a:lnTo>
                  <a:pt x="9417" y="1849"/>
                </a:lnTo>
                <a:lnTo>
                  <a:pt x="9441" y="1995"/>
                </a:lnTo>
                <a:lnTo>
                  <a:pt x="9490" y="2117"/>
                </a:lnTo>
                <a:lnTo>
                  <a:pt x="9539" y="2263"/>
                </a:lnTo>
                <a:lnTo>
                  <a:pt x="9709" y="2506"/>
                </a:lnTo>
                <a:lnTo>
                  <a:pt x="9977" y="2847"/>
                </a:lnTo>
                <a:lnTo>
                  <a:pt x="10098" y="3042"/>
                </a:lnTo>
                <a:lnTo>
                  <a:pt x="10123" y="3139"/>
                </a:lnTo>
                <a:lnTo>
                  <a:pt x="10147" y="3261"/>
                </a:lnTo>
                <a:lnTo>
                  <a:pt x="10147" y="3358"/>
                </a:lnTo>
                <a:lnTo>
                  <a:pt x="10098" y="3431"/>
                </a:lnTo>
                <a:lnTo>
                  <a:pt x="10050" y="3528"/>
                </a:lnTo>
                <a:lnTo>
                  <a:pt x="9977" y="3601"/>
                </a:lnTo>
                <a:lnTo>
                  <a:pt x="9806" y="3747"/>
                </a:lnTo>
                <a:lnTo>
                  <a:pt x="9636" y="3869"/>
                </a:lnTo>
                <a:lnTo>
                  <a:pt x="9563" y="3966"/>
                </a:lnTo>
                <a:lnTo>
                  <a:pt x="9490" y="4064"/>
                </a:lnTo>
                <a:lnTo>
                  <a:pt x="9417" y="4161"/>
                </a:lnTo>
                <a:lnTo>
                  <a:pt x="9368" y="4283"/>
                </a:lnTo>
                <a:lnTo>
                  <a:pt x="9344" y="4404"/>
                </a:lnTo>
                <a:lnTo>
                  <a:pt x="9344" y="4526"/>
                </a:lnTo>
                <a:lnTo>
                  <a:pt x="9344" y="4648"/>
                </a:lnTo>
                <a:lnTo>
                  <a:pt x="9393" y="4745"/>
                </a:lnTo>
                <a:lnTo>
                  <a:pt x="9417" y="4818"/>
                </a:lnTo>
                <a:lnTo>
                  <a:pt x="9490" y="4867"/>
                </a:lnTo>
                <a:lnTo>
                  <a:pt x="9563" y="4891"/>
                </a:lnTo>
                <a:lnTo>
                  <a:pt x="9685" y="4891"/>
                </a:lnTo>
                <a:lnTo>
                  <a:pt x="9733" y="4842"/>
                </a:lnTo>
                <a:lnTo>
                  <a:pt x="9782" y="4745"/>
                </a:lnTo>
                <a:lnTo>
                  <a:pt x="9806" y="4648"/>
                </a:lnTo>
                <a:lnTo>
                  <a:pt x="9806" y="4575"/>
                </a:lnTo>
                <a:lnTo>
                  <a:pt x="9806" y="4477"/>
                </a:lnTo>
                <a:lnTo>
                  <a:pt x="9855" y="4356"/>
                </a:lnTo>
                <a:lnTo>
                  <a:pt x="9928" y="4234"/>
                </a:lnTo>
                <a:lnTo>
                  <a:pt x="10025" y="4137"/>
                </a:lnTo>
                <a:lnTo>
                  <a:pt x="10269" y="3942"/>
                </a:lnTo>
                <a:lnTo>
                  <a:pt x="10390" y="3796"/>
                </a:lnTo>
                <a:lnTo>
                  <a:pt x="10512" y="3650"/>
                </a:lnTo>
                <a:lnTo>
                  <a:pt x="10561" y="3480"/>
                </a:lnTo>
                <a:lnTo>
                  <a:pt x="10585" y="3309"/>
                </a:lnTo>
                <a:lnTo>
                  <a:pt x="10585" y="3139"/>
                </a:lnTo>
                <a:lnTo>
                  <a:pt x="10561" y="2969"/>
                </a:lnTo>
                <a:lnTo>
                  <a:pt x="10488" y="2798"/>
                </a:lnTo>
                <a:lnTo>
                  <a:pt x="10390" y="2604"/>
                </a:lnTo>
                <a:lnTo>
                  <a:pt x="10244" y="2433"/>
                </a:lnTo>
                <a:lnTo>
                  <a:pt x="10098" y="2239"/>
                </a:lnTo>
                <a:lnTo>
                  <a:pt x="9952" y="2044"/>
                </a:lnTo>
                <a:lnTo>
                  <a:pt x="9831" y="1825"/>
                </a:lnTo>
                <a:lnTo>
                  <a:pt x="9831" y="1752"/>
                </a:lnTo>
                <a:lnTo>
                  <a:pt x="9806" y="1679"/>
                </a:lnTo>
                <a:lnTo>
                  <a:pt x="9855" y="1557"/>
                </a:lnTo>
                <a:lnTo>
                  <a:pt x="9928" y="1411"/>
                </a:lnTo>
                <a:lnTo>
                  <a:pt x="10025" y="1290"/>
                </a:lnTo>
                <a:lnTo>
                  <a:pt x="10269" y="1022"/>
                </a:lnTo>
                <a:lnTo>
                  <a:pt x="10366" y="900"/>
                </a:lnTo>
                <a:lnTo>
                  <a:pt x="10439" y="779"/>
                </a:lnTo>
                <a:lnTo>
                  <a:pt x="10488" y="657"/>
                </a:lnTo>
                <a:lnTo>
                  <a:pt x="10512" y="535"/>
                </a:lnTo>
                <a:lnTo>
                  <a:pt x="10512" y="389"/>
                </a:lnTo>
                <a:lnTo>
                  <a:pt x="10488" y="268"/>
                </a:lnTo>
                <a:lnTo>
                  <a:pt x="10439" y="146"/>
                </a:lnTo>
                <a:lnTo>
                  <a:pt x="10366" y="73"/>
                </a:lnTo>
                <a:lnTo>
                  <a:pt x="10244" y="0"/>
                </a:lnTo>
                <a:close/>
                <a:moveTo>
                  <a:pt x="11266" y="6959"/>
                </a:moveTo>
                <a:lnTo>
                  <a:pt x="11558" y="6984"/>
                </a:lnTo>
                <a:lnTo>
                  <a:pt x="11850" y="7032"/>
                </a:lnTo>
                <a:lnTo>
                  <a:pt x="12142" y="7081"/>
                </a:lnTo>
                <a:lnTo>
                  <a:pt x="12434" y="7178"/>
                </a:lnTo>
                <a:lnTo>
                  <a:pt x="12021" y="7300"/>
                </a:lnTo>
                <a:lnTo>
                  <a:pt x="11826" y="7373"/>
                </a:lnTo>
                <a:lnTo>
                  <a:pt x="11656" y="7470"/>
                </a:lnTo>
                <a:lnTo>
                  <a:pt x="11607" y="7519"/>
                </a:lnTo>
                <a:lnTo>
                  <a:pt x="11607" y="7543"/>
                </a:lnTo>
                <a:lnTo>
                  <a:pt x="11607" y="7640"/>
                </a:lnTo>
                <a:lnTo>
                  <a:pt x="11631" y="7665"/>
                </a:lnTo>
                <a:lnTo>
                  <a:pt x="11656" y="7689"/>
                </a:lnTo>
                <a:lnTo>
                  <a:pt x="11704" y="7713"/>
                </a:lnTo>
                <a:lnTo>
                  <a:pt x="11753" y="7713"/>
                </a:lnTo>
                <a:lnTo>
                  <a:pt x="12337" y="7543"/>
                </a:lnTo>
                <a:lnTo>
                  <a:pt x="12629" y="7446"/>
                </a:lnTo>
                <a:lnTo>
                  <a:pt x="12945" y="7397"/>
                </a:lnTo>
                <a:lnTo>
                  <a:pt x="13286" y="7592"/>
                </a:lnTo>
                <a:lnTo>
                  <a:pt x="12945" y="7640"/>
                </a:lnTo>
                <a:lnTo>
                  <a:pt x="12653" y="7713"/>
                </a:lnTo>
                <a:lnTo>
                  <a:pt x="12410" y="7835"/>
                </a:lnTo>
                <a:lnTo>
                  <a:pt x="12167" y="8005"/>
                </a:lnTo>
                <a:lnTo>
                  <a:pt x="12069" y="8103"/>
                </a:lnTo>
                <a:lnTo>
                  <a:pt x="11972" y="8224"/>
                </a:lnTo>
                <a:lnTo>
                  <a:pt x="11972" y="8249"/>
                </a:lnTo>
                <a:lnTo>
                  <a:pt x="11972" y="8273"/>
                </a:lnTo>
                <a:lnTo>
                  <a:pt x="12021" y="8273"/>
                </a:lnTo>
                <a:lnTo>
                  <a:pt x="12532" y="8103"/>
                </a:lnTo>
                <a:lnTo>
                  <a:pt x="12775" y="8030"/>
                </a:lnTo>
                <a:lnTo>
                  <a:pt x="13043" y="7981"/>
                </a:lnTo>
                <a:lnTo>
                  <a:pt x="13213" y="7957"/>
                </a:lnTo>
                <a:lnTo>
                  <a:pt x="13408" y="7957"/>
                </a:lnTo>
                <a:lnTo>
                  <a:pt x="13602" y="7981"/>
                </a:lnTo>
                <a:lnTo>
                  <a:pt x="13797" y="7957"/>
                </a:lnTo>
                <a:lnTo>
                  <a:pt x="14040" y="8224"/>
                </a:lnTo>
                <a:lnTo>
                  <a:pt x="14259" y="8492"/>
                </a:lnTo>
                <a:lnTo>
                  <a:pt x="14259" y="8492"/>
                </a:lnTo>
                <a:lnTo>
                  <a:pt x="14089" y="8468"/>
                </a:lnTo>
                <a:lnTo>
                  <a:pt x="13894" y="8468"/>
                </a:lnTo>
                <a:lnTo>
                  <a:pt x="13529" y="8492"/>
                </a:lnTo>
                <a:lnTo>
                  <a:pt x="13286" y="8541"/>
                </a:lnTo>
                <a:lnTo>
                  <a:pt x="13043" y="8589"/>
                </a:lnTo>
                <a:lnTo>
                  <a:pt x="12799" y="8662"/>
                </a:lnTo>
                <a:lnTo>
                  <a:pt x="12580" y="8784"/>
                </a:lnTo>
                <a:lnTo>
                  <a:pt x="12556" y="8784"/>
                </a:lnTo>
                <a:lnTo>
                  <a:pt x="12556" y="8808"/>
                </a:lnTo>
                <a:lnTo>
                  <a:pt x="12580" y="8833"/>
                </a:lnTo>
                <a:lnTo>
                  <a:pt x="12848" y="8833"/>
                </a:lnTo>
                <a:lnTo>
                  <a:pt x="13067" y="8808"/>
                </a:lnTo>
                <a:lnTo>
                  <a:pt x="13529" y="8760"/>
                </a:lnTo>
                <a:lnTo>
                  <a:pt x="13748" y="8760"/>
                </a:lnTo>
                <a:lnTo>
                  <a:pt x="13992" y="8784"/>
                </a:lnTo>
                <a:lnTo>
                  <a:pt x="14211" y="8784"/>
                </a:lnTo>
                <a:lnTo>
                  <a:pt x="14430" y="8735"/>
                </a:lnTo>
                <a:lnTo>
                  <a:pt x="14551" y="8979"/>
                </a:lnTo>
                <a:lnTo>
                  <a:pt x="14673" y="9222"/>
                </a:lnTo>
                <a:lnTo>
                  <a:pt x="14673" y="9222"/>
                </a:lnTo>
                <a:lnTo>
                  <a:pt x="14576" y="9173"/>
                </a:lnTo>
                <a:lnTo>
                  <a:pt x="14454" y="9149"/>
                </a:lnTo>
                <a:lnTo>
                  <a:pt x="14332" y="9125"/>
                </a:lnTo>
                <a:lnTo>
                  <a:pt x="14186" y="9149"/>
                </a:lnTo>
                <a:lnTo>
                  <a:pt x="13627" y="9222"/>
                </a:lnTo>
                <a:lnTo>
                  <a:pt x="13335" y="9295"/>
                </a:lnTo>
                <a:lnTo>
                  <a:pt x="13213" y="9344"/>
                </a:lnTo>
                <a:lnTo>
                  <a:pt x="13091" y="9417"/>
                </a:lnTo>
                <a:lnTo>
                  <a:pt x="13067" y="9465"/>
                </a:lnTo>
                <a:lnTo>
                  <a:pt x="13116" y="9490"/>
                </a:lnTo>
                <a:lnTo>
                  <a:pt x="13286" y="9538"/>
                </a:lnTo>
                <a:lnTo>
                  <a:pt x="13456" y="9538"/>
                </a:lnTo>
                <a:lnTo>
                  <a:pt x="13821" y="9465"/>
                </a:lnTo>
                <a:lnTo>
                  <a:pt x="14016" y="9441"/>
                </a:lnTo>
                <a:lnTo>
                  <a:pt x="14381" y="9441"/>
                </a:lnTo>
                <a:lnTo>
                  <a:pt x="14551" y="9514"/>
                </a:lnTo>
                <a:lnTo>
                  <a:pt x="14673" y="9514"/>
                </a:lnTo>
                <a:lnTo>
                  <a:pt x="14722" y="9490"/>
                </a:lnTo>
                <a:lnTo>
                  <a:pt x="14746" y="9441"/>
                </a:lnTo>
                <a:lnTo>
                  <a:pt x="14843" y="9782"/>
                </a:lnTo>
                <a:lnTo>
                  <a:pt x="14649" y="9757"/>
                </a:lnTo>
                <a:lnTo>
                  <a:pt x="14454" y="9757"/>
                </a:lnTo>
                <a:lnTo>
                  <a:pt x="14211" y="9782"/>
                </a:lnTo>
                <a:lnTo>
                  <a:pt x="13992" y="9806"/>
                </a:lnTo>
                <a:lnTo>
                  <a:pt x="13773" y="9855"/>
                </a:lnTo>
                <a:lnTo>
                  <a:pt x="13675" y="9903"/>
                </a:lnTo>
                <a:lnTo>
                  <a:pt x="13578" y="9952"/>
                </a:lnTo>
                <a:lnTo>
                  <a:pt x="13554" y="9976"/>
                </a:lnTo>
                <a:lnTo>
                  <a:pt x="13529" y="10025"/>
                </a:lnTo>
                <a:lnTo>
                  <a:pt x="13554" y="10049"/>
                </a:lnTo>
                <a:lnTo>
                  <a:pt x="13578" y="10074"/>
                </a:lnTo>
                <a:lnTo>
                  <a:pt x="13773" y="10098"/>
                </a:lnTo>
                <a:lnTo>
                  <a:pt x="14892" y="10098"/>
                </a:lnTo>
                <a:lnTo>
                  <a:pt x="14916" y="10463"/>
                </a:lnTo>
                <a:lnTo>
                  <a:pt x="14795" y="10414"/>
                </a:lnTo>
                <a:lnTo>
                  <a:pt x="14405" y="10414"/>
                </a:lnTo>
                <a:lnTo>
                  <a:pt x="14065" y="10439"/>
                </a:lnTo>
                <a:lnTo>
                  <a:pt x="13894" y="10487"/>
                </a:lnTo>
                <a:lnTo>
                  <a:pt x="13724" y="10536"/>
                </a:lnTo>
                <a:lnTo>
                  <a:pt x="13700" y="10560"/>
                </a:lnTo>
                <a:lnTo>
                  <a:pt x="13700" y="10585"/>
                </a:lnTo>
                <a:lnTo>
                  <a:pt x="13700" y="10633"/>
                </a:lnTo>
                <a:lnTo>
                  <a:pt x="13724" y="10658"/>
                </a:lnTo>
                <a:lnTo>
                  <a:pt x="13894" y="10706"/>
                </a:lnTo>
                <a:lnTo>
                  <a:pt x="14065" y="10731"/>
                </a:lnTo>
                <a:lnTo>
                  <a:pt x="14405" y="10755"/>
                </a:lnTo>
                <a:lnTo>
                  <a:pt x="14649" y="10755"/>
                </a:lnTo>
                <a:lnTo>
                  <a:pt x="14795" y="10731"/>
                </a:lnTo>
                <a:lnTo>
                  <a:pt x="14916" y="10682"/>
                </a:lnTo>
                <a:lnTo>
                  <a:pt x="14892" y="10779"/>
                </a:lnTo>
                <a:lnTo>
                  <a:pt x="14916" y="10877"/>
                </a:lnTo>
                <a:lnTo>
                  <a:pt x="14965" y="10950"/>
                </a:lnTo>
                <a:lnTo>
                  <a:pt x="15038" y="10998"/>
                </a:lnTo>
                <a:lnTo>
                  <a:pt x="15135" y="11023"/>
                </a:lnTo>
                <a:lnTo>
                  <a:pt x="15233" y="11023"/>
                </a:lnTo>
                <a:lnTo>
                  <a:pt x="15306" y="10998"/>
                </a:lnTo>
                <a:lnTo>
                  <a:pt x="15379" y="10950"/>
                </a:lnTo>
                <a:lnTo>
                  <a:pt x="15403" y="10852"/>
                </a:lnTo>
                <a:lnTo>
                  <a:pt x="15451" y="10439"/>
                </a:lnTo>
                <a:lnTo>
                  <a:pt x="15670" y="10463"/>
                </a:lnTo>
                <a:lnTo>
                  <a:pt x="15914" y="10463"/>
                </a:lnTo>
                <a:lnTo>
                  <a:pt x="16060" y="10487"/>
                </a:lnTo>
                <a:lnTo>
                  <a:pt x="15865" y="10609"/>
                </a:lnTo>
                <a:lnTo>
                  <a:pt x="15695" y="10755"/>
                </a:lnTo>
                <a:lnTo>
                  <a:pt x="15670" y="10804"/>
                </a:lnTo>
                <a:lnTo>
                  <a:pt x="15646" y="10877"/>
                </a:lnTo>
                <a:lnTo>
                  <a:pt x="15646" y="10925"/>
                </a:lnTo>
                <a:lnTo>
                  <a:pt x="15695" y="10974"/>
                </a:lnTo>
                <a:lnTo>
                  <a:pt x="15719" y="11023"/>
                </a:lnTo>
                <a:lnTo>
                  <a:pt x="15768" y="11047"/>
                </a:lnTo>
                <a:lnTo>
                  <a:pt x="15841" y="11047"/>
                </a:lnTo>
                <a:lnTo>
                  <a:pt x="15914" y="11023"/>
                </a:lnTo>
                <a:lnTo>
                  <a:pt x="16133" y="10901"/>
                </a:lnTo>
                <a:lnTo>
                  <a:pt x="16352" y="10779"/>
                </a:lnTo>
                <a:lnTo>
                  <a:pt x="16571" y="10731"/>
                </a:lnTo>
                <a:lnTo>
                  <a:pt x="16814" y="10682"/>
                </a:lnTo>
                <a:lnTo>
                  <a:pt x="17033" y="10779"/>
                </a:lnTo>
                <a:lnTo>
                  <a:pt x="17179" y="10852"/>
                </a:lnTo>
                <a:lnTo>
                  <a:pt x="16814" y="10974"/>
                </a:lnTo>
                <a:lnTo>
                  <a:pt x="16498" y="11096"/>
                </a:lnTo>
                <a:lnTo>
                  <a:pt x="16230" y="11217"/>
                </a:lnTo>
                <a:lnTo>
                  <a:pt x="16060" y="11315"/>
                </a:lnTo>
                <a:lnTo>
                  <a:pt x="16060" y="11339"/>
                </a:lnTo>
                <a:lnTo>
                  <a:pt x="16060" y="11363"/>
                </a:lnTo>
                <a:lnTo>
                  <a:pt x="16084" y="11388"/>
                </a:lnTo>
                <a:lnTo>
                  <a:pt x="16108" y="11388"/>
                </a:lnTo>
                <a:lnTo>
                  <a:pt x="16522" y="11266"/>
                </a:lnTo>
                <a:lnTo>
                  <a:pt x="16936" y="11144"/>
                </a:lnTo>
                <a:lnTo>
                  <a:pt x="17155" y="11096"/>
                </a:lnTo>
                <a:lnTo>
                  <a:pt x="17374" y="11071"/>
                </a:lnTo>
                <a:lnTo>
                  <a:pt x="17447" y="11071"/>
                </a:lnTo>
                <a:lnTo>
                  <a:pt x="17666" y="11290"/>
                </a:lnTo>
                <a:lnTo>
                  <a:pt x="17398" y="11315"/>
                </a:lnTo>
                <a:lnTo>
                  <a:pt x="17179" y="11339"/>
                </a:lnTo>
                <a:lnTo>
                  <a:pt x="16984" y="11412"/>
                </a:lnTo>
                <a:lnTo>
                  <a:pt x="16790" y="11509"/>
                </a:lnTo>
                <a:lnTo>
                  <a:pt x="16619" y="11631"/>
                </a:lnTo>
                <a:lnTo>
                  <a:pt x="16595" y="11655"/>
                </a:lnTo>
                <a:lnTo>
                  <a:pt x="16595" y="11680"/>
                </a:lnTo>
                <a:lnTo>
                  <a:pt x="16619" y="11704"/>
                </a:lnTo>
                <a:lnTo>
                  <a:pt x="16668" y="11704"/>
                </a:lnTo>
                <a:lnTo>
                  <a:pt x="17082" y="11655"/>
                </a:lnTo>
                <a:lnTo>
                  <a:pt x="17276" y="11631"/>
                </a:lnTo>
                <a:lnTo>
                  <a:pt x="17714" y="11631"/>
                </a:lnTo>
                <a:lnTo>
                  <a:pt x="17909" y="11655"/>
                </a:lnTo>
                <a:lnTo>
                  <a:pt x="18031" y="11874"/>
                </a:lnTo>
                <a:lnTo>
                  <a:pt x="18104" y="12069"/>
                </a:lnTo>
                <a:lnTo>
                  <a:pt x="17179" y="12045"/>
                </a:lnTo>
                <a:lnTo>
                  <a:pt x="16157" y="12045"/>
                </a:lnTo>
                <a:lnTo>
                  <a:pt x="13992" y="12069"/>
                </a:lnTo>
                <a:lnTo>
                  <a:pt x="11899" y="12118"/>
                </a:lnTo>
                <a:lnTo>
                  <a:pt x="10171" y="12142"/>
                </a:lnTo>
                <a:lnTo>
                  <a:pt x="5548" y="12142"/>
                </a:lnTo>
                <a:lnTo>
                  <a:pt x="5719" y="11826"/>
                </a:lnTo>
                <a:lnTo>
                  <a:pt x="5889" y="11534"/>
                </a:lnTo>
                <a:lnTo>
                  <a:pt x="5986" y="11388"/>
                </a:lnTo>
                <a:lnTo>
                  <a:pt x="6084" y="11266"/>
                </a:lnTo>
                <a:lnTo>
                  <a:pt x="6205" y="11144"/>
                </a:lnTo>
                <a:lnTo>
                  <a:pt x="6351" y="11023"/>
                </a:lnTo>
                <a:lnTo>
                  <a:pt x="6546" y="10901"/>
                </a:lnTo>
                <a:lnTo>
                  <a:pt x="6765" y="10804"/>
                </a:lnTo>
                <a:lnTo>
                  <a:pt x="6984" y="10731"/>
                </a:lnTo>
                <a:lnTo>
                  <a:pt x="7203" y="10682"/>
                </a:lnTo>
                <a:lnTo>
                  <a:pt x="7665" y="10585"/>
                </a:lnTo>
                <a:lnTo>
                  <a:pt x="8103" y="10512"/>
                </a:lnTo>
                <a:lnTo>
                  <a:pt x="8200" y="10487"/>
                </a:lnTo>
                <a:lnTo>
                  <a:pt x="8273" y="10463"/>
                </a:lnTo>
                <a:lnTo>
                  <a:pt x="8322" y="10390"/>
                </a:lnTo>
                <a:lnTo>
                  <a:pt x="8346" y="10293"/>
                </a:lnTo>
                <a:lnTo>
                  <a:pt x="8371" y="10098"/>
                </a:lnTo>
                <a:lnTo>
                  <a:pt x="8419" y="9928"/>
                </a:lnTo>
                <a:lnTo>
                  <a:pt x="8468" y="9757"/>
                </a:lnTo>
                <a:lnTo>
                  <a:pt x="8541" y="9587"/>
                </a:lnTo>
                <a:lnTo>
                  <a:pt x="8638" y="9417"/>
                </a:lnTo>
                <a:lnTo>
                  <a:pt x="8736" y="9271"/>
                </a:lnTo>
                <a:lnTo>
                  <a:pt x="8979" y="8979"/>
                </a:lnTo>
                <a:lnTo>
                  <a:pt x="9101" y="8906"/>
                </a:lnTo>
                <a:lnTo>
                  <a:pt x="9198" y="8808"/>
                </a:lnTo>
                <a:lnTo>
                  <a:pt x="9441" y="8687"/>
                </a:lnTo>
                <a:lnTo>
                  <a:pt x="9685" y="8541"/>
                </a:lnTo>
                <a:lnTo>
                  <a:pt x="9782" y="8443"/>
                </a:lnTo>
                <a:lnTo>
                  <a:pt x="9879" y="8346"/>
                </a:lnTo>
                <a:lnTo>
                  <a:pt x="9879" y="8297"/>
                </a:lnTo>
                <a:lnTo>
                  <a:pt x="9879" y="8273"/>
                </a:lnTo>
                <a:lnTo>
                  <a:pt x="9855" y="8224"/>
                </a:lnTo>
                <a:lnTo>
                  <a:pt x="9831" y="8200"/>
                </a:lnTo>
                <a:lnTo>
                  <a:pt x="9758" y="8176"/>
                </a:lnTo>
                <a:lnTo>
                  <a:pt x="9660" y="8151"/>
                </a:lnTo>
                <a:lnTo>
                  <a:pt x="9490" y="8151"/>
                </a:lnTo>
                <a:lnTo>
                  <a:pt x="9320" y="8200"/>
                </a:lnTo>
                <a:lnTo>
                  <a:pt x="9149" y="8297"/>
                </a:lnTo>
                <a:lnTo>
                  <a:pt x="8979" y="8395"/>
                </a:lnTo>
                <a:lnTo>
                  <a:pt x="8833" y="8516"/>
                </a:lnTo>
                <a:lnTo>
                  <a:pt x="8565" y="8760"/>
                </a:lnTo>
                <a:lnTo>
                  <a:pt x="8444" y="8906"/>
                </a:lnTo>
                <a:lnTo>
                  <a:pt x="8322" y="9052"/>
                </a:lnTo>
                <a:lnTo>
                  <a:pt x="8225" y="9198"/>
                </a:lnTo>
                <a:lnTo>
                  <a:pt x="8127" y="9368"/>
                </a:lnTo>
                <a:lnTo>
                  <a:pt x="7981" y="9709"/>
                </a:lnTo>
                <a:lnTo>
                  <a:pt x="7908" y="10074"/>
                </a:lnTo>
                <a:lnTo>
                  <a:pt x="7398" y="10171"/>
                </a:lnTo>
                <a:lnTo>
                  <a:pt x="7130" y="10220"/>
                </a:lnTo>
                <a:lnTo>
                  <a:pt x="6887" y="10293"/>
                </a:lnTo>
                <a:lnTo>
                  <a:pt x="6643" y="10366"/>
                </a:lnTo>
                <a:lnTo>
                  <a:pt x="6400" y="10463"/>
                </a:lnTo>
                <a:lnTo>
                  <a:pt x="6181" y="10585"/>
                </a:lnTo>
                <a:lnTo>
                  <a:pt x="5962" y="10731"/>
                </a:lnTo>
                <a:lnTo>
                  <a:pt x="5816" y="10877"/>
                </a:lnTo>
                <a:lnTo>
                  <a:pt x="5670" y="11023"/>
                </a:lnTo>
                <a:lnTo>
                  <a:pt x="5524" y="11193"/>
                </a:lnTo>
                <a:lnTo>
                  <a:pt x="5427" y="11363"/>
                </a:lnTo>
                <a:lnTo>
                  <a:pt x="5329" y="11558"/>
                </a:lnTo>
                <a:lnTo>
                  <a:pt x="5281" y="11753"/>
                </a:lnTo>
                <a:lnTo>
                  <a:pt x="5256" y="11947"/>
                </a:lnTo>
                <a:lnTo>
                  <a:pt x="5305" y="12142"/>
                </a:lnTo>
                <a:lnTo>
                  <a:pt x="2142" y="12142"/>
                </a:lnTo>
                <a:lnTo>
                  <a:pt x="2239" y="11850"/>
                </a:lnTo>
                <a:lnTo>
                  <a:pt x="2336" y="11558"/>
                </a:lnTo>
                <a:lnTo>
                  <a:pt x="2409" y="11266"/>
                </a:lnTo>
                <a:lnTo>
                  <a:pt x="2531" y="10974"/>
                </a:lnTo>
                <a:lnTo>
                  <a:pt x="2726" y="10633"/>
                </a:lnTo>
                <a:lnTo>
                  <a:pt x="2945" y="10341"/>
                </a:lnTo>
                <a:lnTo>
                  <a:pt x="3188" y="10049"/>
                </a:lnTo>
                <a:lnTo>
                  <a:pt x="3456" y="9782"/>
                </a:lnTo>
                <a:lnTo>
                  <a:pt x="3723" y="9563"/>
                </a:lnTo>
                <a:lnTo>
                  <a:pt x="4040" y="9368"/>
                </a:lnTo>
                <a:lnTo>
                  <a:pt x="4429" y="9173"/>
                </a:lnTo>
                <a:lnTo>
                  <a:pt x="4818" y="9003"/>
                </a:lnTo>
                <a:lnTo>
                  <a:pt x="5013" y="8954"/>
                </a:lnTo>
                <a:lnTo>
                  <a:pt x="5208" y="8906"/>
                </a:lnTo>
                <a:lnTo>
                  <a:pt x="5427" y="8881"/>
                </a:lnTo>
                <a:lnTo>
                  <a:pt x="5597" y="8881"/>
                </a:lnTo>
                <a:lnTo>
                  <a:pt x="5792" y="8906"/>
                </a:lnTo>
                <a:lnTo>
                  <a:pt x="5962" y="8954"/>
                </a:lnTo>
                <a:lnTo>
                  <a:pt x="6132" y="9027"/>
                </a:lnTo>
                <a:lnTo>
                  <a:pt x="6278" y="9125"/>
                </a:lnTo>
                <a:lnTo>
                  <a:pt x="6230" y="9368"/>
                </a:lnTo>
                <a:lnTo>
                  <a:pt x="6230" y="9611"/>
                </a:lnTo>
                <a:lnTo>
                  <a:pt x="6254" y="9660"/>
                </a:lnTo>
                <a:lnTo>
                  <a:pt x="6303" y="9709"/>
                </a:lnTo>
                <a:lnTo>
                  <a:pt x="6351" y="9709"/>
                </a:lnTo>
                <a:lnTo>
                  <a:pt x="6400" y="9660"/>
                </a:lnTo>
                <a:lnTo>
                  <a:pt x="6546" y="9368"/>
                </a:lnTo>
                <a:lnTo>
                  <a:pt x="6716" y="9076"/>
                </a:lnTo>
                <a:lnTo>
                  <a:pt x="6887" y="8833"/>
                </a:lnTo>
                <a:lnTo>
                  <a:pt x="7106" y="8589"/>
                </a:lnTo>
                <a:lnTo>
                  <a:pt x="7300" y="8370"/>
                </a:lnTo>
                <a:lnTo>
                  <a:pt x="7543" y="8151"/>
                </a:lnTo>
                <a:lnTo>
                  <a:pt x="7811" y="7957"/>
                </a:lnTo>
                <a:lnTo>
                  <a:pt x="8079" y="7786"/>
                </a:lnTo>
                <a:lnTo>
                  <a:pt x="8444" y="7567"/>
                </a:lnTo>
                <a:lnTo>
                  <a:pt x="8833" y="7397"/>
                </a:lnTo>
                <a:lnTo>
                  <a:pt x="9222" y="7251"/>
                </a:lnTo>
                <a:lnTo>
                  <a:pt x="9612" y="7130"/>
                </a:lnTo>
                <a:lnTo>
                  <a:pt x="10025" y="7057"/>
                </a:lnTo>
                <a:lnTo>
                  <a:pt x="10439" y="6984"/>
                </a:lnTo>
                <a:lnTo>
                  <a:pt x="10853" y="6959"/>
                </a:lnTo>
                <a:close/>
                <a:moveTo>
                  <a:pt x="19758" y="12556"/>
                </a:moveTo>
                <a:lnTo>
                  <a:pt x="19929" y="12604"/>
                </a:lnTo>
                <a:lnTo>
                  <a:pt x="19977" y="12945"/>
                </a:lnTo>
                <a:lnTo>
                  <a:pt x="19904" y="13042"/>
                </a:lnTo>
                <a:lnTo>
                  <a:pt x="19807" y="13140"/>
                </a:lnTo>
                <a:lnTo>
                  <a:pt x="19685" y="13213"/>
                </a:lnTo>
                <a:lnTo>
                  <a:pt x="19564" y="13261"/>
                </a:lnTo>
                <a:lnTo>
                  <a:pt x="19418" y="13286"/>
                </a:lnTo>
                <a:lnTo>
                  <a:pt x="19247" y="13310"/>
                </a:lnTo>
                <a:lnTo>
                  <a:pt x="18931" y="13310"/>
                </a:lnTo>
                <a:lnTo>
                  <a:pt x="18298" y="13286"/>
                </a:lnTo>
                <a:lnTo>
                  <a:pt x="17033" y="13261"/>
                </a:lnTo>
                <a:lnTo>
                  <a:pt x="15792" y="13213"/>
                </a:lnTo>
                <a:lnTo>
                  <a:pt x="14381" y="13164"/>
                </a:lnTo>
                <a:lnTo>
                  <a:pt x="12970" y="13140"/>
                </a:lnTo>
                <a:lnTo>
                  <a:pt x="12970" y="13115"/>
                </a:lnTo>
                <a:lnTo>
                  <a:pt x="12970" y="13067"/>
                </a:lnTo>
                <a:lnTo>
                  <a:pt x="12921" y="13018"/>
                </a:lnTo>
                <a:lnTo>
                  <a:pt x="12872" y="13018"/>
                </a:lnTo>
                <a:lnTo>
                  <a:pt x="12824" y="13067"/>
                </a:lnTo>
                <a:lnTo>
                  <a:pt x="12775" y="13140"/>
                </a:lnTo>
                <a:lnTo>
                  <a:pt x="10585" y="13115"/>
                </a:lnTo>
                <a:lnTo>
                  <a:pt x="7981" y="13115"/>
                </a:lnTo>
                <a:lnTo>
                  <a:pt x="5378" y="13140"/>
                </a:lnTo>
                <a:lnTo>
                  <a:pt x="2847" y="13164"/>
                </a:lnTo>
                <a:lnTo>
                  <a:pt x="1509" y="13188"/>
                </a:lnTo>
                <a:lnTo>
                  <a:pt x="1022" y="13213"/>
                </a:lnTo>
                <a:lnTo>
                  <a:pt x="803" y="13188"/>
                </a:lnTo>
                <a:lnTo>
                  <a:pt x="584" y="13091"/>
                </a:lnTo>
                <a:lnTo>
                  <a:pt x="463" y="12994"/>
                </a:lnTo>
                <a:lnTo>
                  <a:pt x="414" y="12945"/>
                </a:lnTo>
                <a:lnTo>
                  <a:pt x="414" y="12896"/>
                </a:lnTo>
                <a:lnTo>
                  <a:pt x="414" y="12848"/>
                </a:lnTo>
                <a:lnTo>
                  <a:pt x="414" y="12775"/>
                </a:lnTo>
                <a:lnTo>
                  <a:pt x="536" y="12653"/>
                </a:lnTo>
                <a:lnTo>
                  <a:pt x="609" y="12653"/>
                </a:lnTo>
                <a:lnTo>
                  <a:pt x="657" y="12629"/>
                </a:lnTo>
                <a:lnTo>
                  <a:pt x="730" y="12604"/>
                </a:lnTo>
                <a:lnTo>
                  <a:pt x="779" y="12580"/>
                </a:lnTo>
                <a:lnTo>
                  <a:pt x="949" y="12580"/>
                </a:lnTo>
                <a:lnTo>
                  <a:pt x="1241" y="12604"/>
                </a:lnTo>
                <a:lnTo>
                  <a:pt x="7641" y="12604"/>
                </a:lnTo>
                <a:lnTo>
                  <a:pt x="9977" y="12629"/>
                </a:lnTo>
                <a:lnTo>
                  <a:pt x="12848" y="12653"/>
                </a:lnTo>
                <a:lnTo>
                  <a:pt x="16060" y="12653"/>
                </a:lnTo>
                <a:lnTo>
                  <a:pt x="18663" y="12629"/>
                </a:lnTo>
                <a:lnTo>
                  <a:pt x="19466" y="12604"/>
                </a:lnTo>
                <a:lnTo>
                  <a:pt x="19685" y="12580"/>
                </a:lnTo>
                <a:lnTo>
                  <a:pt x="19758" y="12556"/>
                </a:lnTo>
                <a:close/>
                <a:moveTo>
                  <a:pt x="2580" y="13578"/>
                </a:moveTo>
                <a:lnTo>
                  <a:pt x="2458" y="13675"/>
                </a:lnTo>
                <a:lnTo>
                  <a:pt x="2361" y="13797"/>
                </a:lnTo>
                <a:lnTo>
                  <a:pt x="2288" y="13918"/>
                </a:lnTo>
                <a:lnTo>
                  <a:pt x="2215" y="14040"/>
                </a:lnTo>
                <a:lnTo>
                  <a:pt x="2117" y="14259"/>
                </a:lnTo>
                <a:lnTo>
                  <a:pt x="2093" y="14381"/>
                </a:lnTo>
                <a:lnTo>
                  <a:pt x="2093" y="14502"/>
                </a:lnTo>
                <a:lnTo>
                  <a:pt x="1947" y="14259"/>
                </a:lnTo>
                <a:lnTo>
                  <a:pt x="1777" y="14016"/>
                </a:lnTo>
                <a:lnTo>
                  <a:pt x="1582" y="13797"/>
                </a:lnTo>
                <a:lnTo>
                  <a:pt x="1485" y="13699"/>
                </a:lnTo>
                <a:lnTo>
                  <a:pt x="1387" y="13626"/>
                </a:lnTo>
                <a:lnTo>
                  <a:pt x="1971" y="13602"/>
                </a:lnTo>
                <a:lnTo>
                  <a:pt x="2580" y="13578"/>
                </a:lnTo>
                <a:close/>
                <a:moveTo>
                  <a:pt x="12556" y="13505"/>
                </a:moveTo>
                <a:lnTo>
                  <a:pt x="12361" y="13918"/>
                </a:lnTo>
                <a:lnTo>
                  <a:pt x="12167" y="14308"/>
                </a:lnTo>
                <a:lnTo>
                  <a:pt x="12118" y="14502"/>
                </a:lnTo>
                <a:lnTo>
                  <a:pt x="12118" y="14600"/>
                </a:lnTo>
                <a:lnTo>
                  <a:pt x="12118" y="14721"/>
                </a:lnTo>
                <a:lnTo>
                  <a:pt x="12142" y="14746"/>
                </a:lnTo>
                <a:lnTo>
                  <a:pt x="12167" y="14770"/>
                </a:lnTo>
                <a:lnTo>
                  <a:pt x="12240" y="14770"/>
                </a:lnTo>
                <a:lnTo>
                  <a:pt x="12313" y="14697"/>
                </a:lnTo>
                <a:lnTo>
                  <a:pt x="12361" y="14648"/>
                </a:lnTo>
                <a:lnTo>
                  <a:pt x="12459" y="14502"/>
                </a:lnTo>
                <a:lnTo>
                  <a:pt x="12605" y="14162"/>
                </a:lnTo>
                <a:lnTo>
                  <a:pt x="12848" y="13529"/>
                </a:lnTo>
                <a:lnTo>
                  <a:pt x="13335" y="13529"/>
                </a:lnTo>
                <a:lnTo>
                  <a:pt x="13116" y="13845"/>
                </a:lnTo>
                <a:lnTo>
                  <a:pt x="12945" y="14186"/>
                </a:lnTo>
                <a:lnTo>
                  <a:pt x="12848" y="14332"/>
                </a:lnTo>
                <a:lnTo>
                  <a:pt x="12775" y="14527"/>
                </a:lnTo>
                <a:lnTo>
                  <a:pt x="12775" y="14624"/>
                </a:lnTo>
                <a:lnTo>
                  <a:pt x="12775" y="14697"/>
                </a:lnTo>
                <a:lnTo>
                  <a:pt x="12799" y="14794"/>
                </a:lnTo>
                <a:lnTo>
                  <a:pt x="12848" y="14867"/>
                </a:lnTo>
                <a:lnTo>
                  <a:pt x="12897" y="14892"/>
                </a:lnTo>
                <a:lnTo>
                  <a:pt x="12945" y="14892"/>
                </a:lnTo>
                <a:lnTo>
                  <a:pt x="13018" y="14867"/>
                </a:lnTo>
                <a:lnTo>
                  <a:pt x="13067" y="14819"/>
                </a:lnTo>
                <a:lnTo>
                  <a:pt x="13140" y="14697"/>
                </a:lnTo>
                <a:lnTo>
                  <a:pt x="13237" y="14405"/>
                </a:lnTo>
                <a:lnTo>
                  <a:pt x="13408" y="13967"/>
                </a:lnTo>
                <a:lnTo>
                  <a:pt x="13627" y="13529"/>
                </a:lnTo>
                <a:lnTo>
                  <a:pt x="14065" y="13529"/>
                </a:lnTo>
                <a:lnTo>
                  <a:pt x="13846" y="14162"/>
                </a:lnTo>
                <a:lnTo>
                  <a:pt x="13675" y="14478"/>
                </a:lnTo>
                <a:lnTo>
                  <a:pt x="13627" y="14648"/>
                </a:lnTo>
                <a:lnTo>
                  <a:pt x="13602" y="14746"/>
                </a:lnTo>
                <a:lnTo>
                  <a:pt x="13602" y="14819"/>
                </a:lnTo>
                <a:lnTo>
                  <a:pt x="13627" y="14867"/>
                </a:lnTo>
                <a:lnTo>
                  <a:pt x="13651" y="14916"/>
                </a:lnTo>
                <a:lnTo>
                  <a:pt x="13748" y="14916"/>
                </a:lnTo>
                <a:lnTo>
                  <a:pt x="13821" y="14867"/>
                </a:lnTo>
                <a:lnTo>
                  <a:pt x="13894" y="14794"/>
                </a:lnTo>
                <a:lnTo>
                  <a:pt x="13992" y="14648"/>
                </a:lnTo>
                <a:lnTo>
                  <a:pt x="14065" y="14502"/>
                </a:lnTo>
                <a:lnTo>
                  <a:pt x="14113" y="14332"/>
                </a:lnTo>
                <a:lnTo>
                  <a:pt x="14259" y="13943"/>
                </a:lnTo>
                <a:lnTo>
                  <a:pt x="14357" y="13529"/>
                </a:lnTo>
                <a:lnTo>
                  <a:pt x="14795" y="13529"/>
                </a:lnTo>
                <a:lnTo>
                  <a:pt x="14503" y="14064"/>
                </a:lnTo>
                <a:lnTo>
                  <a:pt x="14357" y="14332"/>
                </a:lnTo>
                <a:lnTo>
                  <a:pt x="14308" y="14478"/>
                </a:lnTo>
                <a:lnTo>
                  <a:pt x="14308" y="14648"/>
                </a:lnTo>
                <a:lnTo>
                  <a:pt x="14308" y="14673"/>
                </a:lnTo>
                <a:lnTo>
                  <a:pt x="14357" y="14721"/>
                </a:lnTo>
                <a:lnTo>
                  <a:pt x="14430" y="14721"/>
                </a:lnTo>
                <a:lnTo>
                  <a:pt x="14551" y="14624"/>
                </a:lnTo>
                <a:lnTo>
                  <a:pt x="14624" y="14478"/>
                </a:lnTo>
                <a:lnTo>
                  <a:pt x="14770" y="14210"/>
                </a:lnTo>
                <a:lnTo>
                  <a:pt x="14892" y="13870"/>
                </a:lnTo>
                <a:lnTo>
                  <a:pt x="15038" y="13529"/>
                </a:lnTo>
                <a:lnTo>
                  <a:pt x="15427" y="13553"/>
                </a:lnTo>
                <a:lnTo>
                  <a:pt x="15233" y="13797"/>
                </a:lnTo>
                <a:lnTo>
                  <a:pt x="15038" y="14089"/>
                </a:lnTo>
                <a:lnTo>
                  <a:pt x="14916" y="14308"/>
                </a:lnTo>
                <a:lnTo>
                  <a:pt x="14868" y="14454"/>
                </a:lnTo>
                <a:lnTo>
                  <a:pt x="14868" y="14575"/>
                </a:lnTo>
                <a:lnTo>
                  <a:pt x="14868" y="14624"/>
                </a:lnTo>
                <a:lnTo>
                  <a:pt x="14916" y="14648"/>
                </a:lnTo>
                <a:lnTo>
                  <a:pt x="14989" y="14648"/>
                </a:lnTo>
                <a:lnTo>
                  <a:pt x="15062" y="14600"/>
                </a:lnTo>
                <a:lnTo>
                  <a:pt x="15111" y="14551"/>
                </a:lnTo>
                <a:lnTo>
                  <a:pt x="15184" y="14429"/>
                </a:lnTo>
                <a:lnTo>
                  <a:pt x="15306" y="14137"/>
                </a:lnTo>
                <a:lnTo>
                  <a:pt x="15403" y="13845"/>
                </a:lnTo>
                <a:lnTo>
                  <a:pt x="15500" y="13553"/>
                </a:lnTo>
                <a:lnTo>
                  <a:pt x="16108" y="13553"/>
                </a:lnTo>
                <a:lnTo>
                  <a:pt x="16060" y="13578"/>
                </a:lnTo>
                <a:lnTo>
                  <a:pt x="15865" y="13797"/>
                </a:lnTo>
                <a:lnTo>
                  <a:pt x="15695" y="14064"/>
                </a:lnTo>
                <a:lnTo>
                  <a:pt x="15622" y="14186"/>
                </a:lnTo>
                <a:lnTo>
                  <a:pt x="15549" y="14308"/>
                </a:lnTo>
                <a:lnTo>
                  <a:pt x="15524" y="14454"/>
                </a:lnTo>
                <a:lnTo>
                  <a:pt x="15524" y="14527"/>
                </a:lnTo>
                <a:lnTo>
                  <a:pt x="15549" y="14575"/>
                </a:lnTo>
                <a:lnTo>
                  <a:pt x="15573" y="14600"/>
                </a:lnTo>
                <a:lnTo>
                  <a:pt x="15622" y="14624"/>
                </a:lnTo>
                <a:lnTo>
                  <a:pt x="15695" y="14624"/>
                </a:lnTo>
                <a:lnTo>
                  <a:pt x="15743" y="14575"/>
                </a:lnTo>
                <a:lnTo>
                  <a:pt x="15768" y="14551"/>
                </a:lnTo>
                <a:lnTo>
                  <a:pt x="15841" y="14429"/>
                </a:lnTo>
                <a:lnTo>
                  <a:pt x="15914" y="14210"/>
                </a:lnTo>
                <a:lnTo>
                  <a:pt x="16011" y="13943"/>
                </a:lnTo>
                <a:lnTo>
                  <a:pt x="16157" y="13675"/>
                </a:lnTo>
                <a:lnTo>
                  <a:pt x="16157" y="13602"/>
                </a:lnTo>
                <a:lnTo>
                  <a:pt x="16133" y="13578"/>
                </a:lnTo>
                <a:lnTo>
                  <a:pt x="16108" y="13553"/>
                </a:lnTo>
                <a:lnTo>
                  <a:pt x="16668" y="13553"/>
                </a:lnTo>
                <a:lnTo>
                  <a:pt x="16522" y="13748"/>
                </a:lnTo>
                <a:lnTo>
                  <a:pt x="16376" y="13967"/>
                </a:lnTo>
                <a:lnTo>
                  <a:pt x="16254" y="14113"/>
                </a:lnTo>
                <a:lnTo>
                  <a:pt x="16157" y="14308"/>
                </a:lnTo>
                <a:lnTo>
                  <a:pt x="16108" y="14381"/>
                </a:lnTo>
                <a:lnTo>
                  <a:pt x="16084" y="14478"/>
                </a:lnTo>
                <a:lnTo>
                  <a:pt x="16060" y="14575"/>
                </a:lnTo>
                <a:lnTo>
                  <a:pt x="16084" y="14673"/>
                </a:lnTo>
                <a:lnTo>
                  <a:pt x="16108" y="14697"/>
                </a:lnTo>
                <a:lnTo>
                  <a:pt x="16133" y="14721"/>
                </a:lnTo>
                <a:lnTo>
                  <a:pt x="16181" y="14746"/>
                </a:lnTo>
                <a:lnTo>
                  <a:pt x="16230" y="14746"/>
                </a:lnTo>
                <a:lnTo>
                  <a:pt x="16303" y="14721"/>
                </a:lnTo>
                <a:lnTo>
                  <a:pt x="16376" y="14673"/>
                </a:lnTo>
                <a:lnTo>
                  <a:pt x="16473" y="14551"/>
                </a:lnTo>
                <a:lnTo>
                  <a:pt x="16644" y="14235"/>
                </a:lnTo>
                <a:lnTo>
                  <a:pt x="16814" y="13894"/>
                </a:lnTo>
                <a:lnTo>
                  <a:pt x="16887" y="13724"/>
                </a:lnTo>
                <a:lnTo>
                  <a:pt x="16960" y="13553"/>
                </a:lnTo>
                <a:lnTo>
                  <a:pt x="17398" y="13553"/>
                </a:lnTo>
                <a:lnTo>
                  <a:pt x="17325" y="13675"/>
                </a:lnTo>
                <a:lnTo>
                  <a:pt x="17252" y="13797"/>
                </a:lnTo>
                <a:lnTo>
                  <a:pt x="17106" y="14040"/>
                </a:lnTo>
                <a:lnTo>
                  <a:pt x="17033" y="14186"/>
                </a:lnTo>
                <a:lnTo>
                  <a:pt x="16960" y="14332"/>
                </a:lnTo>
                <a:lnTo>
                  <a:pt x="16936" y="14429"/>
                </a:lnTo>
                <a:lnTo>
                  <a:pt x="16911" y="14502"/>
                </a:lnTo>
                <a:lnTo>
                  <a:pt x="16936" y="14575"/>
                </a:lnTo>
                <a:lnTo>
                  <a:pt x="16960" y="14648"/>
                </a:lnTo>
                <a:lnTo>
                  <a:pt x="17009" y="14697"/>
                </a:lnTo>
                <a:lnTo>
                  <a:pt x="17082" y="14697"/>
                </a:lnTo>
                <a:lnTo>
                  <a:pt x="17155" y="14673"/>
                </a:lnTo>
                <a:lnTo>
                  <a:pt x="17203" y="14624"/>
                </a:lnTo>
                <a:lnTo>
                  <a:pt x="17252" y="14575"/>
                </a:lnTo>
                <a:lnTo>
                  <a:pt x="17301" y="14502"/>
                </a:lnTo>
                <a:lnTo>
                  <a:pt x="17374" y="14332"/>
                </a:lnTo>
                <a:lnTo>
                  <a:pt x="17422" y="14162"/>
                </a:lnTo>
                <a:lnTo>
                  <a:pt x="17544" y="13870"/>
                </a:lnTo>
                <a:lnTo>
                  <a:pt x="17593" y="13724"/>
                </a:lnTo>
                <a:lnTo>
                  <a:pt x="17617" y="13578"/>
                </a:lnTo>
                <a:lnTo>
                  <a:pt x="18371" y="13578"/>
                </a:lnTo>
                <a:lnTo>
                  <a:pt x="18201" y="13797"/>
                </a:lnTo>
                <a:lnTo>
                  <a:pt x="18055" y="14016"/>
                </a:lnTo>
                <a:lnTo>
                  <a:pt x="17812" y="14259"/>
                </a:lnTo>
                <a:lnTo>
                  <a:pt x="17714" y="14381"/>
                </a:lnTo>
                <a:lnTo>
                  <a:pt x="17690" y="14454"/>
                </a:lnTo>
                <a:lnTo>
                  <a:pt x="17666" y="14551"/>
                </a:lnTo>
                <a:lnTo>
                  <a:pt x="17666" y="14575"/>
                </a:lnTo>
                <a:lnTo>
                  <a:pt x="17690" y="14624"/>
                </a:lnTo>
                <a:lnTo>
                  <a:pt x="17739" y="14648"/>
                </a:lnTo>
                <a:lnTo>
                  <a:pt x="17763" y="14648"/>
                </a:lnTo>
                <a:lnTo>
                  <a:pt x="17860" y="14624"/>
                </a:lnTo>
                <a:lnTo>
                  <a:pt x="17933" y="14575"/>
                </a:lnTo>
                <a:lnTo>
                  <a:pt x="18055" y="14478"/>
                </a:lnTo>
                <a:lnTo>
                  <a:pt x="18177" y="14332"/>
                </a:lnTo>
                <a:lnTo>
                  <a:pt x="18274" y="14186"/>
                </a:lnTo>
                <a:lnTo>
                  <a:pt x="18420" y="13894"/>
                </a:lnTo>
                <a:lnTo>
                  <a:pt x="18566" y="13602"/>
                </a:lnTo>
                <a:lnTo>
                  <a:pt x="19028" y="13602"/>
                </a:lnTo>
                <a:lnTo>
                  <a:pt x="18907" y="13724"/>
                </a:lnTo>
                <a:lnTo>
                  <a:pt x="18809" y="13845"/>
                </a:lnTo>
                <a:lnTo>
                  <a:pt x="18615" y="14137"/>
                </a:lnTo>
                <a:lnTo>
                  <a:pt x="18274" y="14721"/>
                </a:lnTo>
                <a:lnTo>
                  <a:pt x="17787" y="15451"/>
                </a:lnTo>
                <a:lnTo>
                  <a:pt x="17276" y="16205"/>
                </a:lnTo>
                <a:lnTo>
                  <a:pt x="16425" y="16327"/>
                </a:lnTo>
                <a:lnTo>
                  <a:pt x="15549" y="16400"/>
                </a:lnTo>
                <a:lnTo>
                  <a:pt x="14673" y="16449"/>
                </a:lnTo>
                <a:lnTo>
                  <a:pt x="13773" y="16473"/>
                </a:lnTo>
                <a:lnTo>
                  <a:pt x="10244" y="16473"/>
                </a:lnTo>
                <a:lnTo>
                  <a:pt x="6619" y="16522"/>
                </a:lnTo>
                <a:lnTo>
                  <a:pt x="5816" y="16522"/>
                </a:lnTo>
                <a:lnTo>
                  <a:pt x="4989" y="16497"/>
                </a:lnTo>
                <a:lnTo>
                  <a:pt x="4161" y="16522"/>
                </a:lnTo>
                <a:lnTo>
                  <a:pt x="3772" y="16546"/>
                </a:lnTo>
                <a:lnTo>
                  <a:pt x="3358" y="16570"/>
                </a:lnTo>
                <a:lnTo>
                  <a:pt x="3334" y="16497"/>
                </a:lnTo>
                <a:lnTo>
                  <a:pt x="2774" y="15573"/>
                </a:lnTo>
                <a:lnTo>
                  <a:pt x="2190" y="14673"/>
                </a:lnTo>
                <a:lnTo>
                  <a:pt x="2166" y="14600"/>
                </a:lnTo>
                <a:lnTo>
                  <a:pt x="2190" y="14624"/>
                </a:lnTo>
                <a:lnTo>
                  <a:pt x="2215" y="14600"/>
                </a:lnTo>
                <a:lnTo>
                  <a:pt x="2288" y="14527"/>
                </a:lnTo>
                <a:lnTo>
                  <a:pt x="2361" y="14429"/>
                </a:lnTo>
                <a:lnTo>
                  <a:pt x="2409" y="14186"/>
                </a:lnTo>
                <a:lnTo>
                  <a:pt x="2507" y="13894"/>
                </a:lnTo>
                <a:lnTo>
                  <a:pt x="2628" y="13602"/>
                </a:lnTo>
                <a:lnTo>
                  <a:pt x="2628" y="13578"/>
                </a:lnTo>
                <a:lnTo>
                  <a:pt x="2653" y="13578"/>
                </a:lnTo>
                <a:lnTo>
                  <a:pt x="3407" y="13553"/>
                </a:lnTo>
                <a:lnTo>
                  <a:pt x="3091" y="13991"/>
                </a:lnTo>
                <a:lnTo>
                  <a:pt x="2872" y="14332"/>
                </a:lnTo>
                <a:lnTo>
                  <a:pt x="2774" y="14502"/>
                </a:lnTo>
                <a:lnTo>
                  <a:pt x="2701" y="14697"/>
                </a:lnTo>
                <a:lnTo>
                  <a:pt x="2701" y="14746"/>
                </a:lnTo>
                <a:lnTo>
                  <a:pt x="2726" y="14770"/>
                </a:lnTo>
                <a:lnTo>
                  <a:pt x="2774" y="14770"/>
                </a:lnTo>
                <a:lnTo>
                  <a:pt x="2920" y="14648"/>
                </a:lnTo>
                <a:lnTo>
                  <a:pt x="3018" y="14502"/>
                </a:lnTo>
                <a:lnTo>
                  <a:pt x="3212" y="14186"/>
                </a:lnTo>
                <a:lnTo>
                  <a:pt x="3553" y="13553"/>
                </a:lnTo>
                <a:lnTo>
                  <a:pt x="4161" y="13553"/>
                </a:lnTo>
                <a:lnTo>
                  <a:pt x="3918" y="13845"/>
                </a:lnTo>
                <a:lnTo>
                  <a:pt x="3699" y="14162"/>
                </a:lnTo>
                <a:lnTo>
                  <a:pt x="3602" y="14332"/>
                </a:lnTo>
                <a:lnTo>
                  <a:pt x="3504" y="14527"/>
                </a:lnTo>
                <a:lnTo>
                  <a:pt x="3480" y="14624"/>
                </a:lnTo>
                <a:lnTo>
                  <a:pt x="3456" y="14721"/>
                </a:lnTo>
                <a:lnTo>
                  <a:pt x="3456" y="14819"/>
                </a:lnTo>
                <a:lnTo>
                  <a:pt x="3504" y="14916"/>
                </a:lnTo>
                <a:lnTo>
                  <a:pt x="3553" y="14940"/>
                </a:lnTo>
                <a:lnTo>
                  <a:pt x="3602" y="14965"/>
                </a:lnTo>
                <a:lnTo>
                  <a:pt x="3675" y="14916"/>
                </a:lnTo>
                <a:lnTo>
                  <a:pt x="3748" y="14843"/>
                </a:lnTo>
                <a:lnTo>
                  <a:pt x="3796" y="14770"/>
                </a:lnTo>
                <a:lnTo>
                  <a:pt x="3845" y="14697"/>
                </a:lnTo>
                <a:lnTo>
                  <a:pt x="3991" y="14332"/>
                </a:lnTo>
                <a:lnTo>
                  <a:pt x="4210" y="13943"/>
                </a:lnTo>
                <a:lnTo>
                  <a:pt x="4429" y="13553"/>
                </a:lnTo>
                <a:lnTo>
                  <a:pt x="5281" y="13529"/>
                </a:lnTo>
                <a:lnTo>
                  <a:pt x="5062" y="13821"/>
                </a:lnTo>
                <a:lnTo>
                  <a:pt x="4989" y="13967"/>
                </a:lnTo>
                <a:lnTo>
                  <a:pt x="4916" y="14113"/>
                </a:lnTo>
                <a:lnTo>
                  <a:pt x="4867" y="14259"/>
                </a:lnTo>
                <a:lnTo>
                  <a:pt x="4867" y="14332"/>
                </a:lnTo>
                <a:lnTo>
                  <a:pt x="4891" y="14405"/>
                </a:lnTo>
                <a:lnTo>
                  <a:pt x="4940" y="14429"/>
                </a:lnTo>
                <a:lnTo>
                  <a:pt x="4989" y="14429"/>
                </a:lnTo>
                <a:lnTo>
                  <a:pt x="5037" y="14405"/>
                </a:lnTo>
                <a:lnTo>
                  <a:pt x="5086" y="14356"/>
                </a:lnTo>
                <a:lnTo>
                  <a:pt x="5135" y="14235"/>
                </a:lnTo>
                <a:lnTo>
                  <a:pt x="5232" y="14016"/>
                </a:lnTo>
                <a:lnTo>
                  <a:pt x="5378" y="13748"/>
                </a:lnTo>
                <a:lnTo>
                  <a:pt x="5548" y="13529"/>
                </a:lnTo>
                <a:lnTo>
                  <a:pt x="6011" y="13529"/>
                </a:lnTo>
                <a:lnTo>
                  <a:pt x="5913" y="13553"/>
                </a:lnTo>
                <a:lnTo>
                  <a:pt x="5840" y="13602"/>
                </a:lnTo>
                <a:lnTo>
                  <a:pt x="5719" y="13748"/>
                </a:lnTo>
                <a:lnTo>
                  <a:pt x="5597" y="13894"/>
                </a:lnTo>
                <a:lnTo>
                  <a:pt x="5500" y="14040"/>
                </a:lnTo>
                <a:lnTo>
                  <a:pt x="5402" y="14235"/>
                </a:lnTo>
                <a:lnTo>
                  <a:pt x="5281" y="14454"/>
                </a:lnTo>
                <a:lnTo>
                  <a:pt x="5232" y="14575"/>
                </a:lnTo>
                <a:lnTo>
                  <a:pt x="5208" y="14673"/>
                </a:lnTo>
                <a:lnTo>
                  <a:pt x="5208" y="14794"/>
                </a:lnTo>
                <a:lnTo>
                  <a:pt x="5208" y="14892"/>
                </a:lnTo>
                <a:lnTo>
                  <a:pt x="5256" y="14940"/>
                </a:lnTo>
                <a:lnTo>
                  <a:pt x="5305" y="14989"/>
                </a:lnTo>
                <a:lnTo>
                  <a:pt x="5354" y="14989"/>
                </a:lnTo>
                <a:lnTo>
                  <a:pt x="5427" y="14965"/>
                </a:lnTo>
                <a:lnTo>
                  <a:pt x="5475" y="14916"/>
                </a:lnTo>
                <a:lnTo>
                  <a:pt x="5548" y="14843"/>
                </a:lnTo>
                <a:lnTo>
                  <a:pt x="5621" y="14673"/>
                </a:lnTo>
                <a:lnTo>
                  <a:pt x="5694" y="14478"/>
                </a:lnTo>
                <a:lnTo>
                  <a:pt x="5767" y="14308"/>
                </a:lnTo>
                <a:lnTo>
                  <a:pt x="5962" y="13943"/>
                </a:lnTo>
                <a:lnTo>
                  <a:pt x="6059" y="13748"/>
                </a:lnTo>
                <a:lnTo>
                  <a:pt x="6084" y="13651"/>
                </a:lnTo>
                <a:lnTo>
                  <a:pt x="6084" y="13553"/>
                </a:lnTo>
                <a:lnTo>
                  <a:pt x="6084" y="13529"/>
                </a:lnTo>
                <a:lnTo>
                  <a:pt x="6668" y="13529"/>
                </a:lnTo>
                <a:lnTo>
                  <a:pt x="6522" y="13724"/>
                </a:lnTo>
                <a:lnTo>
                  <a:pt x="6351" y="13918"/>
                </a:lnTo>
                <a:lnTo>
                  <a:pt x="6181" y="14162"/>
                </a:lnTo>
                <a:lnTo>
                  <a:pt x="6132" y="14308"/>
                </a:lnTo>
                <a:lnTo>
                  <a:pt x="6108" y="14429"/>
                </a:lnTo>
                <a:lnTo>
                  <a:pt x="6132" y="14478"/>
                </a:lnTo>
                <a:lnTo>
                  <a:pt x="6157" y="14502"/>
                </a:lnTo>
                <a:lnTo>
                  <a:pt x="6205" y="14502"/>
                </a:lnTo>
                <a:lnTo>
                  <a:pt x="6327" y="14429"/>
                </a:lnTo>
                <a:lnTo>
                  <a:pt x="6400" y="14332"/>
                </a:lnTo>
                <a:lnTo>
                  <a:pt x="6522" y="14113"/>
                </a:lnTo>
                <a:lnTo>
                  <a:pt x="6668" y="13821"/>
                </a:lnTo>
                <a:lnTo>
                  <a:pt x="6789" y="13505"/>
                </a:lnTo>
                <a:lnTo>
                  <a:pt x="7179" y="13505"/>
                </a:lnTo>
                <a:lnTo>
                  <a:pt x="6984" y="13821"/>
                </a:lnTo>
                <a:lnTo>
                  <a:pt x="6814" y="14137"/>
                </a:lnTo>
                <a:lnTo>
                  <a:pt x="6741" y="14283"/>
                </a:lnTo>
                <a:lnTo>
                  <a:pt x="6692" y="14429"/>
                </a:lnTo>
                <a:lnTo>
                  <a:pt x="6692" y="14502"/>
                </a:lnTo>
                <a:lnTo>
                  <a:pt x="6692" y="14575"/>
                </a:lnTo>
                <a:lnTo>
                  <a:pt x="6716" y="14624"/>
                </a:lnTo>
                <a:lnTo>
                  <a:pt x="6765" y="14697"/>
                </a:lnTo>
                <a:lnTo>
                  <a:pt x="6789" y="14721"/>
                </a:lnTo>
                <a:lnTo>
                  <a:pt x="6838" y="14721"/>
                </a:lnTo>
                <a:lnTo>
                  <a:pt x="6911" y="14697"/>
                </a:lnTo>
                <a:lnTo>
                  <a:pt x="6960" y="14648"/>
                </a:lnTo>
                <a:lnTo>
                  <a:pt x="7033" y="14551"/>
                </a:lnTo>
                <a:lnTo>
                  <a:pt x="7106" y="14283"/>
                </a:lnTo>
                <a:lnTo>
                  <a:pt x="7227" y="13894"/>
                </a:lnTo>
                <a:lnTo>
                  <a:pt x="7373" y="13505"/>
                </a:lnTo>
                <a:lnTo>
                  <a:pt x="7762" y="13505"/>
                </a:lnTo>
                <a:lnTo>
                  <a:pt x="7592" y="13845"/>
                </a:lnTo>
                <a:lnTo>
                  <a:pt x="7422" y="14210"/>
                </a:lnTo>
                <a:lnTo>
                  <a:pt x="7276" y="14551"/>
                </a:lnTo>
                <a:lnTo>
                  <a:pt x="7227" y="14721"/>
                </a:lnTo>
                <a:lnTo>
                  <a:pt x="7227" y="14819"/>
                </a:lnTo>
                <a:lnTo>
                  <a:pt x="7227" y="14916"/>
                </a:lnTo>
                <a:lnTo>
                  <a:pt x="7252" y="14940"/>
                </a:lnTo>
                <a:lnTo>
                  <a:pt x="7276" y="14965"/>
                </a:lnTo>
                <a:lnTo>
                  <a:pt x="7349" y="14965"/>
                </a:lnTo>
                <a:lnTo>
                  <a:pt x="7422" y="14916"/>
                </a:lnTo>
                <a:lnTo>
                  <a:pt x="7495" y="14843"/>
                </a:lnTo>
                <a:lnTo>
                  <a:pt x="7592" y="14697"/>
                </a:lnTo>
                <a:lnTo>
                  <a:pt x="7714" y="14381"/>
                </a:lnTo>
                <a:lnTo>
                  <a:pt x="7908" y="13967"/>
                </a:lnTo>
                <a:lnTo>
                  <a:pt x="7981" y="13748"/>
                </a:lnTo>
                <a:lnTo>
                  <a:pt x="8054" y="13529"/>
                </a:lnTo>
                <a:lnTo>
                  <a:pt x="8054" y="13505"/>
                </a:lnTo>
                <a:lnTo>
                  <a:pt x="8614" y="13505"/>
                </a:lnTo>
                <a:lnTo>
                  <a:pt x="8346" y="13991"/>
                </a:lnTo>
                <a:lnTo>
                  <a:pt x="8152" y="14308"/>
                </a:lnTo>
                <a:lnTo>
                  <a:pt x="8079" y="14478"/>
                </a:lnTo>
                <a:lnTo>
                  <a:pt x="8054" y="14575"/>
                </a:lnTo>
                <a:lnTo>
                  <a:pt x="8054" y="14673"/>
                </a:lnTo>
                <a:lnTo>
                  <a:pt x="8054" y="14697"/>
                </a:lnTo>
                <a:lnTo>
                  <a:pt x="8079" y="14721"/>
                </a:lnTo>
                <a:lnTo>
                  <a:pt x="8152" y="14721"/>
                </a:lnTo>
                <a:lnTo>
                  <a:pt x="8273" y="14624"/>
                </a:lnTo>
                <a:lnTo>
                  <a:pt x="8371" y="14502"/>
                </a:lnTo>
                <a:lnTo>
                  <a:pt x="8517" y="14210"/>
                </a:lnTo>
                <a:lnTo>
                  <a:pt x="8882" y="13505"/>
                </a:lnTo>
                <a:lnTo>
                  <a:pt x="9198" y="13505"/>
                </a:lnTo>
                <a:lnTo>
                  <a:pt x="8979" y="13821"/>
                </a:lnTo>
                <a:lnTo>
                  <a:pt x="8784" y="14162"/>
                </a:lnTo>
                <a:lnTo>
                  <a:pt x="8687" y="14332"/>
                </a:lnTo>
                <a:lnTo>
                  <a:pt x="8590" y="14527"/>
                </a:lnTo>
                <a:lnTo>
                  <a:pt x="8517" y="14721"/>
                </a:lnTo>
                <a:lnTo>
                  <a:pt x="8517" y="14819"/>
                </a:lnTo>
                <a:lnTo>
                  <a:pt x="8517" y="14916"/>
                </a:lnTo>
                <a:lnTo>
                  <a:pt x="8541" y="14965"/>
                </a:lnTo>
                <a:lnTo>
                  <a:pt x="8590" y="14989"/>
                </a:lnTo>
                <a:lnTo>
                  <a:pt x="8638" y="14989"/>
                </a:lnTo>
                <a:lnTo>
                  <a:pt x="8687" y="14965"/>
                </a:lnTo>
                <a:lnTo>
                  <a:pt x="8760" y="14916"/>
                </a:lnTo>
                <a:lnTo>
                  <a:pt x="8809" y="14843"/>
                </a:lnTo>
                <a:lnTo>
                  <a:pt x="8906" y="14673"/>
                </a:lnTo>
                <a:lnTo>
                  <a:pt x="9052" y="14308"/>
                </a:lnTo>
                <a:lnTo>
                  <a:pt x="9271" y="13894"/>
                </a:lnTo>
                <a:lnTo>
                  <a:pt x="9514" y="13505"/>
                </a:lnTo>
                <a:lnTo>
                  <a:pt x="9855" y="13505"/>
                </a:lnTo>
                <a:lnTo>
                  <a:pt x="9514" y="14064"/>
                </a:lnTo>
                <a:lnTo>
                  <a:pt x="9320" y="14405"/>
                </a:lnTo>
                <a:lnTo>
                  <a:pt x="9247" y="14575"/>
                </a:lnTo>
                <a:lnTo>
                  <a:pt x="9222" y="14673"/>
                </a:lnTo>
                <a:lnTo>
                  <a:pt x="9222" y="14770"/>
                </a:lnTo>
                <a:lnTo>
                  <a:pt x="9247" y="14819"/>
                </a:lnTo>
                <a:lnTo>
                  <a:pt x="9271" y="14843"/>
                </a:lnTo>
                <a:lnTo>
                  <a:pt x="9320" y="14867"/>
                </a:lnTo>
                <a:lnTo>
                  <a:pt x="9368" y="14843"/>
                </a:lnTo>
                <a:lnTo>
                  <a:pt x="9514" y="14746"/>
                </a:lnTo>
                <a:lnTo>
                  <a:pt x="9612" y="14624"/>
                </a:lnTo>
                <a:lnTo>
                  <a:pt x="9782" y="14332"/>
                </a:lnTo>
                <a:lnTo>
                  <a:pt x="10196" y="13505"/>
                </a:lnTo>
                <a:lnTo>
                  <a:pt x="10293" y="13505"/>
                </a:lnTo>
                <a:lnTo>
                  <a:pt x="9977" y="14137"/>
                </a:lnTo>
                <a:lnTo>
                  <a:pt x="9758" y="14478"/>
                </a:lnTo>
                <a:lnTo>
                  <a:pt x="9685" y="14673"/>
                </a:lnTo>
                <a:lnTo>
                  <a:pt x="9660" y="14770"/>
                </a:lnTo>
                <a:lnTo>
                  <a:pt x="9660" y="14867"/>
                </a:lnTo>
                <a:lnTo>
                  <a:pt x="9660" y="14916"/>
                </a:lnTo>
                <a:lnTo>
                  <a:pt x="9709" y="14940"/>
                </a:lnTo>
                <a:lnTo>
                  <a:pt x="9758" y="14965"/>
                </a:lnTo>
                <a:lnTo>
                  <a:pt x="9806" y="14965"/>
                </a:lnTo>
                <a:lnTo>
                  <a:pt x="9904" y="14916"/>
                </a:lnTo>
                <a:lnTo>
                  <a:pt x="9977" y="14867"/>
                </a:lnTo>
                <a:lnTo>
                  <a:pt x="10098" y="14697"/>
                </a:lnTo>
                <a:lnTo>
                  <a:pt x="10220" y="14527"/>
                </a:lnTo>
                <a:lnTo>
                  <a:pt x="10293" y="14332"/>
                </a:lnTo>
                <a:lnTo>
                  <a:pt x="10390" y="14137"/>
                </a:lnTo>
                <a:lnTo>
                  <a:pt x="10488" y="13943"/>
                </a:lnTo>
                <a:lnTo>
                  <a:pt x="10634" y="13505"/>
                </a:lnTo>
                <a:lnTo>
                  <a:pt x="11023" y="13505"/>
                </a:lnTo>
                <a:lnTo>
                  <a:pt x="10974" y="13553"/>
                </a:lnTo>
                <a:lnTo>
                  <a:pt x="10926" y="13626"/>
                </a:lnTo>
                <a:lnTo>
                  <a:pt x="10828" y="13797"/>
                </a:lnTo>
                <a:lnTo>
                  <a:pt x="10707" y="14113"/>
                </a:lnTo>
                <a:lnTo>
                  <a:pt x="10634" y="14259"/>
                </a:lnTo>
                <a:lnTo>
                  <a:pt x="10585" y="14478"/>
                </a:lnTo>
                <a:lnTo>
                  <a:pt x="10561" y="14600"/>
                </a:lnTo>
                <a:lnTo>
                  <a:pt x="10585" y="14673"/>
                </a:lnTo>
                <a:lnTo>
                  <a:pt x="10634" y="14746"/>
                </a:lnTo>
                <a:lnTo>
                  <a:pt x="10731" y="14770"/>
                </a:lnTo>
                <a:lnTo>
                  <a:pt x="10828" y="14746"/>
                </a:lnTo>
                <a:lnTo>
                  <a:pt x="10926" y="14673"/>
                </a:lnTo>
                <a:lnTo>
                  <a:pt x="10999" y="14575"/>
                </a:lnTo>
                <a:lnTo>
                  <a:pt x="11047" y="14478"/>
                </a:lnTo>
                <a:lnTo>
                  <a:pt x="11120" y="14235"/>
                </a:lnTo>
                <a:lnTo>
                  <a:pt x="11169" y="14040"/>
                </a:lnTo>
                <a:lnTo>
                  <a:pt x="11266" y="13797"/>
                </a:lnTo>
                <a:lnTo>
                  <a:pt x="11291" y="13626"/>
                </a:lnTo>
                <a:lnTo>
                  <a:pt x="11291" y="13553"/>
                </a:lnTo>
                <a:lnTo>
                  <a:pt x="11266" y="13505"/>
                </a:lnTo>
                <a:lnTo>
                  <a:pt x="11704" y="13505"/>
                </a:lnTo>
                <a:lnTo>
                  <a:pt x="11558" y="13870"/>
                </a:lnTo>
                <a:lnTo>
                  <a:pt x="11485" y="14064"/>
                </a:lnTo>
                <a:lnTo>
                  <a:pt x="11412" y="14259"/>
                </a:lnTo>
                <a:lnTo>
                  <a:pt x="11388" y="14356"/>
                </a:lnTo>
                <a:lnTo>
                  <a:pt x="11364" y="14454"/>
                </a:lnTo>
                <a:lnTo>
                  <a:pt x="11388" y="14551"/>
                </a:lnTo>
                <a:lnTo>
                  <a:pt x="11412" y="14648"/>
                </a:lnTo>
                <a:lnTo>
                  <a:pt x="11437" y="14673"/>
                </a:lnTo>
                <a:lnTo>
                  <a:pt x="11461" y="14697"/>
                </a:lnTo>
                <a:lnTo>
                  <a:pt x="11534" y="14673"/>
                </a:lnTo>
                <a:lnTo>
                  <a:pt x="11607" y="14624"/>
                </a:lnTo>
                <a:lnTo>
                  <a:pt x="11680" y="14551"/>
                </a:lnTo>
                <a:lnTo>
                  <a:pt x="11729" y="14454"/>
                </a:lnTo>
                <a:lnTo>
                  <a:pt x="11777" y="14356"/>
                </a:lnTo>
                <a:lnTo>
                  <a:pt x="11826" y="14162"/>
                </a:lnTo>
                <a:lnTo>
                  <a:pt x="11875" y="13967"/>
                </a:lnTo>
                <a:lnTo>
                  <a:pt x="11948" y="13748"/>
                </a:lnTo>
                <a:lnTo>
                  <a:pt x="11996" y="13505"/>
                </a:lnTo>
                <a:close/>
                <a:moveTo>
                  <a:pt x="10658" y="6473"/>
                </a:moveTo>
                <a:lnTo>
                  <a:pt x="10196" y="6546"/>
                </a:lnTo>
                <a:lnTo>
                  <a:pt x="9733" y="6643"/>
                </a:lnTo>
                <a:lnTo>
                  <a:pt x="9271" y="6765"/>
                </a:lnTo>
                <a:lnTo>
                  <a:pt x="8833" y="6935"/>
                </a:lnTo>
                <a:lnTo>
                  <a:pt x="8395" y="7105"/>
                </a:lnTo>
                <a:lnTo>
                  <a:pt x="7981" y="7324"/>
                </a:lnTo>
                <a:lnTo>
                  <a:pt x="7543" y="7592"/>
                </a:lnTo>
                <a:lnTo>
                  <a:pt x="7325" y="7738"/>
                </a:lnTo>
                <a:lnTo>
                  <a:pt x="7130" y="7908"/>
                </a:lnTo>
                <a:lnTo>
                  <a:pt x="6935" y="8078"/>
                </a:lnTo>
                <a:lnTo>
                  <a:pt x="6741" y="8273"/>
                </a:lnTo>
                <a:lnTo>
                  <a:pt x="6595" y="8468"/>
                </a:lnTo>
                <a:lnTo>
                  <a:pt x="6449" y="8687"/>
                </a:lnTo>
                <a:lnTo>
                  <a:pt x="6278" y="8589"/>
                </a:lnTo>
                <a:lnTo>
                  <a:pt x="6108" y="8516"/>
                </a:lnTo>
                <a:lnTo>
                  <a:pt x="5938" y="8468"/>
                </a:lnTo>
                <a:lnTo>
                  <a:pt x="5743" y="8443"/>
                </a:lnTo>
                <a:lnTo>
                  <a:pt x="5354" y="8443"/>
                </a:lnTo>
                <a:lnTo>
                  <a:pt x="5159" y="8468"/>
                </a:lnTo>
                <a:lnTo>
                  <a:pt x="4964" y="8516"/>
                </a:lnTo>
                <a:lnTo>
                  <a:pt x="4575" y="8638"/>
                </a:lnTo>
                <a:lnTo>
                  <a:pt x="4210" y="8784"/>
                </a:lnTo>
                <a:lnTo>
                  <a:pt x="3869" y="8954"/>
                </a:lnTo>
                <a:lnTo>
                  <a:pt x="3553" y="9149"/>
                </a:lnTo>
                <a:lnTo>
                  <a:pt x="3358" y="9295"/>
                </a:lnTo>
                <a:lnTo>
                  <a:pt x="3188" y="9417"/>
                </a:lnTo>
                <a:lnTo>
                  <a:pt x="2847" y="9733"/>
                </a:lnTo>
                <a:lnTo>
                  <a:pt x="2555" y="10098"/>
                </a:lnTo>
                <a:lnTo>
                  <a:pt x="2312" y="10463"/>
                </a:lnTo>
                <a:lnTo>
                  <a:pt x="2093" y="10828"/>
                </a:lnTo>
                <a:lnTo>
                  <a:pt x="1996" y="11047"/>
                </a:lnTo>
                <a:lnTo>
                  <a:pt x="1898" y="11266"/>
                </a:lnTo>
                <a:lnTo>
                  <a:pt x="1825" y="11485"/>
                </a:lnTo>
                <a:lnTo>
                  <a:pt x="1777" y="11728"/>
                </a:lnTo>
                <a:lnTo>
                  <a:pt x="1752" y="11947"/>
                </a:lnTo>
                <a:lnTo>
                  <a:pt x="1777" y="12142"/>
                </a:lnTo>
                <a:lnTo>
                  <a:pt x="1217" y="12191"/>
                </a:lnTo>
                <a:lnTo>
                  <a:pt x="657" y="12215"/>
                </a:lnTo>
                <a:lnTo>
                  <a:pt x="560" y="12239"/>
                </a:lnTo>
                <a:lnTo>
                  <a:pt x="487" y="12239"/>
                </a:lnTo>
                <a:lnTo>
                  <a:pt x="390" y="12264"/>
                </a:lnTo>
                <a:lnTo>
                  <a:pt x="317" y="12288"/>
                </a:lnTo>
                <a:lnTo>
                  <a:pt x="244" y="12312"/>
                </a:lnTo>
                <a:lnTo>
                  <a:pt x="122" y="12410"/>
                </a:lnTo>
                <a:lnTo>
                  <a:pt x="49" y="12556"/>
                </a:lnTo>
                <a:lnTo>
                  <a:pt x="0" y="12726"/>
                </a:lnTo>
                <a:lnTo>
                  <a:pt x="0" y="12896"/>
                </a:lnTo>
                <a:lnTo>
                  <a:pt x="49" y="13067"/>
                </a:lnTo>
                <a:lnTo>
                  <a:pt x="122" y="13237"/>
                </a:lnTo>
                <a:lnTo>
                  <a:pt x="195" y="13310"/>
                </a:lnTo>
                <a:lnTo>
                  <a:pt x="268" y="13383"/>
                </a:lnTo>
                <a:lnTo>
                  <a:pt x="463" y="13505"/>
                </a:lnTo>
                <a:lnTo>
                  <a:pt x="657" y="13578"/>
                </a:lnTo>
                <a:lnTo>
                  <a:pt x="876" y="13602"/>
                </a:lnTo>
                <a:lnTo>
                  <a:pt x="1047" y="13626"/>
                </a:lnTo>
                <a:lnTo>
                  <a:pt x="1047" y="13699"/>
                </a:lnTo>
                <a:lnTo>
                  <a:pt x="1047" y="13772"/>
                </a:lnTo>
                <a:lnTo>
                  <a:pt x="1071" y="13943"/>
                </a:lnTo>
                <a:lnTo>
                  <a:pt x="1168" y="14137"/>
                </a:lnTo>
                <a:lnTo>
                  <a:pt x="1266" y="14308"/>
                </a:lnTo>
                <a:lnTo>
                  <a:pt x="1533" y="14624"/>
                </a:lnTo>
                <a:lnTo>
                  <a:pt x="1752" y="14916"/>
                </a:lnTo>
                <a:lnTo>
                  <a:pt x="2336" y="15816"/>
                </a:lnTo>
                <a:lnTo>
                  <a:pt x="2896" y="16741"/>
                </a:lnTo>
                <a:lnTo>
                  <a:pt x="2945" y="16814"/>
                </a:lnTo>
                <a:lnTo>
                  <a:pt x="3018" y="16862"/>
                </a:lnTo>
                <a:lnTo>
                  <a:pt x="3066" y="16911"/>
                </a:lnTo>
                <a:lnTo>
                  <a:pt x="3115" y="16935"/>
                </a:lnTo>
                <a:lnTo>
                  <a:pt x="3529" y="16984"/>
                </a:lnTo>
                <a:lnTo>
                  <a:pt x="3967" y="17008"/>
                </a:lnTo>
                <a:lnTo>
                  <a:pt x="4405" y="17033"/>
                </a:lnTo>
                <a:lnTo>
                  <a:pt x="4867" y="17008"/>
                </a:lnTo>
                <a:lnTo>
                  <a:pt x="5743" y="16984"/>
                </a:lnTo>
                <a:lnTo>
                  <a:pt x="6619" y="16960"/>
                </a:lnTo>
                <a:lnTo>
                  <a:pt x="10244" y="16935"/>
                </a:lnTo>
                <a:lnTo>
                  <a:pt x="13894" y="16911"/>
                </a:lnTo>
                <a:lnTo>
                  <a:pt x="15524" y="16911"/>
                </a:lnTo>
                <a:lnTo>
                  <a:pt x="16352" y="16862"/>
                </a:lnTo>
                <a:lnTo>
                  <a:pt x="16741" y="16838"/>
                </a:lnTo>
                <a:lnTo>
                  <a:pt x="17155" y="16765"/>
                </a:lnTo>
                <a:lnTo>
                  <a:pt x="17252" y="16838"/>
                </a:lnTo>
                <a:lnTo>
                  <a:pt x="17374" y="16862"/>
                </a:lnTo>
                <a:lnTo>
                  <a:pt x="17422" y="16862"/>
                </a:lnTo>
                <a:lnTo>
                  <a:pt x="17471" y="16838"/>
                </a:lnTo>
                <a:lnTo>
                  <a:pt x="17544" y="16789"/>
                </a:lnTo>
                <a:lnTo>
                  <a:pt x="17593" y="16741"/>
                </a:lnTo>
                <a:lnTo>
                  <a:pt x="17860" y="16303"/>
                </a:lnTo>
                <a:lnTo>
                  <a:pt x="18128" y="15840"/>
                </a:lnTo>
                <a:lnTo>
                  <a:pt x="18663" y="14940"/>
                </a:lnTo>
                <a:lnTo>
                  <a:pt x="18858" y="14648"/>
                </a:lnTo>
                <a:lnTo>
                  <a:pt x="19101" y="14308"/>
                </a:lnTo>
                <a:lnTo>
                  <a:pt x="19199" y="14137"/>
                </a:lnTo>
                <a:lnTo>
                  <a:pt x="19272" y="13943"/>
                </a:lnTo>
                <a:lnTo>
                  <a:pt x="19320" y="13772"/>
                </a:lnTo>
                <a:lnTo>
                  <a:pt x="19320" y="13602"/>
                </a:lnTo>
                <a:lnTo>
                  <a:pt x="19539" y="13578"/>
                </a:lnTo>
                <a:lnTo>
                  <a:pt x="19734" y="13529"/>
                </a:lnTo>
                <a:lnTo>
                  <a:pt x="19929" y="13456"/>
                </a:lnTo>
                <a:lnTo>
                  <a:pt x="20075" y="13334"/>
                </a:lnTo>
                <a:lnTo>
                  <a:pt x="20221" y="13188"/>
                </a:lnTo>
                <a:lnTo>
                  <a:pt x="20318" y="13018"/>
                </a:lnTo>
                <a:lnTo>
                  <a:pt x="20391" y="12823"/>
                </a:lnTo>
                <a:lnTo>
                  <a:pt x="20415" y="12629"/>
                </a:lnTo>
                <a:lnTo>
                  <a:pt x="20391" y="12580"/>
                </a:lnTo>
                <a:lnTo>
                  <a:pt x="20367" y="12531"/>
                </a:lnTo>
                <a:lnTo>
                  <a:pt x="20269" y="12434"/>
                </a:lnTo>
                <a:lnTo>
                  <a:pt x="20123" y="12361"/>
                </a:lnTo>
                <a:lnTo>
                  <a:pt x="19929" y="12288"/>
                </a:lnTo>
                <a:lnTo>
                  <a:pt x="19661" y="12215"/>
                </a:lnTo>
                <a:lnTo>
                  <a:pt x="19345" y="12166"/>
                </a:lnTo>
                <a:lnTo>
                  <a:pt x="18615" y="12093"/>
                </a:lnTo>
                <a:lnTo>
                  <a:pt x="18542" y="11850"/>
                </a:lnTo>
                <a:lnTo>
                  <a:pt x="18444" y="11607"/>
                </a:lnTo>
                <a:lnTo>
                  <a:pt x="18298" y="11388"/>
                </a:lnTo>
                <a:lnTo>
                  <a:pt x="18152" y="11169"/>
                </a:lnTo>
                <a:lnTo>
                  <a:pt x="17982" y="10974"/>
                </a:lnTo>
                <a:lnTo>
                  <a:pt x="17812" y="10804"/>
                </a:lnTo>
                <a:lnTo>
                  <a:pt x="17617" y="10633"/>
                </a:lnTo>
                <a:lnTo>
                  <a:pt x="17398" y="10463"/>
                </a:lnTo>
                <a:lnTo>
                  <a:pt x="17203" y="10366"/>
                </a:lnTo>
                <a:lnTo>
                  <a:pt x="16984" y="10244"/>
                </a:lnTo>
                <a:lnTo>
                  <a:pt x="16741" y="10147"/>
                </a:lnTo>
                <a:lnTo>
                  <a:pt x="16473" y="10074"/>
                </a:lnTo>
                <a:lnTo>
                  <a:pt x="16181" y="10025"/>
                </a:lnTo>
                <a:lnTo>
                  <a:pt x="15914" y="10001"/>
                </a:lnTo>
                <a:lnTo>
                  <a:pt x="15670" y="10025"/>
                </a:lnTo>
                <a:lnTo>
                  <a:pt x="15549" y="10049"/>
                </a:lnTo>
                <a:lnTo>
                  <a:pt x="15451" y="10098"/>
                </a:lnTo>
                <a:lnTo>
                  <a:pt x="15403" y="9733"/>
                </a:lnTo>
                <a:lnTo>
                  <a:pt x="15330" y="9392"/>
                </a:lnTo>
                <a:lnTo>
                  <a:pt x="15208" y="9052"/>
                </a:lnTo>
                <a:lnTo>
                  <a:pt x="15062" y="8735"/>
                </a:lnTo>
                <a:lnTo>
                  <a:pt x="14892" y="8443"/>
                </a:lnTo>
                <a:lnTo>
                  <a:pt x="14673" y="8151"/>
                </a:lnTo>
                <a:lnTo>
                  <a:pt x="14454" y="7884"/>
                </a:lnTo>
                <a:lnTo>
                  <a:pt x="14186" y="7640"/>
                </a:lnTo>
                <a:lnTo>
                  <a:pt x="13919" y="7421"/>
                </a:lnTo>
                <a:lnTo>
                  <a:pt x="13627" y="7227"/>
                </a:lnTo>
                <a:lnTo>
                  <a:pt x="13310" y="7032"/>
                </a:lnTo>
                <a:lnTo>
                  <a:pt x="12994" y="6886"/>
                </a:lnTo>
                <a:lnTo>
                  <a:pt x="12653" y="6740"/>
                </a:lnTo>
                <a:lnTo>
                  <a:pt x="12288" y="6643"/>
                </a:lnTo>
                <a:lnTo>
                  <a:pt x="11948" y="6546"/>
                </a:lnTo>
                <a:lnTo>
                  <a:pt x="11583" y="6497"/>
                </a:lnTo>
                <a:lnTo>
                  <a:pt x="11120" y="64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7"/>
          <p:cNvSpPr/>
          <p:nvPr/>
        </p:nvSpPr>
        <p:spPr>
          <a:xfrm>
            <a:off x="3211359" y="3925089"/>
            <a:ext cx="301261" cy="364579"/>
          </a:xfrm>
          <a:custGeom>
            <a:avLst/>
            <a:gdLst/>
            <a:ahLst/>
            <a:cxnLst/>
            <a:rect l="l" t="t" r="r" b="b"/>
            <a:pathLst>
              <a:path w="15744" h="19053" extrusionOk="0">
                <a:moveTo>
                  <a:pt x="11680" y="803"/>
                </a:moveTo>
                <a:lnTo>
                  <a:pt x="11656" y="1460"/>
                </a:lnTo>
                <a:lnTo>
                  <a:pt x="11632" y="1801"/>
                </a:lnTo>
                <a:lnTo>
                  <a:pt x="11583" y="2117"/>
                </a:lnTo>
                <a:lnTo>
                  <a:pt x="11510" y="2458"/>
                </a:lnTo>
                <a:lnTo>
                  <a:pt x="11413" y="2774"/>
                </a:lnTo>
                <a:lnTo>
                  <a:pt x="11315" y="3090"/>
                </a:lnTo>
                <a:lnTo>
                  <a:pt x="11145" y="3382"/>
                </a:lnTo>
                <a:lnTo>
                  <a:pt x="11048" y="3553"/>
                </a:lnTo>
                <a:lnTo>
                  <a:pt x="10926" y="3723"/>
                </a:lnTo>
                <a:lnTo>
                  <a:pt x="10804" y="3869"/>
                </a:lnTo>
                <a:lnTo>
                  <a:pt x="10658" y="4015"/>
                </a:lnTo>
                <a:lnTo>
                  <a:pt x="10512" y="4137"/>
                </a:lnTo>
                <a:lnTo>
                  <a:pt x="10342" y="4234"/>
                </a:lnTo>
                <a:lnTo>
                  <a:pt x="10172" y="4331"/>
                </a:lnTo>
                <a:lnTo>
                  <a:pt x="10002" y="4404"/>
                </a:lnTo>
                <a:lnTo>
                  <a:pt x="9734" y="4477"/>
                </a:lnTo>
                <a:lnTo>
                  <a:pt x="9491" y="4502"/>
                </a:lnTo>
                <a:lnTo>
                  <a:pt x="9247" y="4477"/>
                </a:lnTo>
                <a:lnTo>
                  <a:pt x="9004" y="4453"/>
                </a:lnTo>
                <a:lnTo>
                  <a:pt x="9320" y="4161"/>
                </a:lnTo>
                <a:lnTo>
                  <a:pt x="9661" y="3918"/>
                </a:lnTo>
                <a:lnTo>
                  <a:pt x="10026" y="3674"/>
                </a:lnTo>
                <a:lnTo>
                  <a:pt x="10220" y="3528"/>
                </a:lnTo>
                <a:lnTo>
                  <a:pt x="10391" y="3407"/>
                </a:lnTo>
                <a:lnTo>
                  <a:pt x="10512" y="3236"/>
                </a:lnTo>
                <a:lnTo>
                  <a:pt x="10634" y="3090"/>
                </a:lnTo>
                <a:lnTo>
                  <a:pt x="10634" y="3017"/>
                </a:lnTo>
                <a:lnTo>
                  <a:pt x="10634" y="2944"/>
                </a:lnTo>
                <a:lnTo>
                  <a:pt x="10585" y="2896"/>
                </a:lnTo>
                <a:lnTo>
                  <a:pt x="10512" y="2896"/>
                </a:lnTo>
                <a:lnTo>
                  <a:pt x="10318" y="2920"/>
                </a:lnTo>
                <a:lnTo>
                  <a:pt x="10123" y="2969"/>
                </a:lnTo>
                <a:lnTo>
                  <a:pt x="9953" y="3066"/>
                </a:lnTo>
                <a:lnTo>
                  <a:pt x="9783" y="3188"/>
                </a:lnTo>
                <a:lnTo>
                  <a:pt x="9442" y="3455"/>
                </a:lnTo>
                <a:lnTo>
                  <a:pt x="9126" y="3723"/>
                </a:lnTo>
                <a:lnTo>
                  <a:pt x="8809" y="3991"/>
                </a:lnTo>
                <a:lnTo>
                  <a:pt x="8493" y="4283"/>
                </a:lnTo>
                <a:lnTo>
                  <a:pt x="8371" y="4064"/>
                </a:lnTo>
                <a:lnTo>
                  <a:pt x="8298" y="3942"/>
                </a:lnTo>
                <a:lnTo>
                  <a:pt x="8274" y="3845"/>
                </a:lnTo>
                <a:lnTo>
                  <a:pt x="8225" y="3626"/>
                </a:lnTo>
                <a:lnTo>
                  <a:pt x="8250" y="3407"/>
                </a:lnTo>
                <a:lnTo>
                  <a:pt x="8298" y="3188"/>
                </a:lnTo>
                <a:lnTo>
                  <a:pt x="8371" y="2993"/>
                </a:lnTo>
                <a:lnTo>
                  <a:pt x="8469" y="2798"/>
                </a:lnTo>
                <a:lnTo>
                  <a:pt x="8590" y="2604"/>
                </a:lnTo>
                <a:lnTo>
                  <a:pt x="8712" y="2433"/>
                </a:lnTo>
                <a:lnTo>
                  <a:pt x="8858" y="2287"/>
                </a:lnTo>
                <a:lnTo>
                  <a:pt x="9126" y="2020"/>
                </a:lnTo>
                <a:lnTo>
                  <a:pt x="9466" y="1776"/>
                </a:lnTo>
                <a:lnTo>
                  <a:pt x="9807" y="1582"/>
                </a:lnTo>
                <a:lnTo>
                  <a:pt x="10172" y="1387"/>
                </a:lnTo>
                <a:lnTo>
                  <a:pt x="10537" y="1217"/>
                </a:lnTo>
                <a:lnTo>
                  <a:pt x="10926" y="1071"/>
                </a:lnTo>
                <a:lnTo>
                  <a:pt x="11680" y="803"/>
                </a:lnTo>
                <a:close/>
                <a:moveTo>
                  <a:pt x="4867" y="7203"/>
                </a:moveTo>
                <a:lnTo>
                  <a:pt x="4746" y="7227"/>
                </a:lnTo>
                <a:lnTo>
                  <a:pt x="4478" y="7276"/>
                </a:lnTo>
                <a:lnTo>
                  <a:pt x="4235" y="7373"/>
                </a:lnTo>
                <a:lnTo>
                  <a:pt x="3991" y="7495"/>
                </a:lnTo>
                <a:lnTo>
                  <a:pt x="3748" y="7641"/>
                </a:lnTo>
                <a:lnTo>
                  <a:pt x="3553" y="7811"/>
                </a:lnTo>
                <a:lnTo>
                  <a:pt x="3383" y="7981"/>
                </a:lnTo>
                <a:lnTo>
                  <a:pt x="3237" y="8152"/>
                </a:lnTo>
                <a:lnTo>
                  <a:pt x="3067" y="8395"/>
                </a:lnTo>
                <a:lnTo>
                  <a:pt x="2921" y="8663"/>
                </a:lnTo>
                <a:lnTo>
                  <a:pt x="2775" y="8954"/>
                </a:lnTo>
                <a:lnTo>
                  <a:pt x="2677" y="9246"/>
                </a:lnTo>
                <a:lnTo>
                  <a:pt x="2653" y="9392"/>
                </a:lnTo>
                <a:lnTo>
                  <a:pt x="2653" y="9514"/>
                </a:lnTo>
                <a:lnTo>
                  <a:pt x="2653" y="9660"/>
                </a:lnTo>
                <a:lnTo>
                  <a:pt x="2702" y="9782"/>
                </a:lnTo>
                <a:lnTo>
                  <a:pt x="2750" y="9879"/>
                </a:lnTo>
                <a:lnTo>
                  <a:pt x="2823" y="9976"/>
                </a:lnTo>
                <a:lnTo>
                  <a:pt x="2896" y="10001"/>
                </a:lnTo>
                <a:lnTo>
                  <a:pt x="2945" y="10025"/>
                </a:lnTo>
                <a:lnTo>
                  <a:pt x="3018" y="10025"/>
                </a:lnTo>
                <a:lnTo>
                  <a:pt x="3067" y="10001"/>
                </a:lnTo>
                <a:lnTo>
                  <a:pt x="3188" y="9879"/>
                </a:lnTo>
                <a:lnTo>
                  <a:pt x="3261" y="9782"/>
                </a:lnTo>
                <a:lnTo>
                  <a:pt x="3286" y="9636"/>
                </a:lnTo>
                <a:lnTo>
                  <a:pt x="3310" y="9465"/>
                </a:lnTo>
                <a:lnTo>
                  <a:pt x="3359" y="9246"/>
                </a:lnTo>
                <a:lnTo>
                  <a:pt x="3456" y="9003"/>
                </a:lnTo>
                <a:lnTo>
                  <a:pt x="3553" y="8808"/>
                </a:lnTo>
                <a:lnTo>
                  <a:pt x="3675" y="8590"/>
                </a:lnTo>
                <a:lnTo>
                  <a:pt x="3845" y="8395"/>
                </a:lnTo>
                <a:lnTo>
                  <a:pt x="4016" y="8200"/>
                </a:lnTo>
                <a:lnTo>
                  <a:pt x="4235" y="8054"/>
                </a:lnTo>
                <a:lnTo>
                  <a:pt x="4454" y="7933"/>
                </a:lnTo>
                <a:lnTo>
                  <a:pt x="4648" y="7835"/>
                </a:lnTo>
                <a:lnTo>
                  <a:pt x="4867" y="7738"/>
                </a:lnTo>
                <a:lnTo>
                  <a:pt x="5062" y="7665"/>
                </a:lnTo>
                <a:lnTo>
                  <a:pt x="5257" y="7519"/>
                </a:lnTo>
                <a:lnTo>
                  <a:pt x="5281" y="7470"/>
                </a:lnTo>
                <a:lnTo>
                  <a:pt x="5305" y="7422"/>
                </a:lnTo>
                <a:lnTo>
                  <a:pt x="5281" y="7349"/>
                </a:lnTo>
                <a:lnTo>
                  <a:pt x="5232" y="7300"/>
                </a:lnTo>
                <a:lnTo>
                  <a:pt x="5111" y="7251"/>
                </a:lnTo>
                <a:lnTo>
                  <a:pt x="4989" y="7227"/>
                </a:lnTo>
                <a:lnTo>
                  <a:pt x="4867" y="7203"/>
                </a:lnTo>
                <a:close/>
                <a:moveTo>
                  <a:pt x="13846" y="14819"/>
                </a:moveTo>
                <a:lnTo>
                  <a:pt x="13457" y="14867"/>
                </a:lnTo>
                <a:lnTo>
                  <a:pt x="13043" y="14916"/>
                </a:lnTo>
                <a:lnTo>
                  <a:pt x="12629" y="14989"/>
                </a:lnTo>
                <a:lnTo>
                  <a:pt x="12216" y="15013"/>
                </a:lnTo>
                <a:lnTo>
                  <a:pt x="11802" y="15038"/>
                </a:lnTo>
                <a:lnTo>
                  <a:pt x="11388" y="15062"/>
                </a:lnTo>
                <a:lnTo>
                  <a:pt x="10975" y="15111"/>
                </a:lnTo>
                <a:lnTo>
                  <a:pt x="10950" y="15135"/>
                </a:lnTo>
                <a:lnTo>
                  <a:pt x="10926" y="15184"/>
                </a:lnTo>
                <a:lnTo>
                  <a:pt x="10950" y="15208"/>
                </a:lnTo>
                <a:lnTo>
                  <a:pt x="10975" y="15257"/>
                </a:lnTo>
                <a:lnTo>
                  <a:pt x="11169" y="15305"/>
                </a:lnTo>
                <a:lnTo>
                  <a:pt x="11388" y="15354"/>
                </a:lnTo>
                <a:lnTo>
                  <a:pt x="11802" y="15427"/>
                </a:lnTo>
                <a:lnTo>
                  <a:pt x="12629" y="15427"/>
                </a:lnTo>
                <a:lnTo>
                  <a:pt x="13067" y="15403"/>
                </a:lnTo>
                <a:lnTo>
                  <a:pt x="13505" y="15330"/>
                </a:lnTo>
                <a:lnTo>
                  <a:pt x="13724" y="15281"/>
                </a:lnTo>
                <a:lnTo>
                  <a:pt x="13919" y="15208"/>
                </a:lnTo>
                <a:lnTo>
                  <a:pt x="14114" y="15135"/>
                </a:lnTo>
                <a:lnTo>
                  <a:pt x="14308" y="15038"/>
                </a:lnTo>
                <a:lnTo>
                  <a:pt x="14357" y="14965"/>
                </a:lnTo>
                <a:lnTo>
                  <a:pt x="14357" y="14916"/>
                </a:lnTo>
                <a:lnTo>
                  <a:pt x="14333" y="14843"/>
                </a:lnTo>
                <a:lnTo>
                  <a:pt x="14260" y="14819"/>
                </a:lnTo>
                <a:close/>
                <a:moveTo>
                  <a:pt x="5816" y="5937"/>
                </a:moveTo>
                <a:lnTo>
                  <a:pt x="6108" y="5962"/>
                </a:lnTo>
                <a:lnTo>
                  <a:pt x="6181" y="5962"/>
                </a:lnTo>
                <a:lnTo>
                  <a:pt x="6254" y="6059"/>
                </a:lnTo>
                <a:lnTo>
                  <a:pt x="6352" y="6156"/>
                </a:lnTo>
                <a:lnTo>
                  <a:pt x="6595" y="6302"/>
                </a:lnTo>
                <a:lnTo>
                  <a:pt x="6863" y="6424"/>
                </a:lnTo>
                <a:lnTo>
                  <a:pt x="7155" y="6521"/>
                </a:lnTo>
                <a:lnTo>
                  <a:pt x="7447" y="6594"/>
                </a:lnTo>
                <a:lnTo>
                  <a:pt x="7739" y="6643"/>
                </a:lnTo>
                <a:lnTo>
                  <a:pt x="8274" y="6692"/>
                </a:lnTo>
                <a:lnTo>
                  <a:pt x="8542" y="6692"/>
                </a:lnTo>
                <a:lnTo>
                  <a:pt x="8834" y="6667"/>
                </a:lnTo>
                <a:lnTo>
                  <a:pt x="9126" y="6619"/>
                </a:lnTo>
                <a:lnTo>
                  <a:pt x="9418" y="6546"/>
                </a:lnTo>
                <a:lnTo>
                  <a:pt x="9685" y="6448"/>
                </a:lnTo>
                <a:lnTo>
                  <a:pt x="9953" y="6327"/>
                </a:lnTo>
                <a:lnTo>
                  <a:pt x="10220" y="6181"/>
                </a:lnTo>
                <a:lnTo>
                  <a:pt x="10464" y="6035"/>
                </a:lnTo>
                <a:lnTo>
                  <a:pt x="10658" y="5986"/>
                </a:lnTo>
                <a:lnTo>
                  <a:pt x="10853" y="5962"/>
                </a:lnTo>
                <a:lnTo>
                  <a:pt x="11218" y="5962"/>
                </a:lnTo>
                <a:lnTo>
                  <a:pt x="11169" y="6010"/>
                </a:lnTo>
                <a:lnTo>
                  <a:pt x="11048" y="6132"/>
                </a:lnTo>
                <a:lnTo>
                  <a:pt x="10902" y="6229"/>
                </a:lnTo>
                <a:lnTo>
                  <a:pt x="10780" y="6327"/>
                </a:lnTo>
                <a:lnTo>
                  <a:pt x="10634" y="6448"/>
                </a:lnTo>
                <a:lnTo>
                  <a:pt x="10634" y="6497"/>
                </a:lnTo>
                <a:lnTo>
                  <a:pt x="10634" y="6546"/>
                </a:lnTo>
                <a:lnTo>
                  <a:pt x="10658" y="6594"/>
                </a:lnTo>
                <a:lnTo>
                  <a:pt x="10853" y="6594"/>
                </a:lnTo>
                <a:lnTo>
                  <a:pt x="10999" y="6546"/>
                </a:lnTo>
                <a:lnTo>
                  <a:pt x="11145" y="6473"/>
                </a:lnTo>
                <a:lnTo>
                  <a:pt x="11267" y="6375"/>
                </a:lnTo>
                <a:lnTo>
                  <a:pt x="11461" y="6229"/>
                </a:lnTo>
                <a:lnTo>
                  <a:pt x="11559" y="6108"/>
                </a:lnTo>
                <a:lnTo>
                  <a:pt x="11607" y="6010"/>
                </a:lnTo>
                <a:lnTo>
                  <a:pt x="11875" y="6083"/>
                </a:lnTo>
                <a:lnTo>
                  <a:pt x="12167" y="6181"/>
                </a:lnTo>
                <a:lnTo>
                  <a:pt x="11997" y="6205"/>
                </a:lnTo>
                <a:lnTo>
                  <a:pt x="11851" y="6254"/>
                </a:lnTo>
                <a:lnTo>
                  <a:pt x="11559" y="6424"/>
                </a:lnTo>
                <a:lnTo>
                  <a:pt x="11413" y="6521"/>
                </a:lnTo>
                <a:lnTo>
                  <a:pt x="11267" y="6643"/>
                </a:lnTo>
                <a:lnTo>
                  <a:pt x="11121" y="6765"/>
                </a:lnTo>
                <a:lnTo>
                  <a:pt x="10999" y="6911"/>
                </a:lnTo>
                <a:lnTo>
                  <a:pt x="10999" y="6935"/>
                </a:lnTo>
                <a:lnTo>
                  <a:pt x="10999" y="6959"/>
                </a:lnTo>
                <a:lnTo>
                  <a:pt x="11048" y="6959"/>
                </a:lnTo>
                <a:lnTo>
                  <a:pt x="11242" y="6935"/>
                </a:lnTo>
                <a:lnTo>
                  <a:pt x="11413" y="6886"/>
                </a:lnTo>
                <a:lnTo>
                  <a:pt x="11583" y="6813"/>
                </a:lnTo>
                <a:lnTo>
                  <a:pt x="11753" y="6740"/>
                </a:lnTo>
                <a:lnTo>
                  <a:pt x="12045" y="6546"/>
                </a:lnTo>
                <a:lnTo>
                  <a:pt x="12191" y="6448"/>
                </a:lnTo>
                <a:lnTo>
                  <a:pt x="12240" y="6375"/>
                </a:lnTo>
                <a:lnTo>
                  <a:pt x="12289" y="6302"/>
                </a:lnTo>
                <a:lnTo>
                  <a:pt x="12289" y="6229"/>
                </a:lnTo>
                <a:lnTo>
                  <a:pt x="12483" y="6351"/>
                </a:lnTo>
                <a:lnTo>
                  <a:pt x="12678" y="6473"/>
                </a:lnTo>
                <a:lnTo>
                  <a:pt x="12532" y="6497"/>
                </a:lnTo>
                <a:lnTo>
                  <a:pt x="12410" y="6570"/>
                </a:lnTo>
                <a:lnTo>
                  <a:pt x="12143" y="6740"/>
                </a:lnTo>
                <a:lnTo>
                  <a:pt x="11948" y="6886"/>
                </a:lnTo>
                <a:lnTo>
                  <a:pt x="11802" y="7008"/>
                </a:lnTo>
                <a:lnTo>
                  <a:pt x="11656" y="7178"/>
                </a:lnTo>
                <a:lnTo>
                  <a:pt x="11534" y="7349"/>
                </a:lnTo>
                <a:lnTo>
                  <a:pt x="11510" y="7373"/>
                </a:lnTo>
                <a:lnTo>
                  <a:pt x="11534" y="7397"/>
                </a:lnTo>
                <a:lnTo>
                  <a:pt x="11559" y="7422"/>
                </a:lnTo>
                <a:lnTo>
                  <a:pt x="11583" y="7422"/>
                </a:lnTo>
                <a:lnTo>
                  <a:pt x="11778" y="7324"/>
                </a:lnTo>
                <a:lnTo>
                  <a:pt x="11948" y="7251"/>
                </a:lnTo>
                <a:lnTo>
                  <a:pt x="12289" y="7032"/>
                </a:lnTo>
                <a:lnTo>
                  <a:pt x="12605" y="6838"/>
                </a:lnTo>
                <a:lnTo>
                  <a:pt x="12751" y="6740"/>
                </a:lnTo>
                <a:lnTo>
                  <a:pt x="12873" y="6594"/>
                </a:lnTo>
                <a:lnTo>
                  <a:pt x="13165" y="6838"/>
                </a:lnTo>
                <a:lnTo>
                  <a:pt x="13408" y="7081"/>
                </a:lnTo>
                <a:lnTo>
                  <a:pt x="12994" y="7251"/>
                </a:lnTo>
                <a:lnTo>
                  <a:pt x="12678" y="7349"/>
                </a:lnTo>
                <a:lnTo>
                  <a:pt x="12362" y="7470"/>
                </a:lnTo>
                <a:lnTo>
                  <a:pt x="12216" y="7543"/>
                </a:lnTo>
                <a:lnTo>
                  <a:pt x="12045" y="7641"/>
                </a:lnTo>
                <a:lnTo>
                  <a:pt x="11924" y="7738"/>
                </a:lnTo>
                <a:lnTo>
                  <a:pt x="11802" y="7835"/>
                </a:lnTo>
                <a:lnTo>
                  <a:pt x="11778" y="7884"/>
                </a:lnTo>
                <a:lnTo>
                  <a:pt x="11778" y="7933"/>
                </a:lnTo>
                <a:lnTo>
                  <a:pt x="11802" y="7957"/>
                </a:lnTo>
                <a:lnTo>
                  <a:pt x="11851" y="7981"/>
                </a:lnTo>
                <a:lnTo>
                  <a:pt x="11997" y="8006"/>
                </a:lnTo>
                <a:lnTo>
                  <a:pt x="12143" y="7981"/>
                </a:lnTo>
                <a:lnTo>
                  <a:pt x="12410" y="7933"/>
                </a:lnTo>
                <a:lnTo>
                  <a:pt x="12702" y="7835"/>
                </a:lnTo>
                <a:lnTo>
                  <a:pt x="12970" y="7738"/>
                </a:lnTo>
                <a:lnTo>
                  <a:pt x="13359" y="7616"/>
                </a:lnTo>
                <a:lnTo>
                  <a:pt x="13554" y="7543"/>
                </a:lnTo>
                <a:lnTo>
                  <a:pt x="13749" y="7470"/>
                </a:lnTo>
                <a:lnTo>
                  <a:pt x="14041" y="7860"/>
                </a:lnTo>
                <a:lnTo>
                  <a:pt x="13846" y="7933"/>
                </a:lnTo>
                <a:lnTo>
                  <a:pt x="13651" y="8054"/>
                </a:lnTo>
                <a:lnTo>
                  <a:pt x="13311" y="8249"/>
                </a:lnTo>
                <a:lnTo>
                  <a:pt x="12654" y="8565"/>
                </a:lnTo>
                <a:lnTo>
                  <a:pt x="12337" y="8736"/>
                </a:lnTo>
                <a:lnTo>
                  <a:pt x="12191" y="8833"/>
                </a:lnTo>
                <a:lnTo>
                  <a:pt x="12070" y="8954"/>
                </a:lnTo>
                <a:lnTo>
                  <a:pt x="12045" y="9003"/>
                </a:lnTo>
                <a:lnTo>
                  <a:pt x="12045" y="9052"/>
                </a:lnTo>
                <a:lnTo>
                  <a:pt x="12070" y="9100"/>
                </a:lnTo>
                <a:lnTo>
                  <a:pt x="12289" y="9100"/>
                </a:lnTo>
                <a:lnTo>
                  <a:pt x="12459" y="9076"/>
                </a:lnTo>
                <a:lnTo>
                  <a:pt x="12775" y="8979"/>
                </a:lnTo>
                <a:lnTo>
                  <a:pt x="13067" y="8833"/>
                </a:lnTo>
                <a:lnTo>
                  <a:pt x="13359" y="8711"/>
                </a:lnTo>
                <a:lnTo>
                  <a:pt x="13822" y="8492"/>
                </a:lnTo>
                <a:lnTo>
                  <a:pt x="14065" y="8395"/>
                </a:lnTo>
                <a:lnTo>
                  <a:pt x="14284" y="8249"/>
                </a:lnTo>
                <a:lnTo>
                  <a:pt x="14527" y="8711"/>
                </a:lnTo>
                <a:lnTo>
                  <a:pt x="14333" y="8808"/>
                </a:lnTo>
                <a:lnTo>
                  <a:pt x="14162" y="8930"/>
                </a:lnTo>
                <a:lnTo>
                  <a:pt x="13822" y="9149"/>
                </a:lnTo>
                <a:lnTo>
                  <a:pt x="13505" y="9319"/>
                </a:lnTo>
                <a:lnTo>
                  <a:pt x="13189" y="9465"/>
                </a:lnTo>
                <a:lnTo>
                  <a:pt x="12873" y="9636"/>
                </a:lnTo>
                <a:lnTo>
                  <a:pt x="12751" y="9733"/>
                </a:lnTo>
                <a:lnTo>
                  <a:pt x="12605" y="9830"/>
                </a:lnTo>
                <a:lnTo>
                  <a:pt x="12605" y="9879"/>
                </a:lnTo>
                <a:lnTo>
                  <a:pt x="12605" y="9903"/>
                </a:lnTo>
                <a:lnTo>
                  <a:pt x="12629" y="9928"/>
                </a:lnTo>
                <a:lnTo>
                  <a:pt x="12654" y="9952"/>
                </a:lnTo>
                <a:lnTo>
                  <a:pt x="12824" y="9952"/>
                </a:lnTo>
                <a:lnTo>
                  <a:pt x="12970" y="9928"/>
                </a:lnTo>
                <a:lnTo>
                  <a:pt x="13140" y="9903"/>
                </a:lnTo>
                <a:lnTo>
                  <a:pt x="13286" y="9855"/>
                </a:lnTo>
                <a:lnTo>
                  <a:pt x="13603" y="9709"/>
                </a:lnTo>
                <a:lnTo>
                  <a:pt x="13895" y="9587"/>
                </a:lnTo>
                <a:lnTo>
                  <a:pt x="14284" y="9392"/>
                </a:lnTo>
                <a:lnTo>
                  <a:pt x="14503" y="9271"/>
                </a:lnTo>
                <a:lnTo>
                  <a:pt x="14698" y="9149"/>
                </a:lnTo>
                <a:lnTo>
                  <a:pt x="14892" y="9684"/>
                </a:lnTo>
                <a:lnTo>
                  <a:pt x="14600" y="9806"/>
                </a:lnTo>
                <a:lnTo>
                  <a:pt x="14333" y="9928"/>
                </a:lnTo>
                <a:lnTo>
                  <a:pt x="13797" y="10195"/>
                </a:lnTo>
                <a:lnTo>
                  <a:pt x="13481" y="10341"/>
                </a:lnTo>
                <a:lnTo>
                  <a:pt x="13140" y="10487"/>
                </a:lnTo>
                <a:lnTo>
                  <a:pt x="12970" y="10585"/>
                </a:lnTo>
                <a:lnTo>
                  <a:pt x="12824" y="10682"/>
                </a:lnTo>
                <a:lnTo>
                  <a:pt x="12678" y="10804"/>
                </a:lnTo>
                <a:lnTo>
                  <a:pt x="12581" y="10925"/>
                </a:lnTo>
                <a:lnTo>
                  <a:pt x="12556" y="10974"/>
                </a:lnTo>
                <a:lnTo>
                  <a:pt x="12605" y="10998"/>
                </a:lnTo>
                <a:lnTo>
                  <a:pt x="12921" y="10998"/>
                </a:lnTo>
                <a:lnTo>
                  <a:pt x="13092" y="10974"/>
                </a:lnTo>
                <a:lnTo>
                  <a:pt x="13238" y="10925"/>
                </a:lnTo>
                <a:lnTo>
                  <a:pt x="13554" y="10804"/>
                </a:lnTo>
                <a:lnTo>
                  <a:pt x="13870" y="10658"/>
                </a:lnTo>
                <a:lnTo>
                  <a:pt x="14430" y="10414"/>
                </a:lnTo>
                <a:lnTo>
                  <a:pt x="14722" y="10293"/>
                </a:lnTo>
                <a:lnTo>
                  <a:pt x="14990" y="10122"/>
                </a:lnTo>
                <a:lnTo>
                  <a:pt x="15063" y="10487"/>
                </a:lnTo>
                <a:lnTo>
                  <a:pt x="15136" y="10828"/>
                </a:lnTo>
                <a:lnTo>
                  <a:pt x="14868" y="10925"/>
                </a:lnTo>
                <a:lnTo>
                  <a:pt x="14600" y="11047"/>
                </a:lnTo>
                <a:lnTo>
                  <a:pt x="14089" y="11266"/>
                </a:lnTo>
                <a:lnTo>
                  <a:pt x="13408" y="11534"/>
                </a:lnTo>
                <a:lnTo>
                  <a:pt x="13067" y="11655"/>
                </a:lnTo>
                <a:lnTo>
                  <a:pt x="12897" y="11753"/>
                </a:lnTo>
                <a:lnTo>
                  <a:pt x="12751" y="11850"/>
                </a:lnTo>
                <a:lnTo>
                  <a:pt x="12727" y="11899"/>
                </a:lnTo>
                <a:lnTo>
                  <a:pt x="12727" y="11947"/>
                </a:lnTo>
                <a:lnTo>
                  <a:pt x="12751" y="11972"/>
                </a:lnTo>
                <a:lnTo>
                  <a:pt x="12800" y="11996"/>
                </a:lnTo>
                <a:lnTo>
                  <a:pt x="12970" y="12020"/>
                </a:lnTo>
                <a:lnTo>
                  <a:pt x="13165" y="11996"/>
                </a:lnTo>
                <a:lnTo>
                  <a:pt x="13505" y="11923"/>
                </a:lnTo>
                <a:lnTo>
                  <a:pt x="13870" y="11801"/>
                </a:lnTo>
                <a:lnTo>
                  <a:pt x="14187" y="11680"/>
                </a:lnTo>
                <a:lnTo>
                  <a:pt x="14698" y="11509"/>
                </a:lnTo>
                <a:lnTo>
                  <a:pt x="14941" y="11412"/>
                </a:lnTo>
                <a:lnTo>
                  <a:pt x="15184" y="11290"/>
                </a:lnTo>
                <a:lnTo>
                  <a:pt x="15209" y="11923"/>
                </a:lnTo>
                <a:lnTo>
                  <a:pt x="14868" y="11972"/>
                </a:lnTo>
                <a:lnTo>
                  <a:pt x="14503" y="12045"/>
                </a:lnTo>
                <a:lnTo>
                  <a:pt x="13822" y="12215"/>
                </a:lnTo>
                <a:lnTo>
                  <a:pt x="13408" y="12288"/>
                </a:lnTo>
                <a:lnTo>
                  <a:pt x="12970" y="12361"/>
                </a:lnTo>
                <a:lnTo>
                  <a:pt x="12556" y="12458"/>
                </a:lnTo>
                <a:lnTo>
                  <a:pt x="12337" y="12531"/>
                </a:lnTo>
                <a:lnTo>
                  <a:pt x="12143" y="12604"/>
                </a:lnTo>
                <a:lnTo>
                  <a:pt x="12094" y="12653"/>
                </a:lnTo>
                <a:lnTo>
                  <a:pt x="12094" y="12750"/>
                </a:lnTo>
                <a:lnTo>
                  <a:pt x="12118" y="12799"/>
                </a:lnTo>
                <a:lnTo>
                  <a:pt x="12143" y="12823"/>
                </a:lnTo>
                <a:lnTo>
                  <a:pt x="12191" y="12848"/>
                </a:lnTo>
                <a:lnTo>
                  <a:pt x="12386" y="12872"/>
                </a:lnTo>
                <a:lnTo>
                  <a:pt x="12581" y="12872"/>
                </a:lnTo>
                <a:lnTo>
                  <a:pt x="12970" y="12823"/>
                </a:lnTo>
                <a:lnTo>
                  <a:pt x="13384" y="12775"/>
                </a:lnTo>
                <a:lnTo>
                  <a:pt x="13749" y="12677"/>
                </a:lnTo>
                <a:lnTo>
                  <a:pt x="14479" y="12531"/>
                </a:lnTo>
                <a:lnTo>
                  <a:pt x="14844" y="12434"/>
                </a:lnTo>
                <a:lnTo>
                  <a:pt x="15209" y="12312"/>
                </a:lnTo>
                <a:lnTo>
                  <a:pt x="15209" y="12312"/>
                </a:lnTo>
                <a:lnTo>
                  <a:pt x="15184" y="12507"/>
                </a:lnTo>
                <a:lnTo>
                  <a:pt x="14868" y="12629"/>
                </a:lnTo>
                <a:lnTo>
                  <a:pt x="14552" y="12750"/>
                </a:lnTo>
                <a:lnTo>
                  <a:pt x="14260" y="12896"/>
                </a:lnTo>
                <a:lnTo>
                  <a:pt x="13968" y="12994"/>
                </a:lnTo>
                <a:lnTo>
                  <a:pt x="13505" y="13140"/>
                </a:lnTo>
                <a:lnTo>
                  <a:pt x="13019" y="13286"/>
                </a:lnTo>
                <a:lnTo>
                  <a:pt x="12556" y="13432"/>
                </a:lnTo>
                <a:lnTo>
                  <a:pt x="12337" y="13529"/>
                </a:lnTo>
                <a:lnTo>
                  <a:pt x="12118" y="13626"/>
                </a:lnTo>
                <a:lnTo>
                  <a:pt x="12070" y="13675"/>
                </a:lnTo>
                <a:lnTo>
                  <a:pt x="12070" y="13748"/>
                </a:lnTo>
                <a:lnTo>
                  <a:pt x="12118" y="13797"/>
                </a:lnTo>
                <a:lnTo>
                  <a:pt x="12167" y="13821"/>
                </a:lnTo>
                <a:lnTo>
                  <a:pt x="12654" y="13821"/>
                </a:lnTo>
                <a:lnTo>
                  <a:pt x="12897" y="13772"/>
                </a:lnTo>
                <a:lnTo>
                  <a:pt x="13140" y="13724"/>
                </a:lnTo>
                <a:lnTo>
                  <a:pt x="13627" y="13602"/>
                </a:lnTo>
                <a:lnTo>
                  <a:pt x="14089" y="13456"/>
                </a:lnTo>
                <a:lnTo>
                  <a:pt x="14600" y="13286"/>
                </a:lnTo>
                <a:lnTo>
                  <a:pt x="14868" y="13188"/>
                </a:lnTo>
                <a:lnTo>
                  <a:pt x="15111" y="13091"/>
                </a:lnTo>
                <a:lnTo>
                  <a:pt x="15014" y="13651"/>
                </a:lnTo>
                <a:lnTo>
                  <a:pt x="14965" y="13651"/>
                </a:lnTo>
                <a:lnTo>
                  <a:pt x="14795" y="13602"/>
                </a:lnTo>
                <a:lnTo>
                  <a:pt x="14406" y="13602"/>
                </a:lnTo>
                <a:lnTo>
                  <a:pt x="14211" y="13626"/>
                </a:lnTo>
                <a:lnTo>
                  <a:pt x="13822" y="13724"/>
                </a:lnTo>
                <a:lnTo>
                  <a:pt x="13432" y="13797"/>
                </a:lnTo>
                <a:lnTo>
                  <a:pt x="12970" y="13894"/>
                </a:lnTo>
                <a:lnTo>
                  <a:pt x="12532" y="14016"/>
                </a:lnTo>
                <a:lnTo>
                  <a:pt x="12094" y="14137"/>
                </a:lnTo>
                <a:lnTo>
                  <a:pt x="11656" y="14308"/>
                </a:lnTo>
                <a:lnTo>
                  <a:pt x="11607" y="14356"/>
                </a:lnTo>
                <a:lnTo>
                  <a:pt x="11583" y="14405"/>
                </a:lnTo>
                <a:lnTo>
                  <a:pt x="11607" y="14454"/>
                </a:lnTo>
                <a:lnTo>
                  <a:pt x="11632" y="14478"/>
                </a:lnTo>
                <a:lnTo>
                  <a:pt x="11680" y="14478"/>
                </a:lnTo>
                <a:lnTo>
                  <a:pt x="12094" y="14454"/>
                </a:lnTo>
                <a:lnTo>
                  <a:pt x="12532" y="14429"/>
                </a:lnTo>
                <a:lnTo>
                  <a:pt x="12946" y="14356"/>
                </a:lnTo>
                <a:lnTo>
                  <a:pt x="13384" y="14283"/>
                </a:lnTo>
                <a:lnTo>
                  <a:pt x="13773" y="14210"/>
                </a:lnTo>
                <a:lnTo>
                  <a:pt x="14187" y="14137"/>
                </a:lnTo>
                <a:lnTo>
                  <a:pt x="14406" y="14089"/>
                </a:lnTo>
                <a:lnTo>
                  <a:pt x="14600" y="14016"/>
                </a:lnTo>
                <a:lnTo>
                  <a:pt x="14795" y="13943"/>
                </a:lnTo>
                <a:lnTo>
                  <a:pt x="14965" y="13821"/>
                </a:lnTo>
                <a:lnTo>
                  <a:pt x="14795" y="14381"/>
                </a:lnTo>
                <a:lnTo>
                  <a:pt x="14576" y="14916"/>
                </a:lnTo>
                <a:lnTo>
                  <a:pt x="14308" y="15451"/>
                </a:lnTo>
                <a:lnTo>
                  <a:pt x="14016" y="15938"/>
                </a:lnTo>
                <a:lnTo>
                  <a:pt x="13870" y="16206"/>
                </a:lnTo>
                <a:lnTo>
                  <a:pt x="13797" y="16157"/>
                </a:lnTo>
                <a:lnTo>
                  <a:pt x="13627" y="16108"/>
                </a:lnTo>
                <a:lnTo>
                  <a:pt x="13457" y="16084"/>
                </a:lnTo>
                <a:lnTo>
                  <a:pt x="12386" y="16084"/>
                </a:lnTo>
                <a:lnTo>
                  <a:pt x="11924" y="16060"/>
                </a:lnTo>
                <a:lnTo>
                  <a:pt x="11461" y="16011"/>
                </a:lnTo>
                <a:lnTo>
                  <a:pt x="10537" y="15889"/>
                </a:lnTo>
                <a:lnTo>
                  <a:pt x="10488" y="15889"/>
                </a:lnTo>
                <a:lnTo>
                  <a:pt x="10464" y="15914"/>
                </a:lnTo>
                <a:lnTo>
                  <a:pt x="10464" y="15962"/>
                </a:lnTo>
                <a:lnTo>
                  <a:pt x="10488" y="15987"/>
                </a:lnTo>
                <a:lnTo>
                  <a:pt x="10853" y="16181"/>
                </a:lnTo>
                <a:lnTo>
                  <a:pt x="11242" y="16352"/>
                </a:lnTo>
                <a:lnTo>
                  <a:pt x="11632" y="16473"/>
                </a:lnTo>
                <a:lnTo>
                  <a:pt x="12045" y="16546"/>
                </a:lnTo>
                <a:lnTo>
                  <a:pt x="12435" y="16595"/>
                </a:lnTo>
                <a:lnTo>
                  <a:pt x="12848" y="16619"/>
                </a:lnTo>
                <a:lnTo>
                  <a:pt x="13067" y="16619"/>
                </a:lnTo>
                <a:lnTo>
                  <a:pt x="13262" y="16595"/>
                </a:lnTo>
                <a:lnTo>
                  <a:pt x="13457" y="16571"/>
                </a:lnTo>
                <a:lnTo>
                  <a:pt x="13651" y="16498"/>
                </a:lnTo>
                <a:lnTo>
                  <a:pt x="13335" y="16887"/>
                </a:lnTo>
                <a:lnTo>
                  <a:pt x="13019" y="17252"/>
                </a:lnTo>
                <a:lnTo>
                  <a:pt x="12873" y="17203"/>
                </a:lnTo>
                <a:lnTo>
                  <a:pt x="12702" y="17154"/>
                </a:lnTo>
                <a:lnTo>
                  <a:pt x="12386" y="17106"/>
                </a:lnTo>
                <a:lnTo>
                  <a:pt x="12045" y="17081"/>
                </a:lnTo>
                <a:lnTo>
                  <a:pt x="11729" y="17008"/>
                </a:lnTo>
                <a:lnTo>
                  <a:pt x="11340" y="16911"/>
                </a:lnTo>
                <a:lnTo>
                  <a:pt x="10950" y="16790"/>
                </a:lnTo>
                <a:lnTo>
                  <a:pt x="10172" y="16522"/>
                </a:lnTo>
                <a:lnTo>
                  <a:pt x="10123" y="16522"/>
                </a:lnTo>
                <a:lnTo>
                  <a:pt x="10099" y="16546"/>
                </a:lnTo>
                <a:lnTo>
                  <a:pt x="10099" y="16595"/>
                </a:lnTo>
                <a:lnTo>
                  <a:pt x="10099" y="16619"/>
                </a:lnTo>
                <a:lnTo>
                  <a:pt x="10415" y="16863"/>
                </a:lnTo>
                <a:lnTo>
                  <a:pt x="10756" y="17057"/>
                </a:lnTo>
                <a:lnTo>
                  <a:pt x="11096" y="17227"/>
                </a:lnTo>
                <a:lnTo>
                  <a:pt x="11461" y="17373"/>
                </a:lnTo>
                <a:lnTo>
                  <a:pt x="11729" y="17446"/>
                </a:lnTo>
                <a:lnTo>
                  <a:pt x="12045" y="17519"/>
                </a:lnTo>
                <a:lnTo>
                  <a:pt x="12362" y="17568"/>
                </a:lnTo>
                <a:lnTo>
                  <a:pt x="12678" y="17592"/>
                </a:lnTo>
                <a:lnTo>
                  <a:pt x="12289" y="17884"/>
                </a:lnTo>
                <a:lnTo>
                  <a:pt x="12118" y="18030"/>
                </a:lnTo>
                <a:lnTo>
                  <a:pt x="11899" y="18128"/>
                </a:lnTo>
                <a:lnTo>
                  <a:pt x="11607" y="18055"/>
                </a:lnTo>
                <a:lnTo>
                  <a:pt x="11315" y="17982"/>
                </a:lnTo>
                <a:lnTo>
                  <a:pt x="10999" y="17884"/>
                </a:lnTo>
                <a:lnTo>
                  <a:pt x="10707" y="17787"/>
                </a:lnTo>
                <a:lnTo>
                  <a:pt x="10415" y="17641"/>
                </a:lnTo>
                <a:lnTo>
                  <a:pt x="10123" y="17446"/>
                </a:lnTo>
                <a:lnTo>
                  <a:pt x="9856" y="17276"/>
                </a:lnTo>
                <a:lnTo>
                  <a:pt x="9564" y="17106"/>
                </a:lnTo>
                <a:lnTo>
                  <a:pt x="9515" y="17106"/>
                </a:lnTo>
                <a:lnTo>
                  <a:pt x="9466" y="17130"/>
                </a:lnTo>
                <a:lnTo>
                  <a:pt x="9442" y="17154"/>
                </a:lnTo>
                <a:lnTo>
                  <a:pt x="9442" y="17203"/>
                </a:lnTo>
                <a:lnTo>
                  <a:pt x="9539" y="17422"/>
                </a:lnTo>
                <a:lnTo>
                  <a:pt x="9685" y="17617"/>
                </a:lnTo>
                <a:lnTo>
                  <a:pt x="9856" y="17811"/>
                </a:lnTo>
                <a:lnTo>
                  <a:pt x="10075" y="17982"/>
                </a:lnTo>
                <a:lnTo>
                  <a:pt x="10318" y="18128"/>
                </a:lnTo>
                <a:lnTo>
                  <a:pt x="10561" y="18249"/>
                </a:lnTo>
                <a:lnTo>
                  <a:pt x="10829" y="18347"/>
                </a:lnTo>
                <a:lnTo>
                  <a:pt x="11096" y="18420"/>
                </a:lnTo>
                <a:lnTo>
                  <a:pt x="10853" y="18444"/>
                </a:lnTo>
                <a:lnTo>
                  <a:pt x="10634" y="18444"/>
                </a:lnTo>
                <a:lnTo>
                  <a:pt x="10439" y="18420"/>
                </a:lnTo>
                <a:lnTo>
                  <a:pt x="10220" y="18395"/>
                </a:lnTo>
                <a:lnTo>
                  <a:pt x="10026" y="18322"/>
                </a:lnTo>
                <a:lnTo>
                  <a:pt x="9637" y="18176"/>
                </a:lnTo>
                <a:lnTo>
                  <a:pt x="9223" y="18006"/>
                </a:lnTo>
                <a:lnTo>
                  <a:pt x="8834" y="17811"/>
                </a:lnTo>
                <a:lnTo>
                  <a:pt x="8444" y="17665"/>
                </a:lnTo>
                <a:lnTo>
                  <a:pt x="8225" y="17617"/>
                </a:lnTo>
                <a:lnTo>
                  <a:pt x="8031" y="17568"/>
                </a:lnTo>
                <a:lnTo>
                  <a:pt x="7812" y="17519"/>
                </a:lnTo>
                <a:lnTo>
                  <a:pt x="7593" y="17519"/>
                </a:lnTo>
                <a:lnTo>
                  <a:pt x="7398" y="17544"/>
                </a:lnTo>
                <a:lnTo>
                  <a:pt x="7228" y="17568"/>
                </a:lnTo>
                <a:lnTo>
                  <a:pt x="7033" y="17617"/>
                </a:lnTo>
                <a:lnTo>
                  <a:pt x="6863" y="17690"/>
                </a:lnTo>
                <a:lnTo>
                  <a:pt x="6522" y="17860"/>
                </a:lnTo>
                <a:lnTo>
                  <a:pt x="6181" y="18055"/>
                </a:lnTo>
                <a:lnTo>
                  <a:pt x="5792" y="18274"/>
                </a:lnTo>
                <a:lnTo>
                  <a:pt x="5597" y="18371"/>
                </a:lnTo>
                <a:lnTo>
                  <a:pt x="5378" y="18444"/>
                </a:lnTo>
                <a:lnTo>
                  <a:pt x="5232" y="18493"/>
                </a:lnTo>
                <a:lnTo>
                  <a:pt x="5062" y="18493"/>
                </a:lnTo>
                <a:lnTo>
                  <a:pt x="4916" y="18468"/>
                </a:lnTo>
                <a:lnTo>
                  <a:pt x="4770" y="18444"/>
                </a:lnTo>
                <a:lnTo>
                  <a:pt x="4454" y="18347"/>
                </a:lnTo>
                <a:lnTo>
                  <a:pt x="4186" y="18201"/>
                </a:lnTo>
                <a:lnTo>
                  <a:pt x="3748" y="17957"/>
                </a:lnTo>
                <a:lnTo>
                  <a:pt x="3359" y="17690"/>
                </a:lnTo>
                <a:lnTo>
                  <a:pt x="2994" y="17373"/>
                </a:lnTo>
                <a:lnTo>
                  <a:pt x="2629" y="17057"/>
                </a:lnTo>
                <a:lnTo>
                  <a:pt x="2312" y="16692"/>
                </a:lnTo>
                <a:lnTo>
                  <a:pt x="1996" y="16327"/>
                </a:lnTo>
                <a:lnTo>
                  <a:pt x="1729" y="15938"/>
                </a:lnTo>
                <a:lnTo>
                  <a:pt x="1485" y="15524"/>
                </a:lnTo>
                <a:lnTo>
                  <a:pt x="1266" y="15086"/>
                </a:lnTo>
                <a:lnTo>
                  <a:pt x="1072" y="14648"/>
                </a:lnTo>
                <a:lnTo>
                  <a:pt x="901" y="14186"/>
                </a:lnTo>
                <a:lnTo>
                  <a:pt x="755" y="13724"/>
                </a:lnTo>
                <a:lnTo>
                  <a:pt x="658" y="13261"/>
                </a:lnTo>
                <a:lnTo>
                  <a:pt x="585" y="12775"/>
                </a:lnTo>
                <a:lnTo>
                  <a:pt x="561" y="12312"/>
                </a:lnTo>
                <a:lnTo>
                  <a:pt x="561" y="11826"/>
                </a:lnTo>
                <a:lnTo>
                  <a:pt x="609" y="11266"/>
                </a:lnTo>
                <a:lnTo>
                  <a:pt x="682" y="10682"/>
                </a:lnTo>
                <a:lnTo>
                  <a:pt x="828" y="10147"/>
                </a:lnTo>
                <a:lnTo>
                  <a:pt x="1023" y="9611"/>
                </a:lnTo>
                <a:lnTo>
                  <a:pt x="1242" y="9076"/>
                </a:lnTo>
                <a:lnTo>
                  <a:pt x="1510" y="8565"/>
                </a:lnTo>
                <a:lnTo>
                  <a:pt x="1826" y="8103"/>
                </a:lnTo>
                <a:lnTo>
                  <a:pt x="2166" y="7641"/>
                </a:lnTo>
                <a:lnTo>
                  <a:pt x="2361" y="7422"/>
                </a:lnTo>
                <a:lnTo>
                  <a:pt x="2556" y="7203"/>
                </a:lnTo>
                <a:lnTo>
                  <a:pt x="2775" y="7008"/>
                </a:lnTo>
                <a:lnTo>
                  <a:pt x="2994" y="6838"/>
                </a:lnTo>
                <a:lnTo>
                  <a:pt x="3213" y="6692"/>
                </a:lnTo>
                <a:lnTo>
                  <a:pt x="3432" y="6546"/>
                </a:lnTo>
                <a:lnTo>
                  <a:pt x="3675" y="6400"/>
                </a:lnTo>
                <a:lnTo>
                  <a:pt x="3918" y="6278"/>
                </a:lnTo>
                <a:lnTo>
                  <a:pt x="4186" y="6181"/>
                </a:lnTo>
                <a:lnTo>
                  <a:pt x="4429" y="6108"/>
                </a:lnTo>
                <a:lnTo>
                  <a:pt x="4697" y="6035"/>
                </a:lnTo>
                <a:lnTo>
                  <a:pt x="4965" y="5986"/>
                </a:lnTo>
                <a:lnTo>
                  <a:pt x="5257" y="5962"/>
                </a:lnTo>
                <a:lnTo>
                  <a:pt x="5524" y="5937"/>
                </a:lnTo>
                <a:close/>
                <a:moveTo>
                  <a:pt x="11802" y="0"/>
                </a:moveTo>
                <a:lnTo>
                  <a:pt x="11729" y="49"/>
                </a:lnTo>
                <a:lnTo>
                  <a:pt x="11680" y="122"/>
                </a:lnTo>
                <a:lnTo>
                  <a:pt x="11656" y="219"/>
                </a:lnTo>
                <a:lnTo>
                  <a:pt x="11656" y="244"/>
                </a:lnTo>
                <a:lnTo>
                  <a:pt x="11583" y="268"/>
                </a:lnTo>
                <a:lnTo>
                  <a:pt x="11096" y="438"/>
                </a:lnTo>
                <a:lnTo>
                  <a:pt x="10610" y="633"/>
                </a:lnTo>
                <a:lnTo>
                  <a:pt x="10123" y="852"/>
                </a:lnTo>
                <a:lnTo>
                  <a:pt x="9661" y="1119"/>
                </a:lnTo>
                <a:lnTo>
                  <a:pt x="9199" y="1387"/>
                </a:lnTo>
                <a:lnTo>
                  <a:pt x="8980" y="1557"/>
                </a:lnTo>
                <a:lnTo>
                  <a:pt x="8785" y="1728"/>
                </a:lnTo>
                <a:lnTo>
                  <a:pt x="8590" y="1898"/>
                </a:lnTo>
                <a:lnTo>
                  <a:pt x="8420" y="2093"/>
                </a:lnTo>
                <a:lnTo>
                  <a:pt x="8250" y="2287"/>
                </a:lnTo>
                <a:lnTo>
                  <a:pt x="8104" y="2506"/>
                </a:lnTo>
                <a:lnTo>
                  <a:pt x="8006" y="2677"/>
                </a:lnTo>
                <a:lnTo>
                  <a:pt x="7933" y="2871"/>
                </a:lnTo>
                <a:lnTo>
                  <a:pt x="7860" y="3066"/>
                </a:lnTo>
                <a:lnTo>
                  <a:pt x="7836" y="3261"/>
                </a:lnTo>
                <a:lnTo>
                  <a:pt x="7812" y="3480"/>
                </a:lnTo>
                <a:lnTo>
                  <a:pt x="7812" y="3674"/>
                </a:lnTo>
                <a:lnTo>
                  <a:pt x="7836" y="3869"/>
                </a:lnTo>
                <a:lnTo>
                  <a:pt x="7885" y="4088"/>
                </a:lnTo>
                <a:lnTo>
                  <a:pt x="7909" y="4210"/>
                </a:lnTo>
                <a:lnTo>
                  <a:pt x="7982" y="4356"/>
                </a:lnTo>
                <a:lnTo>
                  <a:pt x="8079" y="4502"/>
                </a:lnTo>
                <a:lnTo>
                  <a:pt x="8177" y="4648"/>
                </a:lnTo>
                <a:lnTo>
                  <a:pt x="8104" y="4745"/>
                </a:lnTo>
                <a:lnTo>
                  <a:pt x="7933" y="4453"/>
                </a:lnTo>
                <a:lnTo>
                  <a:pt x="7739" y="4039"/>
                </a:lnTo>
                <a:lnTo>
                  <a:pt x="7593" y="3820"/>
                </a:lnTo>
                <a:lnTo>
                  <a:pt x="7447" y="3601"/>
                </a:lnTo>
                <a:lnTo>
                  <a:pt x="7276" y="3407"/>
                </a:lnTo>
                <a:lnTo>
                  <a:pt x="7106" y="3236"/>
                </a:lnTo>
                <a:lnTo>
                  <a:pt x="6911" y="3115"/>
                </a:lnTo>
                <a:lnTo>
                  <a:pt x="6717" y="3017"/>
                </a:lnTo>
                <a:lnTo>
                  <a:pt x="6644" y="3017"/>
                </a:lnTo>
                <a:lnTo>
                  <a:pt x="6595" y="3066"/>
                </a:lnTo>
                <a:lnTo>
                  <a:pt x="6546" y="3115"/>
                </a:lnTo>
                <a:lnTo>
                  <a:pt x="6546" y="3188"/>
                </a:lnTo>
                <a:lnTo>
                  <a:pt x="6595" y="3358"/>
                </a:lnTo>
                <a:lnTo>
                  <a:pt x="6668" y="3504"/>
                </a:lnTo>
                <a:lnTo>
                  <a:pt x="6887" y="3772"/>
                </a:lnTo>
                <a:lnTo>
                  <a:pt x="7155" y="4161"/>
                </a:lnTo>
                <a:lnTo>
                  <a:pt x="7398" y="4575"/>
                </a:lnTo>
                <a:lnTo>
                  <a:pt x="7617" y="4964"/>
                </a:lnTo>
                <a:lnTo>
                  <a:pt x="7787" y="5378"/>
                </a:lnTo>
                <a:lnTo>
                  <a:pt x="7909" y="5767"/>
                </a:lnTo>
                <a:lnTo>
                  <a:pt x="7958" y="5937"/>
                </a:lnTo>
                <a:lnTo>
                  <a:pt x="8055" y="6108"/>
                </a:lnTo>
                <a:lnTo>
                  <a:pt x="7641" y="6059"/>
                </a:lnTo>
                <a:lnTo>
                  <a:pt x="7228" y="5962"/>
                </a:lnTo>
                <a:lnTo>
                  <a:pt x="6936" y="5864"/>
                </a:lnTo>
                <a:lnTo>
                  <a:pt x="6668" y="5743"/>
                </a:lnTo>
                <a:lnTo>
                  <a:pt x="6400" y="5645"/>
                </a:lnTo>
                <a:lnTo>
                  <a:pt x="6279" y="5621"/>
                </a:lnTo>
                <a:lnTo>
                  <a:pt x="6133" y="5597"/>
                </a:lnTo>
                <a:lnTo>
                  <a:pt x="6084" y="5597"/>
                </a:lnTo>
                <a:lnTo>
                  <a:pt x="6060" y="5621"/>
                </a:lnTo>
                <a:lnTo>
                  <a:pt x="5865" y="5548"/>
                </a:lnTo>
                <a:lnTo>
                  <a:pt x="5670" y="5499"/>
                </a:lnTo>
                <a:lnTo>
                  <a:pt x="5476" y="5475"/>
                </a:lnTo>
                <a:lnTo>
                  <a:pt x="5257" y="5451"/>
                </a:lnTo>
                <a:lnTo>
                  <a:pt x="5062" y="5451"/>
                </a:lnTo>
                <a:lnTo>
                  <a:pt x="4867" y="5475"/>
                </a:lnTo>
                <a:lnTo>
                  <a:pt x="4478" y="5524"/>
                </a:lnTo>
                <a:lnTo>
                  <a:pt x="4089" y="5645"/>
                </a:lnTo>
                <a:lnTo>
                  <a:pt x="3699" y="5791"/>
                </a:lnTo>
                <a:lnTo>
                  <a:pt x="3334" y="5986"/>
                </a:lnTo>
                <a:lnTo>
                  <a:pt x="2994" y="6181"/>
                </a:lnTo>
                <a:lnTo>
                  <a:pt x="2604" y="6448"/>
                </a:lnTo>
                <a:lnTo>
                  <a:pt x="2264" y="6765"/>
                </a:lnTo>
                <a:lnTo>
                  <a:pt x="1948" y="7081"/>
                </a:lnTo>
                <a:lnTo>
                  <a:pt x="1631" y="7422"/>
                </a:lnTo>
                <a:lnTo>
                  <a:pt x="1364" y="7811"/>
                </a:lnTo>
                <a:lnTo>
                  <a:pt x="1120" y="8200"/>
                </a:lnTo>
                <a:lnTo>
                  <a:pt x="877" y="8590"/>
                </a:lnTo>
                <a:lnTo>
                  <a:pt x="682" y="9003"/>
                </a:lnTo>
                <a:lnTo>
                  <a:pt x="512" y="9417"/>
                </a:lnTo>
                <a:lnTo>
                  <a:pt x="342" y="9855"/>
                </a:lnTo>
                <a:lnTo>
                  <a:pt x="220" y="10293"/>
                </a:lnTo>
                <a:lnTo>
                  <a:pt x="123" y="10731"/>
                </a:lnTo>
                <a:lnTo>
                  <a:pt x="50" y="11193"/>
                </a:lnTo>
                <a:lnTo>
                  <a:pt x="25" y="11631"/>
                </a:lnTo>
                <a:lnTo>
                  <a:pt x="1" y="12093"/>
                </a:lnTo>
                <a:lnTo>
                  <a:pt x="1" y="12531"/>
                </a:lnTo>
                <a:lnTo>
                  <a:pt x="50" y="12994"/>
                </a:lnTo>
                <a:lnTo>
                  <a:pt x="123" y="13432"/>
                </a:lnTo>
                <a:lnTo>
                  <a:pt x="196" y="13870"/>
                </a:lnTo>
                <a:lnTo>
                  <a:pt x="317" y="14308"/>
                </a:lnTo>
                <a:lnTo>
                  <a:pt x="463" y="14746"/>
                </a:lnTo>
                <a:lnTo>
                  <a:pt x="634" y="15159"/>
                </a:lnTo>
                <a:lnTo>
                  <a:pt x="828" y="15573"/>
                </a:lnTo>
                <a:lnTo>
                  <a:pt x="1047" y="15987"/>
                </a:lnTo>
                <a:lnTo>
                  <a:pt x="1291" y="16352"/>
                </a:lnTo>
                <a:lnTo>
                  <a:pt x="1558" y="16717"/>
                </a:lnTo>
                <a:lnTo>
                  <a:pt x="1826" y="17057"/>
                </a:lnTo>
                <a:lnTo>
                  <a:pt x="2118" y="17373"/>
                </a:lnTo>
                <a:lnTo>
                  <a:pt x="2458" y="17665"/>
                </a:lnTo>
                <a:lnTo>
                  <a:pt x="2775" y="17957"/>
                </a:lnTo>
                <a:lnTo>
                  <a:pt x="3140" y="18225"/>
                </a:lnTo>
                <a:lnTo>
                  <a:pt x="3505" y="18468"/>
                </a:lnTo>
                <a:lnTo>
                  <a:pt x="3870" y="18687"/>
                </a:lnTo>
                <a:lnTo>
                  <a:pt x="4235" y="18882"/>
                </a:lnTo>
                <a:lnTo>
                  <a:pt x="4429" y="18955"/>
                </a:lnTo>
                <a:lnTo>
                  <a:pt x="4648" y="19004"/>
                </a:lnTo>
                <a:lnTo>
                  <a:pt x="4843" y="19052"/>
                </a:lnTo>
                <a:lnTo>
                  <a:pt x="5257" y="19052"/>
                </a:lnTo>
                <a:lnTo>
                  <a:pt x="5451" y="19004"/>
                </a:lnTo>
                <a:lnTo>
                  <a:pt x="5646" y="18931"/>
                </a:lnTo>
                <a:lnTo>
                  <a:pt x="5841" y="18858"/>
                </a:lnTo>
                <a:lnTo>
                  <a:pt x="6230" y="18639"/>
                </a:lnTo>
                <a:lnTo>
                  <a:pt x="6571" y="18444"/>
                </a:lnTo>
                <a:lnTo>
                  <a:pt x="6790" y="18322"/>
                </a:lnTo>
                <a:lnTo>
                  <a:pt x="6984" y="18225"/>
                </a:lnTo>
                <a:lnTo>
                  <a:pt x="7203" y="18152"/>
                </a:lnTo>
                <a:lnTo>
                  <a:pt x="7398" y="18079"/>
                </a:lnTo>
                <a:lnTo>
                  <a:pt x="7617" y="18055"/>
                </a:lnTo>
                <a:lnTo>
                  <a:pt x="7836" y="18055"/>
                </a:lnTo>
                <a:lnTo>
                  <a:pt x="8079" y="18103"/>
                </a:lnTo>
                <a:lnTo>
                  <a:pt x="8298" y="18152"/>
                </a:lnTo>
                <a:lnTo>
                  <a:pt x="8736" y="18298"/>
                </a:lnTo>
                <a:lnTo>
                  <a:pt x="9150" y="18468"/>
                </a:lnTo>
                <a:lnTo>
                  <a:pt x="9564" y="18663"/>
                </a:lnTo>
                <a:lnTo>
                  <a:pt x="10002" y="18833"/>
                </a:lnTo>
                <a:lnTo>
                  <a:pt x="10220" y="18906"/>
                </a:lnTo>
                <a:lnTo>
                  <a:pt x="10439" y="18931"/>
                </a:lnTo>
                <a:lnTo>
                  <a:pt x="10634" y="18955"/>
                </a:lnTo>
                <a:lnTo>
                  <a:pt x="11048" y="18955"/>
                </a:lnTo>
                <a:lnTo>
                  <a:pt x="11242" y="18906"/>
                </a:lnTo>
                <a:lnTo>
                  <a:pt x="11461" y="18858"/>
                </a:lnTo>
                <a:lnTo>
                  <a:pt x="11632" y="18809"/>
                </a:lnTo>
                <a:lnTo>
                  <a:pt x="12021" y="18639"/>
                </a:lnTo>
                <a:lnTo>
                  <a:pt x="12386" y="18420"/>
                </a:lnTo>
                <a:lnTo>
                  <a:pt x="12727" y="18176"/>
                </a:lnTo>
                <a:lnTo>
                  <a:pt x="13067" y="17884"/>
                </a:lnTo>
                <a:lnTo>
                  <a:pt x="13335" y="17641"/>
                </a:lnTo>
                <a:lnTo>
                  <a:pt x="13603" y="17349"/>
                </a:lnTo>
                <a:lnTo>
                  <a:pt x="13846" y="17081"/>
                </a:lnTo>
                <a:lnTo>
                  <a:pt x="14089" y="16790"/>
                </a:lnTo>
                <a:lnTo>
                  <a:pt x="14308" y="16473"/>
                </a:lnTo>
                <a:lnTo>
                  <a:pt x="14503" y="16157"/>
                </a:lnTo>
                <a:lnTo>
                  <a:pt x="14698" y="15841"/>
                </a:lnTo>
                <a:lnTo>
                  <a:pt x="14868" y="15524"/>
                </a:lnTo>
                <a:lnTo>
                  <a:pt x="15038" y="15184"/>
                </a:lnTo>
                <a:lnTo>
                  <a:pt x="15160" y="14843"/>
                </a:lnTo>
                <a:lnTo>
                  <a:pt x="15282" y="14478"/>
                </a:lnTo>
                <a:lnTo>
                  <a:pt x="15403" y="14137"/>
                </a:lnTo>
                <a:lnTo>
                  <a:pt x="15501" y="13772"/>
                </a:lnTo>
                <a:lnTo>
                  <a:pt x="15574" y="13407"/>
                </a:lnTo>
                <a:lnTo>
                  <a:pt x="15622" y="13042"/>
                </a:lnTo>
                <a:lnTo>
                  <a:pt x="15671" y="12677"/>
                </a:lnTo>
                <a:lnTo>
                  <a:pt x="15720" y="12629"/>
                </a:lnTo>
                <a:lnTo>
                  <a:pt x="15744" y="12580"/>
                </a:lnTo>
                <a:lnTo>
                  <a:pt x="15744" y="12556"/>
                </a:lnTo>
                <a:lnTo>
                  <a:pt x="15695" y="12483"/>
                </a:lnTo>
                <a:lnTo>
                  <a:pt x="15720" y="11996"/>
                </a:lnTo>
                <a:lnTo>
                  <a:pt x="15720" y="11509"/>
                </a:lnTo>
                <a:lnTo>
                  <a:pt x="15671" y="10998"/>
                </a:lnTo>
                <a:lnTo>
                  <a:pt x="15622" y="10512"/>
                </a:lnTo>
                <a:lnTo>
                  <a:pt x="15525" y="10074"/>
                </a:lnTo>
                <a:lnTo>
                  <a:pt x="15403" y="9636"/>
                </a:lnTo>
                <a:lnTo>
                  <a:pt x="15257" y="9173"/>
                </a:lnTo>
                <a:lnTo>
                  <a:pt x="15087" y="8711"/>
                </a:lnTo>
                <a:lnTo>
                  <a:pt x="14892" y="8273"/>
                </a:lnTo>
                <a:lnTo>
                  <a:pt x="14649" y="7860"/>
                </a:lnTo>
                <a:lnTo>
                  <a:pt x="14381" y="7446"/>
                </a:lnTo>
                <a:lnTo>
                  <a:pt x="14089" y="7032"/>
                </a:lnTo>
                <a:lnTo>
                  <a:pt x="13773" y="6692"/>
                </a:lnTo>
                <a:lnTo>
                  <a:pt x="13432" y="6351"/>
                </a:lnTo>
                <a:lnTo>
                  <a:pt x="13067" y="6059"/>
                </a:lnTo>
                <a:lnTo>
                  <a:pt x="12678" y="5816"/>
                </a:lnTo>
                <a:lnTo>
                  <a:pt x="12483" y="5718"/>
                </a:lnTo>
                <a:lnTo>
                  <a:pt x="12264" y="5645"/>
                </a:lnTo>
                <a:lnTo>
                  <a:pt x="12070" y="5572"/>
                </a:lnTo>
                <a:lnTo>
                  <a:pt x="11826" y="5499"/>
                </a:lnTo>
                <a:lnTo>
                  <a:pt x="11607" y="5451"/>
                </a:lnTo>
                <a:lnTo>
                  <a:pt x="11388" y="5426"/>
                </a:lnTo>
                <a:lnTo>
                  <a:pt x="10902" y="5426"/>
                </a:lnTo>
                <a:lnTo>
                  <a:pt x="10853" y="5329"/>
                </a:lnTo>
                <a:lnTo>
                  <a:pt x="10756" y="5280"/>
                </a:lnTo>
                <a:lnTo>
                  <a:pt x="10658" y="5256"/>
                </a:lnTo>
                <a:lnTo>
                  <a:pt x="10610" y="5280"/>
                </a:lnTo>
                <a:lnTo>
                  <a:pt x="10561" y="5305"/>
                </a:lnTo>
                <a:lnTo>
                  <a:pt x="10075" y="5597"/>
                </a:lnTo>
                <a:lnTo>
                  <a:pt x="9807" y="5743"/>
                </a:lnTo>
                <a:lnTo>
                  <a:pt x="9564" y="5840"/>
                </a:lnTo>
                <a:lnTo>
                  <a:pt x="9320" y="5937"/>
                </a:lnTo>
                <a:lnTo>
                  <a:pt x="9053" y="6035"/>
                </a:lnTo>
                <a:lnTo>
                  <a:pt x="8761" y="6083"/>
                </a:lnTo>
                <a:lnTo>
                  <a:pt x="8469" y="6108"/>
                </a:lnTo>
                <a:lnTo>
                  <a:pt x="8469" y="6108"/>
                </a:lnTo>
                <a:lnTo>
                  <a:pt x="8493" y="5864"/>
                </a:lnTo>
                <a:lnTo>
                  <a:pt x="8444" y="5597"/>
                </a:lnTo>
                <a:lnTo>
                  <a:pt x="8371" y="5353"/>
                </a:lnTo>
                <a:lnTo>
                  <a:pt x="8274" y="5086"/>
                </a:lnTo>
                <a:lnTo>
                  <a:pt x="8542" y="4867"/>
                </a:lnTo>
                <a:lnTo>
                  <a:pt x="8639" y="4891"/>
                </a:lnTo>
                <a:lnTo>
                  <a:pt x="8712" y="4867"/>
                </a:lnTo>
                <a:lnTo>
                  <a:pt x="8736" y="4842"/>
                </a:lnTo>
                <a:lnTo>
                  <a:pt x="8761" y="4818"/>
                </a:lnTo>
                <a:lnTo>
                  <a:pt x="8907" y="4891"/>
                </a:lnTo>
                <a:lnTo>
                  <a:pt x="9077" y="4940"/>
                </a:lnTo>
                <a:lnTo>
                  <a:pt x="9247" y="4964"/>
                </a:lnTo>
                <a:lnTo>
                  <a:pt x="9418" y="4988"/>
                </a:lnTo>
                <a:lnTo>
                  <a:pt x="9588" y="4964"/>
                </a:lnTo>
                <a:lnTo>
                  <a:pt x="9758" y="4940"/>
                </a:lnTo>
                <a:lnTo>
                  <a:pt x="9953" y="4891"/>
                </a:lnTo>
                <a:lnTo>
                  <a:pt x="10123" y="4842"/>
                </a:lnTo>
                <a:lnTo>
                  <a:pt x="10464" y="4672"/>
                </a:lnTo>
                <a:lnTo>
                  <a:pt x="10756" y="4477"/>
                </a:lnTo>
                <a:lnTo>
                  <a:pt x="11048" y="4258"/>
                </a:lnTo>
                <a:lnTo>
                  <a:pt x="11267" y="4015"/>
                </a:lnTo>
                <a:lnTo>
                  <a:pt x="11413" y="3820"/>
                </a:lnTo>
                <a:lnTo>
                  <a:pt x="11559" y="3626"/>
                </a:lnTo>
                <a:lnTo>
                  <a:pt x="11680" y="3407"/>
                </a:lnTo>
                <a:lnTo>
                  <a:pt x="11778" y="3163"/>
                </a:lnTo>
                <a:lnTo>
                  <a:pt x="11851" y="2944"/>
                </a:lnTo>
                <a:lnTo>
                  <a:pt x="11924" y="2701"/>
                </a:lnTo>
                <a:lnTo>
                  <a:pt x="12045" y="2214"/>
                </a:lnTo>
                <a:lnTo>
                  <a:pt x="12094" y="1703"/>
                </a:lnTo>
                <a:lnTo>
                  <a:pt x="12118" y="1217"/>
                </a:lnTo>
                <a:lnTo>
                  <a:pt x="12118" y="706"/>
                </a:lnTo>
                <a:lnTo>
                  <a:pt x="12118" y="219"/>
                </a:lnTo>
                <a:lnTo>
                  <a:pt x="12094" y="122"/>
                </a:lnTo>
                <a:lnTo>
                  <a:pt x="12045" y="49"/>
                </a:lnTo>
                <a:lnTo>
                  <a:pt x="119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7"/>
          <p:cNvSpPr/>
          <p:nvPr/>
        </p:nvSpPr>
        <p:spPr>
          <a:xfrm>
            <a:off x="3662058" y="3920899"/>
            <a:ext cx="432566" cy="392516"/>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7"/>
          <p:cNvSpPr/>
          <p:nvPr/>
        </p:nvSpPr>
        <p:spPr>
          <a:xfrm>
            <a:off x="4182120" y="3914833"/>
            <a:ext cx="424644" cy="406485"/>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7"/>
          <p:cNvSpPr/>
          <p:nvPr/>
        </p:nvSpPr>
        <p:spPr>
          <a:xfrm>
            <a:off x="4716151" y="4012153"/>
            <a:ext cx="377629" cy="218847"/>
          </a:xfrm>
          <a:custGeom>
            <a:avLst/>
            <a:gdLst/>
            <a:ahLst/>
            <a:cxnLst/>
            <a:rect l="l" t="t" r="r" b="b"/>
            <a:pathLst>
              <a:path w="19735" h="11437" extrusionOk="0">
                <a:moveTo>
                  <a:pt x="17155" y="1363"/>
                </a:moveTo>
                <a:lnTo>
                  <a:pt x="17058" y="1387"/>
                </a:lnTo>
                <a:lnTo>
                  <a:pt x="16985" y="1460"/>
                </a:lnTo>
                <a:lnTo>
                  <a:pt x="16936" y="1533"/>
                </a:lnTo>
                <a:lnTo>
                  <a:pt x="16912" y="1777"/>
                </a:lnTo>
                <a:lnTo>
                  <a:pt x="16912" y="1825"/>
                </a:lnTo>
                <a:lnTo>
                  <a:pt x="16936" y="1874"/>
                </a:lnTo>
                <a:lnTo>
                  <a:pt x="16985" y="1971"/>
                </a:lnTo>
                <a:lnTo>
                  <a:pt x="17082" y="2044"/>
                </a:lnTo>
                <a:lnTo>
                  <a:pt x="17204" y="2069"/>
                </a:lnTo>
                <a:lnTo>
                  <a:pt x="17277" y="2069"/>
                </a:lnTo>
                <a:lnTo>
                  <a:pt x="17374" y="2093"/>
                </a:lnTo>
                <a:lnTo>
                  <a:pt x="17496" y="2069"/>
                </a:lnTo>
                <a:lnTo>
                  <a:pt x="17593" y="2020"/>
                </a:lnTo>
                <a:lnTo>
                  <a:pt x="17666" y="1947"/>
                </a:lnTo>
                <a:lnTo>
                  <a:pt x="17691" y="1874"/>
                </a:lnTo>
                <a:lnTo>
                  <a:pt x="17715" y="1801"/>
                </a:lnTo>
                <a:lnTo>
                  <a:pt x="17715" y="1655"/>
                </a:lnTo>
                <a:lnTo>
                  <a:pt x="17642" y="1533"/>
                </a:lnTo>
                <a:lnTo>
                  <a:pt x="17593" y="1485"/>
                </a:lnTo>
                <a:lnTo>
                  <a:pt x="17545" y="1436"/>
                </a:lnTo>
                <a:lnTo>
                  <a:pt x="17447" y="1387"/>
                </a:lnTo>
                <a:lnTo>
                  <a:pt x="17326" y="1387"/>
                </a:lnTo>
                <a:lnTo>
                  <a:pt x="17277" y="1363"/>
                </a:lnTo>
                <a:close/>
                <a:moveTo>
                  <a:pt x="16523" y="511"/>
                </a:moveTo>
                <a:lnTo>
                  <a:pt x="16888" y="560"/>
                </a:lnTo>
                <a:lnTo>
                  <a:pt x="17058" y="609"/>
                </a:lnTo>
                <a:lnTo>
                  <a:pt x="17228" y="657"/>
                </a:lnTo>
                <a:lnTo>
                  <a:pt x="17374" y="730"/>
                </a:lnTo>
                <a:lnTo>
                  <a:pt x="17520" y="828"/>
                </a:lnTo>
                <a:lnTo>
                  <a:pt x="17642" y="949"/>
                </a:lnTo>
                <a:lnTo>
                  <a:pt x="17764" y="1071"/>
                </a:lnTo>
                <a:lnTo>
                  <a:pt x="17861" y="1217"/>
                </a:lnTo>
                <a:lnTo>
                  <a:pt x="17934" y="1387"/>
                </a:lnTo>
                <a:lnTo>
                  <a:pt x="17983" y="1533"/>
                </a:lnTo>
                <a:lnTo>
                  <a:pt x="18031" y="1704"/>
                </a:lnTo>
                <a:lnTo>
                  <a:pt x="18056" y="2044"/>
                </a:lnTo>
                <a:lnTo>
                  <a:pt x="18031" y="2385"/>
                </a:lnTo>
                <a:lnTo>
                  <a:pt x="18031" y="2726"/>
                </a:lnTo>
                <a:lnTo>
                  <a:pt x="17958" y="3504"/>
                </a:lnTo>
                <a:lnTo>
                  <a:pt x="17885" y="4283"/>
                </a:lnTo>
                <a:lnTo>
                  <a:pt x="17861" y="4331"/>
                </a:lnTo>
                <a:lnTo>
                  <a:pt x="17739" y="4380"/>
                </a:lnTo>
                <a:lnTo>
                  <a:pt x="17593" y="4453"/>
                </a:lnTo>
                <a:lnTo>
                  <a:pt x="17520" y="4502"/>
                </a:lnTo>
                <a:lnTo>
                  <a:pt x="17472" y="4575"/>
                </a:lnTo>
                <a:lnTo>
                  <a:pt x="17472" y="4599"/>
                </a:lnTo>
                <a:lnTo>
                  <a:pt x="17496" y="4648"/>
                </a:lnTo>
                <a:lnTo>
                  <a:pt x="17569" y="4672"/>
                </a:lnTo>
                <a:lnTo>
                  <a:pt x="17618" y="4696"/>
                </a:lnTo>
                <a:lnTo>
                  <a:pt x="17764" y="4696"/>
                </a:lnTo>
                <a:lnTo>
                  <a:pt x="17812" y="4672"/>
                </a:lnTo>
                <a:lnTo>
                  <a:pt x="17764" y="4891"/>
                </a:lnTo>
                <a:lnTo>
                  <a:pt x="17715" y="4867"/>
                </a:lnTo>
                <a:lnTo>
                  <a:pt x="17569" y="4818"/>
                </a:lnTo>
                <a:lnTo>
                  <a:pt x="17423" y="4769"/>
                </a:lnTo>
                <a:lnTo>
                  <a:pt x="17350" y="4769"/>
                </a:lnTo>
                <a:lnTo>
                  <a:pt x="17326" y="4794"/>
                </a:lnTo>
                <a:lnTo>
                  <a:pt x="17301" y="4842"/>
                </a:lnTo>
                <a:lnTo>
                  <a:pt x="17301" y="4915"/>
                </a:lnTo>
                <a:lnTo>
                  <a:pt x="17374" y="4988"/>
                </a:lnTo>
                <a:lnTo>
                  <a:pt x="17472" y="5061"/>
                </a:lnTo>
                <a:lnTo>
                  <a:pt x="17593" y="5134"/>
                </a:lnTo>
                <a:lnTo>
                  <a:pt x="17691" y="5159"/>
                </a:lnTo>
                <a:lnTo>
                  <a:pt x="17642" y="5353"/>
                </a:lnTo>
                <a:lnTo>
                  <a:pt x="17569" y="5329"/>
                </a:lnTo>
                <a:lnTo>
                  <a:pt x="17374" y="5256"/>
                </a:lnTo>
                <a:lnTo>
                  <a:pt x="17277" y="5207"/>
                </a:lnTo>
                <a:lnTo>
                  <a:pt x="17155" y="5183"/>
                </a:lnTo>
                <a:lnTo>
                  <a:pt x="17131" y="5207"/>
                </a:lnTo>
                <a:lnTo>
                  <a:pt x="17107" y="5232"/>
                </a:lnTo>
                <a:lnTo>
                  <a:pt x="17082" y="5305"/>
                </a:lnTo>
                <a:lnTo>
                  <a:pt x="17107" y="5378"/>
                </a:lnTo>
                <a:lnTo>
                  <a:pt x="17131" y="5426"/>
                </a:lnTo>
                <a:lnTo>
                  <a:pt x="17228" y="5548"/>
                </a:lnTo>
                <a:lnTo>
                  <a:pt x="17374" y="5645"/>
                </a:lnTo>
                <a:lnTo>
                  <a:pt x="17545" y="5694"/>
                </a:lnTo>
                <a:lnTo>
                  <a:pt x="17399" y="6059"/>
                </a:lnTo>
                <a:lnTo>
                  <a:pt x="17253" y="6010"/>
                </a:lnTo>
                <a:lnTo>
                  <a:pt x="17107" y="5937"/>
                </a:lnTo>
                <a:lnTo>
                  <a:pt x="17034" y="5864"/>
                </a:lnTo>
                <a:lnTo>
                  <a:pt x="16961" y="5791"/>
                </a:lnTo>
                <a:lnTo>
                  <a:pt x="16888" y="5718"/>
                </a:lnTo>
                <a:lnTo>
                  <a:pt x="16790" y="5645"/>
                </a:lnTo>
                <a:lnTo>
                  <a:pt x="16742" y="5621"/>
                </a:lnTo>
                <a:lnTo>
                  <a:pt x="16693" y="5645"/>
                </a:lnTo>
                <a:lnTo>
                  <a:pt x="16644" y="5670"/>
                </a:lnTo>
                <a:lnTo>
                  <a:pt x="16620" y="5743"/>
                </a:lnTo>
                <a:lnTo>
                  <a:pt x="16644" y="5840"/>
                </a:lnTo>
                <a:lnTo>
                  <a:pt x="16669" y="5962"/>
                </a:lnTo>
                <a:lnTo>
                  <a:pt x="16742" y="6059"/>
                </a:lnTo>
                <a:lnTo>
                  <a:pt x="16815" y="6156"/>
                </a:lnTo>
                <a:lnTo>
                  <a:pt x="16912" y="6229"/>
                </a:lnTo>
                <a:lnTo>
                  <a:pt x="17034" y="6302"/>
                </a:lnTo>
                <a:lnTo>
                  <a:pt x="17131" y="6351"/>
                </a:lnTo>
                <a:lnTo>
                  <a:pt x="17253" y="6400"/>
                </a:lnTo>
                <a:lnTo>
                  <a:pt x="17082" y="6740"/>
                </a:lnTo>
                <a:lnTo>
                  <a:pt x="16985" y="6740"/>
                </a:lnTo>
                <a:lnTo>
                  <a:pt x="16790" y="6643"/>
                </a:lnTo>
                <a:lnTo>
                  <a:pt x="16596" y="6546"/>
                </a:lnTo>
                <a:lnTo>
                  <a:pt x="16401" y="6424"/>
                </a:lnTo>
                <a:lnTo>
                  <a:pt x="16231" y="6278"/>
                </a:lnTo>
                <a:lnTo>
                  <a:pt x="16158" y="6278"/>
                </a:lnTo>
                <a:lnTo>
                  <a:pt x="16133" y="6302"/>
                </a:lnTo>
                <a:lnTo>
                  <a:pt x="16133" y="6327"/>
                </a:lnTo>
                <a:lnTo>
                  <a:pt x="16182" y="6448"/>
                </a:lnTo>
                <a:lnTo>
                  <a:pt x="16255" y="6546"/>
                </a:lnTo>
                <a:lnTo>
                  <a:pt x="16401" y="6740"/>
                </a:lnTo>
                <a:lnTo>
                  <a:pt x="16571" y="6886"/>
                </a:lnTo>
                <a:lnTo>
                  <a:pt x="16790" y="7008"/>
                </a:lnTo>
                <a:lnTo>
                  <a:pt x="16888" y="7057"/>
                </a:lnTo>
                <a:lnTo>
                  <a:pt x="16669" y="7373"/>
                </a:lnTo>
                <a:lnTo>
                  <a:pt x="16401" y="7251"/>
                </a:lnTo>
                <a:lnTo>
                  <a:pt x="16158" y="7154"/>
                </a:lnTo>
                <a:lnTo>
                  <a:pt x="15987" y="7057"/>
                </a:lnTo>
                <a:lnTo>
                  <a:pt x="15817" y="6935"/>
                </a:lnTo>
                <a:lnTo>
                  <a:pt x="15647" y="6813"/>
                </a:lnTo>
                <a:lnTo>
                  <a:pt x="15476" y="6740"/>
                </a:lnTo>
                <a:lnTo>
                  <a:pt x="15428" y="6740"/>
                </a:lnTo>
                <a:lnTo>
                  <a:pt x="15403" y="6765"/>
                </a:lnTo>
                <a:lnTo>
                  <a:pt x="15379" y="6789"/>
                </a:lnTo>
                <a:lnTo>
                  <a:pt x="15379" y="6813"/>
                </a:lnTo>
                <a:lnTo>
                  <a:pt x="15403" y="6935"/>
                </a:lnTo>
                <a:lnTo>
                  <a:pt x="15452" y="7032"/>
                </a:lnTo>
                <a:lnTo>
                  <a:pt x="15525" y="7130"/>
                </a:lnTo>
                <a:lnTo>
                  <a:pt x="15598" y="7227"/>
                </a:lnTo>
                <a:lnTo>
                  <a:pt x="15768" y="7373"/>
                </a:lnTo>
                <a:lnTo>
                  <a:pt x="15963" y="7495"/>
                </a:lnTo>
                <a:lnTo>
                  <a:pt x="16133" y="7616"/>
                </a:lnTo>
                <a:lnTo>
                  <a:pt x="16352" y="7689"/>
                </a:lnTo>
                <a:lnTo>
                  <a:pt x="16036" y="7957"/>
                </a:lnTo>
                <a:lnTo>
                  <a:pt x="15866" y="7884"/>
                </a:lnTo>
                <a:lnTo>
                  <a:pt x="15671" y="7811"/>
                </a:lnTo>
                <a:lnTo>
                  <a:pt x="15501" y="7738"/>
                </a:lnTo>
                <a:lnTo>
                  <a:pt x="15330" y="7665"/>
                </a:lnTo>
                <a:lnTo>
                  <a:pt x="14892" y="7422"/>
                </a:lnTo>
                <a:lnTo>
                  <a:pt x="14649" y="7300"/>
                </a:lnTo>
                <a:lnTo>
                  <a:pt x="14430" y="7227"/>
                </a:lnTo>
                <a:lnTo>
                  <a:pt x="14406" y="7227"/>
                </a:lnTo>
                <a:lnTo>
                  <a:pt x="14406" y="7251"/>
                </a:lnTo>
                <a:lnTo>
                  <a:pt x="14454" y="7373"/>
                </a:lnTo>
                <a:lnTo>
                  <a:pt x="14503" y="7495"/>
                </a:lnTo>
                <a:lnTo>
                  <a:pt x="14600" y="7592"/>
                </a:lnTo>
                <a:lnTo>
                  <a:pt x="14698" y="7689"/>
                </a:lnTo>
                <a:lnTo>
                  <a:pt x="14892" y="7860"/>
                </a:lnTo>
                <a:lnTo>
                  <a:pt x="15111" y="8006"/>
                </a:lnTo>
                <a:lnTo>
                  <a:pt x="15355" y="8127"/>
                </a:lnTo>
                <a:lnTo>
                  <a:pt x="15622" y="8249"/>
                </a:lnTo>
                <a:lnTo>
                  <a:pt x="15379" y="8371"/>
                </a:lnTo>
                <a:lnTo>
                  <a:pt x="15111" y="8492"/>
                </a:lnTo>
                <a:lnTo>
                  <a:pt x="15038" y="8419"/>
                </a:lnTo>
                <a:lnTo>
                  <a:pt x="14917" y="8371"/>
                </a:lnTo>
                <a:lnTo>
                  <a:pt x="14698" y="8249"/>
                </a:lnTo>
                <a:lnTo>
                  <a:pt x="14454" y="8176"/>
                </a:lnTo>
                <a:lnTo>
                  <a:pt x="14235" y="8079"/>
                </a:lnTo>
                <a:lnTo>
                  <a:pt x="14016" y="7957"/>
                </a:lnTo>
                <a:lnTo>
                  <a:pt x="13797" y="7811"/>
                </a:lnTo>
                <a:lnTo>
                  <a:pt x="13578" y="7689"/>
                </a:lnTo>
                <a:lnTo>
                  <a:pt x="13359" y="7568"/>
                </a:lnTo>
                <a:lnTo>
                  <a:pt x="13335" y="7592"/>
                </a:lnTo>
                <a:lnTo>
                  <a:pt x="13311" y="7616"/>
                </a:lnTo>
                <a:lnTo>
                  <a:pt x="13384" y="7738"/>
                </a:lnTo>
                <a:lnTo>
                  <a:pt x="13432" y="7860"/>
                </a:lnTo>
                <a:lnTo>
                  <a:pt x="13627" y="8054"/>
                </a:lnTo>
                <a:lnTo>
                  <a:pt x="13822" y="8249"/>
                </a:lnTo>
                <a:lnTo>
                  <a:pt x="14041" y="8419"/>
                </a:lnTo>
                <a:lnTo>
                  <a:pt x="14284" y="8565"/>
                </a:lnTo>
                <a:lnTo>
                  <a:pt x="14552" y="8687"/>
                </a:lnTo>
                <a:lnTo>
                  <a:pt x="14211" y="8760"/>
                </a:lnTo>
                <a:lnTo>
                  <a:pt x="13870" y="8833"/>
                </a:lnTo>
                <a:lnTo>
                  <a:pt x="13724" y="8736"/>
                </a:lnTo>
                <a:lnTo>
                  <a:pt x="13578" y="8663"/>
                </a:lnTo>
                <a:lnTo>
                  <a:pt x="13286" y="8492"/>
                </a:lnTo>
                <a:lnTo>
                  <a:pt x="13092" y="8322"/>
                </a:lnTo>
                <a:lnTo>
                  <a:pt x="12897" y="8152"/>
                </a:lnTo>
                <a:lnTo>
                  <a:pt x="12678" y="7981"/>
                </a:lnTo>
                <a:lnTo>
                  <a:pt x="12483" y="7835"/>
                </a:lnTo>
                <a:lnTo>
                  <a:pt x="12435" y="7835"/>
                </a:lnTo>
                <a:lnTo>
                  <a:pt x="12410" y="7860"/>
                </a:lnTo>
                <a:lnTo>
                  <a:pt x="12386" y="7884"/>
                </a:lnTo>
                <a:lnTo>
                  <a:pt x="12386" y="7908"/>
                </a:lnTo>
                <a:lnTo>
                  <a:pt x="12435" y="8030"/>
                </a:lnTo>
                <a:lnTo>
                  <a:pt x="12508" y="8176"/>
                </a:lnTo>
                <a:lnTo>
                  <a:pt x="12654" y="8395"/>
                </a:lnTo>
                <a:lnTo>
                  <a:pt x="12848" y="8614"/>
                </a:lnTo>
                <a:lnTo>
                  <a:pt x="13043" y="8784"/>
                </a:lnTo>
                <a:lnTo>
                  <a:pt x="13189" y="8906"/>
                </a:lnTo>
                <a:lnTo>
                  <a:pt x="12727" y="8906"/>
                </a:lnTo>
                <a:lnTo>
                  <a:pt x="12556" y="8760"/>
                </a:lnTo>
                <a:lnTo>
                  <a:pt x="12410" y="8638"/>
                </a:lnTo>
                <a:lnTo>
                  <a:pt x="12094" y="8322"/>
                </a:lnTo>
                <a:lnTo>
                  <a:pt x="11729" y="8054"/>
                </a:lnTo>
                <a:lnTo>
                  <a:pt x="11680" y="8054"/>
                </a:lnTo>
                <a:lnTo>
                  <a:pt x="11656" y="8079"/>
                </a:lnTo>
                <a:lnTo>
                  <a:pt x="11632" y="8103"/>
                </a:lnTo>
                <a:lnTo>
                  <a:pt x="11632" y="8152"/>
                </a:lnTo>
                <a:lnTo>
                  <a:pt x="11899" y="8517"/>
                </a:lnTo>
                <a:lnTo>
                  <a:pt x="12167" y="8857"/>
                </a:lnTo>
                <a:lnTo>
                  <a:pt x="12191" y="8882"/>
                </a:lnTo>
                <a:lnTo>
                  <a:pt x="12118" y="8882"/>
                </a:lnTo>
                <a:lnTo>
                  <a:pt x="11753" y="8833"/>
                </a:lnTo>
                <a:lnTo>
                  <a:pt x="11632" y="8663"/>
                </a:lnTo>
                <a:lnTo>
                  <a:pt x="11486" y="8517"/>
                </a:lnTo>
                <a:lnTo>
                  <a:pt x="11218" y="8176"/>
                </a:lnTo>
                <a:lnTo>
                  <a:pt x="10926" y="7860"/>
                </a:lnTo>
                <a:lnTo>
                  <a:pt x="10878" y="7835"/>
                </a:lnTo>
                <a:lnTo>
                  <a:pt x="10853" y="7835"/>
                </a:lnTo>
                <a:lnTo>
                  <a:pt x="10780" y="7860"/>
                </a:lnTo>
                <a:lnTo>
                  <a:pt x="10732" y="7908"/>
                </a:lnTo>
                <a:lnTo>
                  <a:pt x="10732" y="7957"/>
                </a:lnTo>
                <a:lnTo>
                  <a:pt x="10756" y="8006"/>
                </a:lnTo>
                <a:lnTo>
                  <a:pt x="10926" y="8322"/>
                </a:lnTo>
                <a:lnTo>
                  <a:pt x="11145" y="8638"/>
                </a:lnTo>
                <a:lnTo>
                  <a:pt x="11242" y="8736"/>
                </a:lnTo>
                <a:lnTo>
                  <a:pt x="10659" y="8614"/>
                </a:lnTo>
                <a:lnTo>
                  <a:pt x="10513" y="8492"/>
                </a:lnTo>
                <a:lnTo>
                  <a:pt x="10391" y="8273"/>
                </a:lnTo>
                <a:lnTo>
                  <a:pt x="10269" y="8054"/>
                </a:lnTo>
                <a:lnTo>
                  <a:pt x="10221" y="8006"/>
                </a:lnTo>
                <a:lnTo>
                  <a:pt x="10172" y="8006"/>
                </a:lnTo>
                <a:lnTo>
                  <a:pt x="10123" y="8030"/>
                </a:lnTo>
                <a:lnTo>
                  <a:pt x="10075" y="8079"/>
                </a:lnTo>
                <a:lnTo>
                  <a:pt x="10075" y="8176"/>
                </a:lnTo>
                <a:lnTo>
                  <a:pt x="10075" y="8298"/>
                </a:lnTo>
                <a:lnTo>
                  <a:pt x="10099" y="8395"/>
                </a:lnTo>
                <a:lnTo>
                  <a:pt x="10123" y="8492"/>
                </a:lnTo>
                <a:lnTo>
                  <a:pt x="9856" y="8419"/>
                </a:lnTo>
                <a:lnTo>
                  <a:pt x="9807" y="8273"/>
                </a:lnTo>
                <a:lnTo>
                  <a:pt x="9734" y="8103"/>
                </a:lnTo>
                <a:lnTo>
                  <a:pt x="9685" y="8079"/>
                </a:lnTo>
                <a:lnTo>
                  <a:pt x="9661" y="8103"/>
                </a:lnTo>
                <a:lnTo>
                  <a:pt x="9612" y="8225"/>
                </a:lnTo>
                <a:lnTo>
                  <a:pt x="9637" y="8371"/>
                </a:lnTo>
                <a:lnTo>
                  <a:pt x="9637" y="8371"/>
                </a:lnTo>
                <a:lnTo>
                  <a:pt x="9199" y="8249"/>
                </a:lnTo>
                <a:lnTo>
                  <a:pt x="8566" y="8079"/>
                </a:lnTo>
                <a:lnTo>
                  <a:pt x="8250" y="7957"/>
                </a:lnTo>
                <a:lnTo>
                  <a:pt x="7933" y="7835"/>
                </a:lnTo>
                <a:lnTo>
                  <a:pt x="7641" y="7689"/>
                </a:lnTo>
                <a:lnTo>
                  <a:pt x="7374" y="7519"/>
                </a:lnTo>
                <a:lnTo>
                  <a:pt x="7106" y="7300"/>
                </a:lnTo>
                <a:lnTo>
                  <a:pt x="6863" y="7057"/>
                </a:lnTo>
                <a:lnTo>
                  <a:pt x="6814" y="7008"/>
                </a:lnTo>
                <a:lnTo>
                  <a:pt x="6741" y="6984"/>
                </a:lnTo>
                <a:lnTo>
                  <a:pt x="6692" y="6886"/>
                </a:lnTo>
                <a:lnTo>
                  <a:pt x="6571" y="6813"/>
                </a:lnTo>
                <a:lnTo>
                  <a:pt x="6473" y="6813"/>
                </a:lnTo>
                <a:lnTo>
                  <a:pt x="6400" y="6862"/>
                </a:lnTo>
                <a:lnTo>
                  <a:pt x="6352" y="6886"/>
                </a:lnTo>
                <a:lnTo>
                  <a:pt x="5865" y="7422"/>
                </a:lnTo>
                <a:lnTo>
                  <a:pt x="5354" y="7933"/>
                </a:lnTo>
                <a:lnTo>
                  <a:pt x="4794" y="8395"/>
                </a:lnTo>
                <a:lnTo>
                  <a:pt x="4235" y="8857"/>
                </a:lnTo>
                <a:lnTo>
                  <a:pt x="3699" y="9222"/>
                </a:lnTo>
                <a:lnTo>
                  <a:pt x="3140" y="9563"/>
                </a:lnTo>
                <a:lnTo>
                  <a:pt x="2580" y="9904"/>
                </a:lnTo>
                <a:lnTo>
                  <a:pt x="2288" y="10050"/>
                </a:lnTo>
                <a:lnTo>
                  <a:pt x="2045" y="10123"/>
                </a:lnTo>
                <a:lnTo>
                  <a:pt x="1923" y="10171"/>
                </a:lnTo>
                <a:lnTo>
                  <a:pt x="1777" y="10171"/>
                </a:lnTo>
                <a:lnTo>
                  <a:pt x="1729" y="10123"/>
                </a:lnTo>
                <a:lnTo>
                  <a:pt x="1680" y="10074"/>
                </a:lnTo>
                <a:lnTo>
                  <a:pt x="1656" y="10001"/>
                </a:lnTo>
                <a:lnTo>
                  <a:pt x="1631" y="9904"/>
                </a:lnTo>
                <a:lnTo>
                  <a:pt x="1631" y="9782"/>
                </a:lnTo>
                <a:lnTo>
                  <a:pt x="1704" y="9685"/>
                </a:lnTo>
                <a:lnTo>
                  <a:pt x="1875" y="9612"/>
                </a:lnTo>
                <a:lnTo>
                  <a:pt x="2045" y="9539"/>
                </a:lnTo>
                <a:lnTo>
                  <a:pt x="2361" y="9320"/>
                </a:lnTo>
                <a:lnTo>
                  <a:pt x="2994" y="8906"/>
                </a:lnTo>
                <a:lnTo>
                  <a:pt x="3918" y="8298"/>
                </a:lnTo>
                <a:lnTo>
                  <a:pt x="4356" y="8030"/>
                </a:lnTo>
                <a:lnTo>
                  <a:pt x="4527" y="7884"/>
                </a:lnTo>
                <a:lnTo>
                  <a:pt x="4697" y="7714"/>
                </a:lnTo>
                <a:lnTo>
                  <a:pt x="4721" y="7665"/>
                </a:lnTo>
                <a:lnTo>
                  <a:pt x="4697" y="7616"/>
                </a:lnTo>
                <a:lnTo>
                  <a:pt x="4648" y="7592"/>
                </a:lnTo>
                <a:lnTo>
                  <a:pt x="4624" y="7592"/>
                </a:lnTo>
                <a:lnTo>
                  <a:pt x="4381" y="7665"/>
                </a:lnTo>
                <a:lnTo>
                  <a:pt x="4186" y="7762"/>
                </a:lnTo>
                <a:lnTo>
                  <a:pt x="3772" y="8030"/>
                </a:lnTo>
                <a:lnTo>
                  <a:pt x="2824" y="8638"/>
                </a:lnTo>
                <a:lnTo>
                  <a:pt x="2215" y="8979"/>
                </a:lnTo>
                <a:lnTo>
                  <a:pt x="1899" y="9198"/>
                </a:lnTo>
                <a:lnTo>
                  <a:pt x="1607" y="9417"/>
                </a:lnTo>
                <a:lnTo>
                  <a:pt x="1534" y="9368"/>
                </a:lnTo>
                <a:lnTo>
                  <a:pt x="1437" y="9344"/>
                </a:lnTo>
                <a:lnTo>
                  <a:pt x="1339" y="9344"/>
                </a:lnTo>
                <a:lnTo>
                  <a:pt x="1242" y="9417"/>
                </a:lnTo>
                <a:lnTo>
                  <a:pt x="1169" y="9466"/>
                </a:lnTo>
                <a:lnTo>
                  <a:pt x="1096" y="9539"/>
                </a:lnTo>
                <a:lnTo>
                  <a:pt x="1023" y="9539"/>
                </a:lnTo>
                <a:lnTo>
                  <a:pt x="999" y="9490"/>
                </a:lnTo>
                <a:lnTo>
                  <a:pt x="974" y="9417"/>
                </a:lnTo>
                <a:lnTo>
                  <a:pt x="950" y="9344"/>
                </a:lnTo>
                <a:lnTo>
                  <a:pt x="974" y="9271"/>
                </a:lnTo>
                <a:lnTo>
                  <a:pt x="999" y="9222"/>
                </a:lnTo>
                <a:lnTo>
                  <a:pt x="1072" y="9174"/>
                </a:lnTo>
                <a:lnTo>
                  <a:pt x="1315" y="9174"/>
                </a:lnTo>
                <a:lnTo>
                  <a:pt x="1388" y="9125"/>
                </a:lnTo>
                <a:lnTo>
                  <a:pt x="1437" y="9028"/>
                </a:lnTo>
                <a:lnTo>
                  <a:pt x="1485" y="8955"/>
                </a:lnTo>
                <a:lnTo>
                  <a:pt x="1729" y="8857"/>
                </a:lnTo>
                <a:lnTo>
                  <a:pt x="1996" y="8736"/>
                </a:lnTo>
                <a:lnTo>
                  <a:pt x="2580" y="8468"/>
                </a:lnTo>
                <a:lnTo>
                  <a:pt x="3164" y="8200"/>
                </a:lnTo>
                <a:lnTo>
                  <a:pt x="3772" y="7860"/>
                </a:lnTo>
                <a:lnTo>
                  <a:pt x="4405" y="7495"/>
                </a:lnTo>
                <a:lnTo>
                  <a:pt x="4648" y="7373"/>
                </a:lnTo>
                <a:lnTo>
                  <a:pt x="4892" y="7227"/>
                </a:lnTo>
                <a:lnTo>
                  <a:pt x="5111" y="7032"/>
                </a:lnTo>
                <a:lnTo>
                  <a:pt x="5208" y="6935"/>
                </a:lnTo>
                <a:lnTo>
                  <a:pt x="5281" y="6838"/>
                </a:lnTo>
                <a:lnTo>
                  <a:pt x="5281" y="6789"/>
                </a:lnTo>
                <a:lnTo>
                  <a:pt x="5281" y="6765"/>
                </a:lnTo>
                <a:lnTo>
                  <a:pt x="5232" y="6740"/>
                </a:lnTo>
                <a:lnTo>
                  <a:pt x="5208" y="6740"/>
                </a:lnTo>
                <a:lnTo>
                  <a:pt x="5062" y="6765"/>
                </a:lnTo>
                <a:lnTo>
                  <a:pt x="4940" y="6813"/>
                </a:lnTo>
                <a:lnTo>
                  <a:pt x="4697" y="6935"/>
                </a:lnTo>
                <a:lnTo>
                  <a:pt x="4235" y="7227"/>
                </a:lnTo>
                <a:lnTo>
                  <a:pt x="3699" y="7543"/>
                </a:lnTo>
                <a:lnTo>
                  <a:pt x="3164" y="7835"/>
                </a:lnTo>
                <a:lnTo>
                  <a:pt x="2605" y="8127"/>
                </a:lnTo>
                <a:lnTo>
                  <a:pt x="2045" y="8395"/>
                </a:lnTo>
                <a:lnTo>
                  <a:pt x="1704" y="8541"/>
                </a:lnTo>
                <a:lnTo>
                  <a:pt x="1534" y="8590"/>
                </a:lnTo>
                <a:lnTo>
                  <a:pt x="1388" y="8687"/>
                </a:lnTo>
                <a:lnTo>
                  <a:pt x="1291" y="8638"/>
                </a:lnTo>
                <a:lnTo>
                  <a:pt x="1120" y="8614"/>
                </a:lnTo>
                <a:lnTo>
                  <a:pt x="974" y="8638"/>
                </a:lnTo>
                <a:lnTo>
                  <a:pt x="804" y="8614"/>
                </a:lnTo>
                <a:lnTo>
                  <a:pt x="682" y="8273"/>
                </a:lnTo>
                <a:lnTo>
                  <a:pt x="1047" y="8127"/>
                </a:lnTo>
                <a:lnTo>
                  <a:pt x="2142" y="7738"/>
                </a:lnTo>
                <a:lnTo>
                  <a:pt x="4332" y="6935"/>
                </a:lnTo>
                <a:lnTo>
                  <a:pt x="6327" y="6181"/>
                </a:lnTo>
                <a:lnTo>
                  <a:pt x="7422" y="5767"/>
                </a:lnTo>
                <a:lnTo>
                  <a:pt x="7690" y="5645"/>
                </a:lnTo>
                <a:lnTo>
                  <a:pt x="7787" y="5597"/>
                </a:lnTo>
                <a:lnTo>
                  <a:pt x="7909" y="5499"/>
                </a:lnTo>
                <a:lnTo>
                  <a:pt x="8079" y="5499"/>
                </a:lnTo>
                <a:lnTo>
                  <a:pt x="8055" y="5524"/>
                </a:lnTo>
                <a:lnTo>
                  <a:pt x="8055" y="5597"/>
                </a:lnTo>
                <a:lnTo>
                  <a:pt x="8079" y="5694"/>
                </a:lnTo>
                <a:lnTo>
                  <a:pt x="8128" y="5791"/>
                </a:lnTo>
                <a:lnTo>
                  <a:pt x="8201" y="5840"/>
                </a:lnTo>
                <a:lnTo>
                  <a:pt x="8639" y="6035"/>
                </a:lnTo>
                <a:lnTo>
                  <a:pt x="9101" y="6205"/>
                </a:lnTo>
                <a:lnTo>
                  <a:pt x="9564" y="6327"/>
                </a:lnTo>
                <a:lnTo>
                  <a:pt x="10050" y="6424"/>
                </a:lnTo>
                <a:lnTo>
                  <a:pt x="10537" y="6497"/>
                </a:lnTo>
                <a:lnTo>
                  <a:pt x="11023" y="6521"/>
                </a:lnTo>
                <a:lnTo>
                  <a:pt x="11510" y="6497"/>
                </a:lnTo>
                <a:lnTo>
                  <a:pt x="11997" y="6448"/>
                </a:lnTo>
                <a:lnTo>
                  <a:pt x="12459" y="6351"/>
                </a:lnTo>
                <a:lnTo>
                  <a:pt x="12921" y="6229"/>
                </a:lnTo>
                <a:lnTo>
                  <a:pt x="13384" y="6083"/>
                </a:lnTo>
                <a:lnTo>
                  <a:pt x="13870" y="5889"/>
                </a:lnTo>
                <a:lnTo>
                  <a:pt x="14308" y="5670"/>
                </a:lnTo>
                <a:lnTo>
                  <a:pt x="14722" y="5402"/>
                </a:lnTo>
                <a:lnTo>
                  <a:pt x="14917" y="5256"/>
                </a:lnTo>
                <a:lnTo>
                  <a:pt x="15111" y="5086"/>
                </a:lnTo>
                <a:lnTo>
                  <a:pt x="15257" y="4915"/>
                </a:lnTo>
                <a:lnTo>
                  <a:pt x="15403" y="4745"/>
                </a:lnTo>
                <a:lnTo>
                  <a:pt x="15452" y="4672"/>
                </a:lnTo>
                <a:lnTo>
                  <a:pt x="15452" y="4575"/>
                </a:lnTo>
                <a:lnTo>
                  <a:pt x="15428" y="4502"/>
                </a:lnTo>
                <a:lnTo>
                  <a:pt x="15379" y="4453"/>
                </a:lnTo>
                <a:lnTo>
                  <a:pt x="15306" y="4404"/>
                </a:lnTo>
                <a:lnTo>
                  <a:pt x="15233" y="4380"/>
                </a:lnTo>
                <a:lnTo>
                  <a:pt x="15160" y="4380"/>
                </a:lnTo>
                <a:lnTo>
                  <a:pt x="15063" y="4404"/>
                </a:lnTo>
                <a:lnTo>
                  <a:pt x="14746" y="4623"/>
                </a:lnTo>
                <a:lnTo>
                  <a:pt x="14406" y="4842"/>
                </a:lnTo>
                <a:lnTo>
                  <a:pt x="14089" y="5086"/>
                </a:lnTo>
                <a:lnTo>
                  <a:pt x="13749" y="5280"/>
                </a:lnTo>
                <a:lnTo>
                  <a:pt x="13359" y="5475"/>
                </a:lnTo>
                <a:lnTo>
                  <a:pt x="12970" y="5621"/>
                </a:lnTo>
                <a:lnTo>
                  <a:pt x="12581" y="5743"/>
                </a:lnTo>
                <a:lnTo>
                  <a:pt x="12167" y="5840"/>
                </a:lnTo>
                <a:lnTo>
                  <a:pt x="11729" y="5913"/>
                </a:lnTo>
                <a:lnTo>
                  <a:pt x="11291" y="5937"/>
                </a:lnTo>
                <a:lnTo>
                  <a:pt x="10853" y="5937"/>
                </a:lnTo>
                <a:lnTo>
                  <a:pt x="10415" y="5913"/>
                </a:lnTo>
                <a:lnTo>
                  <a:pt x="9977" y="5840"/>
                </a:lnTo>
                <a:lnTo>
                  <a:pt x="9539" y="5743"/>
                </a:lnTo>
                <a:lnTo>
                  <a:pt x="9126" y="5597"/>
                </a:lnTo>
                <a:lnTo>
                  <a:pt x="8712" y="5451"/>
                </a:lnTo>
                <a:lnTo>
                  <a:pt x="8785" y="5353"/>
                </a:lnTo>
                <a:lnTo>
                  <a:pt x="8858" y="5280"/>
                </a:lnTo>
                <a:lnTo>
                  <a:pt x="8907" y="5183"/>
                </a:lnTo>
                <a:lnTo>
                  <a:pt x="8931" y="5110"/>
                </a:lnTo>
                <a:lnTo>
                  <a:pt x="8931" y="5013"/>
                </a:lnTo>
                <a:lnTo>
                  <a:pt x="8882" y="4915"/>
                </a:lnTo>
                <a:lnTo>
                  <a:pt x="8834" y="4842"/>
                </a:lnTo>
                <a:lnTo>
                  <a:pt x="8761" y="4794"/>
                </a:lnTo>
                <a:lnTo>
                  <a:pt x="8688" y="4769"/>
                </a:lnTo>
                <a:lnTo>
                  <a:pt x="8566" y="4794"/>
                </a:lnTo>
                <a:lnTo>
                  <a:pt x="8323" y="4867"/>
                </a:lnTo>
                <a:lnTo>
                  <a:pt x="8201" y="4915"/>
                </a:lnTo>
                <a:lnTo>
                  <a:pt x="8055" y="4940"/>
                </a:lnTo>
                <a:lnTo>
                  <a:pt x="7933" y="4940"/>
                </a:lnTo>
                <a:lnTo>
                  <a:pt x="7812" y="4915"/>
                </a:lnTo>
                <a:lnTo>
                  <a:pt x="7714" y="4842"/>
                </a:lnTo>
                <a:lnTo>
                  <a:pt x="7617" y="4721"/>
                </a:lnTo>
                <a:lnTo>
                  <a:pt x="7617" y="4696"/>
                </a:lnTo>
                <a:lnTo>
                  <a:pt x="7641" y="4672"/>
                </a:lnTo>
                <a:lnTo>
                  <a:pt x="7714" y="4599"/>
                </a:lnTo>
                <a:lnTo>
                  <a:pt x="7812" y="4550"/>
                </a:lnTo>
                <a:lnTo>
                  <a:pt x="7958" y="4502"/>
                </a:lnTo>
                <a:lnTo>
                  <a:pt x="8250" y="4429"/>
                </a:lnTo>
                <a:lnTo>
                  <a:pt x="8420" y="4404"/>
                </a:lnTo>
                <a:lnTo>
                  <a:pt x="10269" y="3991"/>
                </a:lnTo>
                <a:lnTo>
                  <a:pt x="12118" y="3553"/>
                </a:lnTo>
                <a:lnTo>
                  <a:pt x="12970" y="3383"/>
                </a:lnTo>
                <a:lnTo>
                  <a:pt x="13189" y="3334"/>
                </a:lnTo>
                <a:lnTo>
                  <a:pt x="13408" y="3261"/>
                </a:lnTo>
                <a:lnTo>
                  <a:pt x="13603" y="3188"/>
                </a:lnTo>
                <a:lnTo>
                  <a:pt x="13773" y="3066"/>
                </a:lnTo>
                <a:lnTo>
                  <a:pt x="13846" y="2993"/>
                </a:lnTo>
                <a:lnTo>
                  <a:pt x="13846" y="2896"/>
                </a:lnTo>
                <a:lnTo>
                  <a:pt x="13895" y="2847"/>
                </a:lnTo>
                <a:lnTo>
                  <a:pt x="13895" y="2750"/>
                </a:lnTo>
                <a:lnTo>
                  <a:pt x="13895" y="2555"/>
                </a:lnTo>
                <a:lnTo>
                  <a:pt x="13919" y="2385"/>
                </a:lnTo>
                <a:lnTo>
                  <a:pt x="13943" y="2215"/>
                </a:lnTo>
                <a:lnTo>
                  <a:pt x="13992" y="2044"/>
                </a:lnTo>
                <a:lnTo>
                  <a:pt x="14065" y="1874"/>
                </a:lnTo>
                <a:lnTo>
                  <a:pt x="14138" y="1728"/>
                </a:lnTo>
                <a:lnTo>
                  <a:pt x="14211" y="1582"/>
                </a:lnTo>
                <a:lnTo>
                  <a:pt x="14333" y="1436"/>
                </a:lnTo>
                <a:lnTo>
                  <a:pt x="14552" y="1193"/>
                </a:lnTo>
                <a:lnTo>
                  <a:pt x="14844" y="974"/>
                </a:lnTo>
                <a:lnTo>
                  <a:pt x="15136" y="779"/>
                </a:lnTo>
                <a:lnTo>
                  <a:pt x="15476" y="657"/>
                </a:lnTo>
                <a:lnTo>
                  <a:pt x="15817" y="560"/>
                </a:lnTo>
                <a:lnTo>
                  <a:pt x="16158" y="511"/>
                </a:lnTo>
                <a:close/>
                <a:moveTo>
                  <a:pt x="16182" y="0"/>
                </a:moveTo>
                <a:lnTo>
                  <a:pt x="15817" y="49"/>
                </a:lnTo>
                <a:lnTo>
                  <a:pt x="15476" y="122"/>
                </a:lnTo>
                <a:lnTo>
                  <a:pt x="15136" y="268"/>
                </a:lnTo>
                <a:lnTo>
                  <a:pt x="14795" y="414"/>
                </a:lnTo>
                <a:lnTo>
                  <a:pt x="14503" y="633"/>
                </a:lnTo>
                <a:lnTo>
                  <a:pt x="14235" y="852"/>
                </a:lnTo>
                <a:lnTo>
                  <a:pt x="13992" y="1120"/>
                </a:lnTo>
                <a:lnTo>
                  <a:pt x="13797" y="1387"/>
                </a:lnTo>
                <a:lnTo>
                  <a:pt x="13651" y="1704"/>
                </a:lnTo>
                <a:lnTo>
                  <a:pt x="13530" y="2044"/>
                </a:lnTo>
                <a:lnTo>
                  <a:pt x="13505" y="2215"/>
                </a:lnTo>
                <a:lnTo>
                  <a:pt x="13481" y="2385"/>
                </a:lnTo>
                <a:lnTo>
                  <a:pt x="13481" y="2580"/>
                </a:lnTo>
                <a:lnTo>
                  <a:pt x="13481" y="2750"/>
                </a:lnTo>
                <a:lnTo>
                  <a:pt x="13481" y="2774"/>
                </a:lnTo>
                <a:lnTo>
                  <a:pt x="13238" y="2799"/>
                </a:lnTo>
                <a:lnTo>
                  <a:pt x="12994" y="2847"/>
                </a:lnTo>
                <a:lnTo>
                  <a:pt x="12532" y="2945"/>
                </a:lnTo>
                <a:lnTo>
                  <a:pt x="11802" y="3115"/>
                </a:lnTo>
                <a:lnTo>
                  <a:pt x="11048" y="3261"/>
                </a:lnTo>
                <a:lnTo>
                  <a:pt x="8104" y="3918"/>
                </a:lnTo>
                <a:lnTo>
                  <a:pt x="7885" y="3967"/>
                </a:lnTo>
                <a:lnTo>
                  <a:pt x="7666" y="4015"/>
                </a:lnTo>
                <a:lnTo>
                  <a:pt x="7447" y="4113"/>
                </a:lnTo>
                <a:lnTo>
                  <a:pt x="7276" y="4210"/>
                </a:lnTo>
                <a:lnTo>
                  <a:pt x="7203" y="4283"/>
                </a:lnTo>
                <a:lnTo>
                  <a:pt x="7130" y="4356"/>
                </a:lnTo>
                <a:lnTo>
                  <a:pt x="7082" y="4429"/>
                </a:lnTo>
                <a:lnTo>
                  <a:pt x="7057" y="4526"/>
                </a:lnTo>
                <a:lnTo>
                  <a:pt x="7033" y="4623"/>
                </a:lnTo>
                <a:lnTo>
                  <a:pt x="7033" y="4721"/>
                </a:lnTo>
                <a:lnTo>
                  <a:pt x="7057" y="4842"/>
                </a:lnTo>
                <a:lnTo>
                  <a:pt x="7106" y="4988"/>
                </a:lnTo>
                <a:lnTo>
                  <a:pt x="7155" y="5086"/>
                </a:lnTo>
                <a:lnTo>
                  <a:pt x="7228" y="5183"/>
                </a:lnTo>
                <a:lnTo>
                  <a:pt x="7301" y="5280"/>
                </a:lnTo>
                <a:lnTo>
                  <a:pt x="7374" y="5329"/>
                </a:lnTo>
                <a:lnTo>
                  <a:pt x="7057" y="5451"/>
                </a:lnTo>
                <a:lnTo>
                  <a:pt x="6765" y="5572"/>
                </a:lnTo>
                <a:lnTo>
                  <a:pt x="6035" y="5816"/>
                </a:lnTo>
                <a:lnTo>
                  <a:pt x="5305" y="6059"/>
                </a:lnTo>
                <a:lnTo>
                  <a:pt x="2191" y="7154"/>
                </a:lnTo>
                <a:lnTo>
                  <a:pt x="731" y="7689"/>
                </a:lnTo>
                <a:lnTo>
                  <a:pt x="512" y="7762"/>
                </a:lnTo>
                <a:lnTo>
                  <a:pt x="342" y="7860"/>
                </a:lnTo>
                <a:lnTo>
                  <a:pt x="196" y="8006"/>
                </a:lnTo>
                <a:lnTo>
                  <a:pt x="123" y="8079"/>
                </a:lnTo>
                <a:lnTo>
                  <a:pt x="74" y="8176"/>
                </a:lnTo>
                <a:lnTo>
                  <a:pt x="25" y="8322"/>
                </a:lnTo>
                <a:lnTo>
                  <a:pt x="1" y="8468"/>
                </a:lnTo>
                <a:lnTo>
                  <a:pt x="1" y="8565"/>
                </a:lnTo>
                <a:lnTo>
                  <a:pt x="50" y="8687"/>
                </a:lnTo>
                <a:lnTo>
                  <a:pt x="123" y="8784"/>
                </a:lnTo>
                <a:lnTo>
                  <a:pt x="196" y="8857"/>
                </a:lnTo>
                <a:lnTo>
                  <a:pt x="293" y="8930"/>
                </a:lnTo>
                <a:lnTo>
                  <a:pt x="415" y="9003"/>
                </a:lnTo>
                <a:lnTo>
                  <a:pt x="366" y="9125"/>
                </a:lnTo>
                <a:lnTo>
                  <a:pt x="317" y="9271"/>
                </a:lnTo>
                <a:lnTo>
                  <a:pt x="317" y="9417"/>
                </a:lnTo>
                <a:lnTo>
                  <a:pt x="317" y="9563"/>
                </a:lnTo>
                <a:lnTo>
                  <a:pt x="366" y="9685"/>
                </a:lnTo>
                <a:lnTo>
                  <a:pt x="415" y="9782"/>
                </a:lnTo>
                <a:lnTo>
                  <a:pt x="488" y="9879"/>
                </a:lnTo>
                <a:lnTo>
                  <a:pt x="561" y="9952"/>
                </a:lnTo>
                <a:lnTo>
                  <a:pt x="682" y="10001"/>
                </a:lnTo>
                <a:lnTo>
                  <a:pt x="780" y="10025"/>
                </a:lnTo>
                <a:lnTo>
                  <a:pt x="901" y="10050"/>
                </a:lnTo>
                <a:lnTo>
                  <a:pt x="1023" y="10050"/>
                </a:lnTo>
                <a:lnTo>
                  <a:pt x="1047" y="10196"/>
                </a:lnTo>
                <a:lnTo>
                  <a:pt x="1096" y="10317"/>
                </a:lnTo>
                <a:lnTo>
                  <a:pt x="1193" y="10415"/>
                </a:lnTo>
                <a:lnTo>
                  <a:pt x="1315" y="10512"/>
                </a:lnTo>
                <a:lnTo>
                  <a:pt x="1412" y="10561"/>
                </a:lnTo>
                <a:lnTo>
                  <a:pt x="1534" y="10609"/>
                </a:lnTo>
                <a:lnTo>
                  <a:pt x="1656" y="10658"/>
                </a:lnTo>
                <a:lnTo>
                  <a:pt x="1996" y="10658"/>
                </a:lnTo>
                <a:lnTo>
                  <a:pt x="2240" y="10609"/>
                </a:lnTo>
                <a:lnTo>
                  <a:pt x="2459" y="10536"/>
                </a:lnTo>
                <a:lnTo>
                  <a:pt x="2702" y="10415"/>
                </a:lnTo>
                <a:lnTo>
                  <a:pt x="3140" y="10196"/>
                </a:lnTo>
                <a:lnTo>
                  <a:pt x="3578" y="9928"/>
                </a:lnTo>
                <a:lnTo>
                  <a:pt x="4040" y="9636"/>
                </a:lnTo>
                <a:lnTo>
                  <a:pt x="4478" y="9320"/>
                </a:lnTo>
                <a:lnTo>
                  <a:pt x="4892" y="9003"/>
                </a:lnTo>
                <a:lnTo>
                  <a:pt x="5305" y="8663"/>
                </a:lnTo>
                <a:lnTo>
                  <a:pt x="5719" y="8298"/>
                </a:lnTo>
                <a:lnTo>
                  <a:pt x="6108" y="7933"/>
                </a:lnTo>
                <a:lnTo>
                  <a:pt x="6473" y="7543"/>
                </a:lnTo>
                <a:lnTo>
                  <a:pt x="6717" y="7787"/>
                </a:lnTo>
                <a:lnTo>
                  <a:pt x="7009" y="8030"/>
                </a:lnTo>
                <a:lnTo>
                  <a:pt x="7325" y="8200"/>
                </a:lnTo>
                <a:lnTo>
                  <a:pt x="7641" y="8371"/>
                </a:lnTo>
                <a:lnTo>
                  <a:pt x="7982" y="8517"/>
                </a:lnTo>
                <a:lnTo>
                  <a:pt x="8347" y="8614"/>
                </a:lnTo>
                <a:lnTo>
                  <a:pt x="9053" y="8809"/>
                </a:lnTo>
                <a:lnTo>
                  <a:pt x="10221" y="9101"/>
                </a:lnTo>
                <a:lnTo>
                  <a:pt x="10829" y="9198"/>
                </a:lnTo>
                <a:lnTo>
                  <a:pt x="11413" y="9295"/>
                </a:lnTo>
                <a:lnTo>
                  <a:pt x="11364" y="9368"/>
                </a:lnTo>
                <a:lnTo>
                  <a:pt x="11291" y="9758"/>
                </a:lnTo>
                <a:lnTo>
                  <a:pt x="11194" y="10147"/>
                </a:lnTo>
                <a:lnTo>
                  <a:pt x="11145" y="10536"/>
                </a:lnTo>
                <a:lnTo>
                  <a:pt x="11121" y="10926"/>
                </a:lnTo>
                <a:lnTo>
                  <a:pt x="11121" y="10999"/>
                </a:lnTo>
                <a:lnTo>
                  <a:pt x="11169" y="11072"/>
                </a:lnTo>
                <a:lnTo>
                  <a:pt x="11218" y="11096"/>
                </a:lnTo>
                <a:lnTo>
                  <a:pt x="11291" y="11096"/>
                </a:lnTo>
                <a:lnTo>
                  <a:pt x="11340" y="11169"/>
                </a:lnTo>
                <a:lnTo>
                  <a:pt x="11388" y="11218"/>
                </a:lnTo>
                <a:lnTo>
                  <a:pt x="11534" y="11291"/>
                </a:lnTo>
                <a:lnTo>
                  <a:pt x="11729" y="11388"/>
                </a:lnTo>
                <a:lnTo>
                  <a:pt x="11826" y="11437"/>
                </a:lnTo>
                <a:lnTo>
                  <a:pt x="11972" y="11437"/>
                </a:lnTo>
                <a:lnTo>
                  <a:pt x="12021" y="11412"/>
                </a:lnTo>
                <a:lnTo>
                  <a:pt x="12070" y="11364"/>
                </a:lnTo>
                <a:lnTo>
                  <a:pt x="12070" y="11339"/>
                </a:lnTo>
                <a:lnTo>
                  <a:pt x="12070" y="11218"/>
                </a:lnTo>
                <a:lnTo>
                  <a:pt x="12045" y="11193"/>
                </a:lnTo>
                <a:lnTo>
                  <a:pt x="11997" y="11145"/>
                </a:lnTo>
                <a:lnTo>
                  <a:pt x="11851" y="11072"/>
                </a:lnTo>
                <a:lnTo>
                  <a:pt x="11705" y="10999"/>
                </a:lnTo>
                <a:lnTo>
                  <a:pt x="11632" y="10974"/>
                </a:lnTo>
                <a:lnTo>
                  <a:pt x="11997" y="10877"/>
                </a:lnTo>
                <a:lnTo>
                  <a:pt x="12094" y="10828"/>
                </a:lnTo>
                <a:lnTo>
                  <a:pt x="12118" y="10780"/>
                </a:lnTo>
                <a:lnTo>
                  <a:pt x="12143" y="10707"/>
                </a:lnTo>
                <a:lnTo>
                  <a:pt x="12143" y="10634"/>
                </a:lnTo>
                <a:lnTo>
                  <a:pt x="12118" y="10561"/>
                </a:lnTo>
                <a:lnTo>
                  <a:pt x="12070" y="10512"/>
                </a:lnTo>
                <a:lnTo>
                  <a:pt x="11997" y="10488"/>
                </a:lnTo>
                <a:lnTo>
                  <a:pt x="11899" y="10488"/>
                </a:lnTo>
                <a:lnTo>
                  <a:pt x="11753" y="10512"/>
                </a:lnTo>
                <a:lnTo>
                  <a:pt x="11510" y="10585"/>
                </a:lnTo>
                <a:lnTo>
                  <a:pt x="11559" y="10366"/>
                </a:lnTo>
                <a:lnTo>
                  <a:pt x="11583" y="10147"/>
                </a:lnTo>
                <a:lnTo>
                  <a:pt x="11632" y="9952"/>
                </a:lnTo>
                <a:lnTo>
                  <a:pt x="11705" y="9758"/>
                </a:lnTo>
                <a:lnTo>
                  <a:pt x="11826" y="9393"/>
                </a:lnTo>
                <a:lnTo>
                  <a:pt x="11826" y="9368"/>
                </a:lnTo>
                <a:lnTo>
                  <a:pt x="11899" y="9368"/>
                </a:lnTo>
                <a:lnTo>
                  <a:pt x="11924" y="9539"/>
                </a:lnTo>
                <a:lnTo>
                  <a:pt x="11972" y="9733"/>
                </a:lnTo>
                <a:lnTo>
                  <a:pt x="12094" y="10074"/>
                </a:lnTo>
                <a:lnTo>
                  <a:pt x="12216" y="10415"/>
                </a:lnTo>
                <a:lnTo>
                  <a:pt x="12337" y="10731"/>
                </a:lnTo>
                <a:lnTo>
                  <a:pt x="12337" y="10780"/>
                </a:lnTo>
                <a:lnTo>
                  <a:pt x="12386" y="10853"/>
                </a:lnTo>
                <a:lnTo>
                  <a:pt x="12435" y="10926"/>
                </a:lnTo>
                <a:lnTo>
                  <a:pt x="12605" y="11047"/>
                </a:lnTo>
                <a:lnTo>
                  <a:pt x="12800" y="11193"/>
                </a:lnTo>
                <a:lnTo>
                  <a:pt x="13019" y="11291"/>
                </a:lnTo>
                <a:lnTo>
                  <a:pt x="13116" y="11315"/>
                </a:lnTo>
                <a:lnTo>
                  <a:pt x="13189" y="11315"/>
                </a:lnTo>
                <a:lnTo>
                  <a:pt x="13238" y="11266"/>
                </a:lnTo>
                <a:lnTo>
                  <a:pt x="13286" y="11218"/>
                </a:lnTo>
                <a:lnTo>
                  <a:pt x="13311" y="11169"/>
                </a:lnTo>
                <a:lnTo>
                  <a:pt x="13311" y="11096"/>
                </a:lnTo>
                <a:lnTo>
                  <a:pt x="13286" y="11023"/>
                </a:lnTo>
                <a:lnTo>
                  <a:pt x="13213" y="10950"/>
                </a:lnTo>
                <a:lnTo>
                  <a:pt x="13116" y="10901"/>
                </a:lnTo>
                <a:lnTo>
                  <a:pt x="13457" y="10901"/>
                </a:lnTo>
                <a:lnTo>
                  <a:pt x="13603" y="10877"/>
                </a:lnTo>
                <a:lnTo>
                  <a:pt x="13676" y="10853"/>
                </a:lnTo>
                <a:lnTo>
                  <a:pt x="13724" y="10804"/>
                </a:lnTo>
                <a:lnTo>
                  <a:pt x="13773" y="10731"/>
                </a:lnTo>
                <a:lnTo>
                  <a:pt x="13773" y="10658"/>
                </a:lnTo>
                <a:lnTo>
                  <a:pt x="13773" y="10609"/>
                </a:lnTo>
                <a:lnTo>
                  <a:pt x="13724" y="10536"/>
                </a:lnTo>
                <a:lnTo>
                  <a:pt x="13676" y="10488"/>
                </a:lnTo>
                <a:lnTo>
                  <a:pt x="13627" y="10463"/>
                </a:lnTo>
                <a:lnTo>
                  <a:pt x="13481" y="10439"/>
                </a:lnTo>
                <a:lnTo>
                  <a:pt x="13019" y="10439"/>
                </a:lnTo>
                <a:lnTo>
                  <a:pt x="12824" y="10463"/>
                </a:lnTo>
                <a:lnTo>
                  <a:pt x="12556" y="9831"/>
                </a:lnTo>
                <a:lnTo>
                  <a:pt x="12410" y="9417"/>
                </a:lnTo>
                <a:lnTo>
                  <a:pt x="12848" y="9441"/>
                </a:lnTo>
                <a:lnTo>
                  <a:pt x="13189" y="9417"/>
                </a:lnTo>
                <a:lnTo>
                  <a:pt x="13554" y="9417"/>
                </a:lnTo>
                <a:lnTo>
                  <a:pt x="13895" y="9368"/>
                </a:lnTo>
                <a:lnTo>
                  <a:pt x="14211" y="9295"/>
                </a:lnTo>
                <a:lnTo>
                  <a:pt x="14552" y="9222"/>
                </a:lnTo>
                <a:lnTo>
                  <a:pt x="14868" y="9125"/>
                </a:lnTo>
                <a:lnTo>
                  <a:pt x="15184" y="9003"/>
                </a:lnTo>
                <a:lnTo>
                  <a:pt x="15476" y="8882"/>
                </a:lnTo>
                <a:lnTo>
                  <a:pt x="15768" y="8736"/>
                </a:lnTo>
                <a:lnTo>
                  <a:pt x="16036" y="8565"/>
                </a:lnTo>
                <a:lnTo>
                  <a:pt x="16304" y="8371"/>
                </a:lnTo>
                <a:lnTo>
                  <a:pt x="16571" y="8152"/>
                </a:lnTo>
                <a:lnTo>
                  <a:pt x="16790" y="7933"/>
                </a:lnTo>
                <a:lnTo>
                  <a:pt x="17034" y="7689"/>
                </a:lnTo>
                <a:lnTo>
                  <a:pt x="17228" y="7422"/>
                </a:lnTo>
                <a:lnTo>
                  <a:pt x="17423" y="7154"/>
                </a:lnTo>
                <a:lnTo>
                  <a:pt x="17545" y="7105"/>
                </a:lnTo>
                <a:lnTo>
                  <a:pt x="17666" y="7057"/>
                </a:lnTo>
                <a:lnTo>
                  <a:pt x="17691" y="7008"/>
                </a:lnTo>
                <a:lnTo>
                  <a:pt x="17691" y="6959"/>
                </a:lnTo>
                <a:lnTo>
                  <a:pt x="17666" y="6911"/>
                </a:lnTo>
                <a:lnTo>
                  <a:pt x="17642" y="6862"/>
                </a:lnTo>
                <a:lnTo>
                  <a:pt x="17593" y="6862"/>
                </a:lnTo>
                <a:lnTo>
                  <a:pt x="17739" y="6619"/>
                </a:lnTo>
                <a:lnTo>
                  <a:pt x="17837" y="6351"/>
                </a:lnTo>
                <a:lnTo>
                  <a:pt x="18007" y="5937"/>
                </a:lnTo>
                <a:lnTo>
                  <a:pt x="18129" y="5524"/>
                </a:lnTo>
                <a:lnTo>
                  <a:pt x="18226" y="5086"/>
                </a:lnTo>
                <a:lnTo>
                  <a:pt x="18323" y="4672"/>
                </a:lnTo>
                <a:lnTo>
                  <a:pt x="18396" y="4234"/>
                </a:lnTo>
                <a:lnTo>
                  <a:pt x="18445" y="3796"/>
                </a:lnTo>
                <a:lnTo>
                  <a:pt x="18518" y="2920"/>
                </a:lnTo>
                <a:lnTo>
                  <a:pt x="18542" y="2653"/>
                </a:lnTo>
                <a:lnTo>
                  <a:pt x="18786" y="2774"/>
                </a:lnTo>
                <a:lnTo>
                  <a:pt x="19029" y="2872"/>
                </a:lnTo>
                <a:lnTo>
                  <a:pt x="19150" y="2896"/>
                </a:lnTo>
                <a:lnTo>
                  <a:pt x="19223" y="2872"/>
                </a:lnTo>
                <a:lnTo>
                  <a:pt x="19296" y="2799"/>
                </a:lnTo>
                <a:lnTo>
                  <a:pt x="19345" y="2726"/>
                </a:lnTo>
                <a:lnTo>
                  <a:pt x="19369" y="2628"/>
                </a:lnTo>
                <a:lnTo>
                  <a:pt x="19369" y="2531"/>
                </a:lnTo>
                <a:lnTo>
                  <a:pt x="19321" y="2434"/>
                </a:lnTo>
                <a:lnTo>
                  <a:pt x="19248" y="2361"/>
                </a:lnTo>
                <a:lnTo>
                  <a:pt x="19102" y="2288"/>
                </a:lnTo>
                <a:lnTo>
                  <a:pt x="18956" y="2215"/>
                </a:lnTo>
                <a:lnTo>
                  <a:pt x="18737" y="2117"/>
                </a:lnTo>
                <a:lnTo>
                  <a:pt x="18980" y="2020"/>
                </a:lnTo>
                <a:lnTo>
                  <a:pt x="19199" y="1947"/>
                </a:lnTo>
                <a:lnTo>
                  <a:pt x="19394" y="1874"/>
                </a:lnTo>
                <a:lnTo>
                  <a:pt x="19588" y="1801"/>
                </a:lnTo>
                <a:lnTo>
                  <a:pt x="19661" y="1728"/>
                </a:lnTo>
                <a:lnTo>
                  <a:pt x="19710" y="1655"/>
                </a:lnTo>
                <a:lnTo>
                  <a:pt x="19734" y="1582"/>
                </a:lnTo>
                <a:lnTo>
                  <a:pt x="19686" y="1460"/>
                </a:lnTo>
                <a:lnTo>
                  <a:pt x="19637" y="1387"/>
                </a:lnTo>
                <a:lnTo>
                  <a:pt x="19540" y="1339"/>
                </a:lnTo>
                <a:lnTo>
                  <a:pt x="19442" y="1314"/>
                </a:lnTo>
                <a:lnTo>
                  <a:pt x="19321" y="1314"/>
                </a:lnTo>
                <a:lnTo>
                  <a:pt x="19102" y="1363"/>
                </a:lnTo>
                <a:lnTo>
                  <a:pt x="18883" y="1436"/>
                </a:lnTo>
                <a:lnTo>
                  <a:pt x="18688" y="1509"/>
                </a:lnTo>
                <a:lnTo>
                  <a:pt x="18494" y="1606"/>
                </a:lnTo>
                <a:lnTo>
                  <a:pt x="18445" y="1412"/>
                </a:lnTo>
                <a:lnTo>
                  <a:pt x="18396" y="1217"/>
                </a:lnTo>
                <a:lnTo>
                  <a:pt x="18323" y="1022"/>
                </a:lnTo>
                <a:lnTo>
                  <a:pt x="18202" y="852"/>
                </a:lnTo>
                <a:lnTo>
                  <a:pt x="18080" y="682"/>
                </a:lnTo>
                <a:lnTo>
                  <a:pt x="17934" y="511"/>
                </a:lnTo>
                <a:lnTo>
                  <a:pt x="17764" y="390"/>
                </a:lnTo>
                <a:lnTo>
                  <a:pt x="17545" y="268"/>
                </a:lnTo>
                <a:lnTo>
                  <a:pt x="17228" y="122"/>
                </a:lnTo>
                <a:lnTo>
                  <a:pt x="16888" y="25"/>
                </a:lnTo>
                <a:lnTo>
                  <a:pt x="165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7"/>
          <p:cNvSpPr/>
          <p:nvPr/>
        </p:nvSpPr>
        <p:spPr>
          <a:xfrm>
            <a:off x="5281391" y="3972103"/>
            <a:ext cx="281705" cy="309183"/>
          </a:xfrm>
          <a:custGeom>
            <a:avLst/>
            <a:gdLst/>
            <a:ahLst/>
            <a:cxnLst/>
            <a:rect l="l" t="t" r="r" b="b"/>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7"/>
          <p:cNvSpPr/>
          <p:nvPr/>
        </p:nvSpPr>
        <p:spPr>
          <a:xfrm>
            <a:off x="6350992" y="1877604"/>
            <a:ext cx="458409" cy="451502"/>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7"/>
          <p:cNvSpPr/>
          <p:nvPr/>
        </p:nvSpPr>
        <p:spPr>
          <a:xfrm>
            <a:off x="7244612" y="1877594"/>
            <a:ext cx="1104911" cy="1088368"/>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7"/>
          <p:cNvSpPr/>
          <p:nvPr/>
        </p:nvSpPr>
        <p:spPr>
          <a:xfrm>
            <a:off x="6535708" y="2088458"/>
            <a:ext cx="436619" cy="266981"/>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7"/>
          <p:cNvSpPr/>
          <p:nvPr/>
        </p:nvSpPr>
        <p:spPr>
          <a:xfrm>
            <a:off x="7689847" y="2385855"/>
            <a:ext cx="1052391" cy="643569"/>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7"/>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28</a:t>
            </a:fld>
            <a:endParaRPr/>
          </a:p>
        </p:txBody>
      </p:sp>
      <p:sp>
        <p:nvSpPr>
          <p:cNvPr id="684" name="Google Shape;684;p47"/>
          <p:cNvSpPr txBox="1">
            <a:spLocks noGrp="1"/>
          </p:cNvSpPr>
          <p:nvPr>
            <p:ph type="body" idx="4294967295"/>
          </p:nvPr>
        </p:nvSpPr>
        <p:spPr>
          <a:xfrm>
            <a:off x="6248575" y="3276538"/>
            <a:ext cx="2438100" cy="56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Find more icons at </a:t>
            </a:r>
            <a:r>
              <a:rPr lang="en" sz="900" u="sng">
                <a:hlinkClick r:id="rId3"/>
              </a:rPr>
              <a:t>slidescarnival.com/extra-free-resources-icons-and-maps</a:t>
            </a:r>
            <a:endParaRPr sz="900"/>
          </a:p>
          <a:p>
            <a:pPr marL="0" lvl="0" indent="0" algn="l" rtl="0">
              <a:spcBef>
                <a:spcPts val="800"/>
              </a:spcBef>
              <a:spcAft>
                <a:spcPts val="800"/>
              </a:spcAft>
              <a:buNone/>
            </a:pPr>
            <a:endParaRPr sz="900" b="1"/>
          </a:p>
        </p:txBody>
      </p:sp>
      <p:sp>
        <p:nvSpPr>
          <p:cNvPr id="685" name="Google Shape;685;p47"/>
          <p:cNvSpPr txBox="1">
            <a:spLocks noGrp="1"/>
          </p:cNvSpPr>
          <p:nvPr>
            <p:ph type="body" idx="4294967295"/>
          </p:nvPr>
        </p:nvSpPr>
        <p:spPr>
          <a:xfrm>
            <a:off x="6248575" y="312075"/>
            <a:ext cx="2438100" cy="152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900" b="1"/>
              <a:t>SlidesCarnival icons are editable shapes. </a:t>
            </a:r>
            <a:br>
              <a:rPr lang="en" sz="900"/>
            </a:br>
            <a:br>
              <a:rPr lang="en" sz="900"/>
            </a:br>
            <a:r>
              <a:rPr lang="en" sz="900"/>
              <a:t>This means that you can:</a:t>
            </a:r>
            <a:endParaRPr sz="900"/>
          </a:p>
          <a:p>
            <a:pPr marL="182880" lvl="0" indent="-148590" algn="l" rtl="0">
              <a:spcBef>
                <a:spcPts val="0"/>
              </a:spcBef>
              <a:spcAft>
                <a:spcPts val="0"/>
              </a:spcAft>
              <a:buSzPts val="900"/>
              <a:buChar char="⬩"/>
            </a:pPr>
            <a:r>
              <a:rPr lang="en" sz="900"/>
              <a:t>Resize them without losing quality.</a:t>
            </a:r>
            <a:endParaRPr sz="900"/>
          </a:p>
          <a:p>
            <a:pPr marL="182880" lvl="0" indent="-148590" algn="l" rtl="0">
              <a:spcBef>
                <a:spcPts val="0"/>
              </a:spcBef>
              <a:spcAft>
                <a:spcPts val="0"/>
              </a:spcAft>
              <a:buSzPts val="900"/>
              <a:buChar char="⬩"/>
            </a:pPr>
            <a:r>
              <a:rPr lang="en" sz="900"/>
              <a:t>Change fill color and opacity.</a:t>
            </a:r>
            <a:endParaRPr sz="900"/>
          </a:p>
          <a:p>
            <a:pPr marL="182880" lvl="0" indent="-148590" algn="l" rtl="0">
              <a:spcBef>
                <a:spcPts val="0"/>
              </a:spcBef>
              <a:spcAft>
                <a:spcPts val="0"/>
              </a:spcAft>
              <a:buSzPts val="900"/>
              <a:buChar char="⬩"/>
            </a:pPr>
            <a:r>
              <a:rPr lang="en" sz="900"/>
              <a:t>Change line color, width and style.</a:t>
            </a:r>
            <a:endParaRPr sz="900"/>
          </a:p>
          <a:p>
            <a:pPr marL="0" lvl="0" indent="0" algn="l" rtl="0">
              <a:spcBef>
                <a:spcPts val="0"/>
              </a:spcBef>
              <a:spcAft>
                <a:spcPts val="0"/>
              </a:spcAft>
              <a:buNone/>
            </a:pPr>
            <a:r>
              <a:rPr lang="en" sz="900"/>
              <a:t>Isn’t that nice? :)</a:t>
            </a:r>
            <a:br>
              <a:rPr lang="en" sz="900"/>
            </a:br>
            <a:br>
              <a:rPr lang="en" sz="900"/>
            </a:br>
            <a:r>
              <a:rPr lang="en" sz="900"/>
              <a:t>Examples:</a:t>
            </a:r>
            <a:endParaRPr sz="9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689"/>
        <p:cNvGrpSpPr/>
        <p:nvPr/>
      </p:nvGrpSpPr>
      <p:grpSpPr>
        <a:xfrm>
          <a:off x="0" y="0"/>
          <a:ext cx="0" cy="0"/>
          <a:chOff x="0" y="0"/>
          <a:chExt cx="0" cy="0"/>
        </a:xfrm>
      </p:grpSpPr>
      <p:grpSp>
        <p:nvGrpSpPr>
          <p:cNvPr id="690" name="Google Shape;690;p48"/>
          <p:cNvGrpSpPr/>
          <p:nvPr/>
        </p:nvGrpSpPr>
        <p:grpSpPr>
          <a:xfrm>
            <a:off x="3058888" y="1245327"/>
            <a:ext cx="445718" cy="445753"/>
            <a:chOff x="3706812" y="-2238849"/>
            <a:chExt cx="4792662" cy="4787899"/>
          </a:xfrm>
        </p:grpSpPr>
        <p:sp>
          <p:nvSpPr>
            <p:cNvPr id="691" name="Google Shape;691;p48"/>
            <p:cNvSpPr/>
            <p:nvPr/>
          </p:nvSpPr>
          <p:spPr>
            <a:xfrm>
              <a:off x="5913437" y="780576"/>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2" name="Google Shape;692;p48"/>
            <p:cNvSpPr/>
            <p:nvPr/>
          </p:nvSpPr>
          <p:spPr>
            <a:xfrm>
              <a:off x="4137025" y="867888"/>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3" name="Google Shape;693;p48"/>
            <p:cNvSpPr/>
            <p:nvPr/>
          </p:nvSpPr>
          <p:spPr>
            <a:xfrm>
              <a:off x="4014787" y="-2216624"/>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4" name="Google Shape;694;p48"/>
            <p:cNvSpPr/>
            <p:nvPr/>
          </p:nvSpPr>
          <p:spPr>
            <a:xfrm>
              <a:off x="3706812" y="-918049"/>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5" name="Google Shape;695;p48"/>
            <p:cNvSpPr/>
            <p:nvPr/>
          </p:nvSpPr>
          <p:spPr>
            <a:xfrm>
              <a:off x="7170737" y="-1081562"/>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6" name="Google Shape;696;p48"/>
            <p:cNvSpPr/>
            <p:nvPr/>
          </p:nvSpPr>
          <p:spPr>
            <a:xfrm>
              <a:off x="6045200" y="-2238849"/>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697" name="Google Shape;697;p48"/>
          <p:cNvGrpSpPr/>
          <p:nvPr/>
        </p:nvGrpSpPr>
        <p:grpSpPr>
          <a:xfrm>
            <a:off x="1779393" y="1245357"/>
            <a:ext cx="443331" cy="445437"/>
            <a:chOff x="1400175" y="-1842530"/>
            <a:chExt cx="4473575" cy="4476750"/>
          </a:xfrm>
        </p:grpSpPr>
        <p:sp>
          <p:nvSpPr>
            <p:cNvPr id="698" name="Google Shape;698;p48"/>
            <p:cNvSpPr/>
            <p:nvPr/>
          </p:nvSpPr>
          <p:spPr>
            <a:xfrm>
              <a:off x="1400175" y="71995"/>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699" name="Google Shape;699;p48"/>
            <p:cNvSpPr/>
            <p:nvPr/>
          </p:nvSpPr>
          <p:spPr>
            <a:xfrm>
              <a:off x="3314700" y="500621"/>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0" name="Google Shape;700;p48"/>
            <p:cNvSpPr/>
            <p:nvPr/>
          </p:nvSpPr>
          <p:spPr>
            <a:xfrm>
              <a:off x="3741737" y="-1839355"/>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1" name="Google Shape;701;p48"/>
            <p:cNvSpPr/>
            <p:nvPr/>
          </p:nvSpPr>
          <p:spPr>
            <a:xfrm>
              <a:off x="1400175" y="-1842530"/>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02" name="Google Shape;702;p48"/>
          <p:cNvGrpSpPr/>
          <p:nvPr/>
        </p:nvGrpSpPr>
        <p:grpSpPr>
          <a:xfrm>
            <a:off x="1138046" y="1245371"/>
            <a:ext cx="446045" cy="445465"/>
            <a:chOff x="1649412" y="-2505332"/>
            <a:chExt cx="5011737" cy="5016500"/>
          </a:xfrm>
        </p:grpSpPr>
        <p:sp>
          <p:nvSpPr>
            <p:cNvPr id="703" name="Google Shape;703;p48"/>
            <p:cNvSpPr/>
            <p:nvPr/>
          </p:nvSpPr>
          <p:spPr>
            <a:xfrm>
              <a:off x="2008187" y="593468"/>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4" name="Google Shape;704;p48"/>
            <p:cNvSpPr/>
            <p:nvPr/>
          </p:nvSpPr>
          <p:spPr>
            <a:xfrm>
              <a:off x="4271962" y="-2500570"/>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5" name="Google Shape;705;p48"/>
            <p:cNvSpPr/>
            <p:nvPr/>
          </p:nvSpPr>
          <p:spPr>
            <a:xfrm>
              <a:off x="1649412" y="-2505332"/>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06" name="Google Shape;706;p48"/>
          <p:cNvGrpSpPr/>
          <p:nvPr/>
        </p:nvGrpSpPr>
        <p:grpSpPr>
          <a:xfrm>
            <a:off x="2418397" y="1245624"/>
            <a:ext cx="444870" cy="445286"/>
            <a:chOff x="1301750" y="-2570659"/>
            <a:chExt cx="5095875" cy="5100637"/>
          </a:xfrm>
        </p:grpSpPr>
        <p:sp>
          <p:nvSpPr>
            <p:cNvPr id="707" name="Google Shape;707;p48"/>
            <p:cNvSpPr/>
            <p:nvPr/>
          </p:nvSpPr>
          <p:spPr>
            <a:xfrm>
              <a:off x="1301750" y="-945059"/>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8" name="Google Shape;708;p48"/>
            <p:cNvSpPr/>
            <p:nvPr/>
          </p:nvSpPr>
          <p:spPr>
            <a:xfrm>
              <a:off x="2387600" y="912316"/>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09" name="Google Shape;709;p48"/>
            <p:cNvSpPr/>
            <p:nvPr/>
          </p:nvSpPr>
          <p:spPr>
            <a:xfrm>
              <a:off x="4546600" y="-700584"/>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0" name="Google Shape;710;p48"/>
            <p:cNvSpPr/>
            <p:nvPr/>
          </p:nvSpPr>
          <p:spPr>
            <a:xfrm>
              <a:off x="3962400" y="-2565897"/>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1" name="Google Shape;711;p48"/>
            <p:cNvSpPr/>
            <p:nvPr/>
          </p:nvSpPr>
          <p:spPr>
            <a:xfrm>
              <a:off x="1466850" y="-2570659"/>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12" name="Google Shape;712;p48"/>
          <p:cNvGrpSpPr/>
          <p:nvPr/>
        </p:nvGrpSpPr>
        <p:grpSpPr>
          <a:xfrm>
            <a:off x="4341570" y="1245533"/>
            <a:ext cx="445621" cy="445591"/>
            <a:chOff x="5732756" y="2189868"/>
            <a:chExt cx="719905" cy="719856"/>
          </a:xfrm>
        </p:grpSpPr>
        <p:sp>
          <p:nvSpPr>
            <p:cNvPr id="713" name="Google Shape;713;p48"/>
            <p:cNvSpPr/>
            <p:nvPr/>
          </p:nvSpPr>
          <p:spPr>
            <a:xfrm>
              <a:off x="5732756" y="2189868"/>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4" name="Google Shape;714;p48"/>
            <p:cNvSpPr/>
            <p:nvPr/>
          </p:nvSpPr>
          <p:spPr>
            <a:xfrm>
              <a:off x="6094186" y="2189868"/>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5" name="Google Shape;715;p48"/>
            <p:cNvSpPr/>
            <p:nvPr/>
          </p:nvSpPr>
          <p:spPr>
            <a:xfrm>
              <a:off x="5787732" y="2632543"/>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16" name="Google Shape;716;p48"/>
          <p:cNvGrpSpPr/>
          <p:nvPr/>
        </p:nvGrpSpPr>
        <p:grpSpPr>
          <a:xfrm>
            <a:off x="4982887" y="1245527"/>
            <a:ext cx="445627" cy="445604"/>
            <a:chOff x="6768809" y="2189858"/>
            <a:chExt cx="719915" cy="719877"/>
          </a:xfrm>
        </p:grpSpPr>
        <p:sp>
          <p:nvSpPr>
            <p:cNvPr id="717" name="Google Shape;717;p48"/>
            <p:cNvSpPr/>
            <p:nvPr/>
          </p:nvSpPr>
          <p:spPr>
            <a:xfrm>
              <a:off x="6768809" y="2190547"/>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8" name="Google Shape;718;p48"/>
            <p:cNvSpPr/>
            <p:nvPr/>
          </p:nvSpPr>
          <p:spPr>
            <a:xfrm>
              <a:off x="6768809" y="2509625"/>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19" name="Google Shape;719;p48"/>
            <p:cNvSpPr/>
            <p:nvPr/>
          </p:nvSpPr>
          <p:spPr>
            <a:xfrm>
              <a:off x="7129915" y="2189858"/>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0" name="Google Shape;720;p48"/>
            <p:cNvSpPr/>
            <p:nvPr/>
          </p:nvSpPr>
          <p:spPr>
            <a:xfrm>
              <a:off x="7088567" y="2551174"/>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21" name="Google Shape;721;p48"/>
          <p:cNvGrpSpPr/>
          <p:nvPr/>
        </p:nvGrpSpPr>
        <p:grpSpPr>
          <a:xfrm>
            <a:off x="5624209" y="1245556"/>
            <a:ext cx="445753" cy="445545"/>
            <a:chOff x="7804870" y="2189906"/>
            <a:chExt cx="720118" cy="719782"/>
          </a:xfrm>
        </p:grpSpPr>
        <p:sp>
          <p:nvSpPr>
            <p:cNvPr id="722" name="Google Shape;722;p48"/>
            <p:cNvSpPr/>
            <p:nvPr/>
          </p:nvSpPr>
          <p:spPr>
            <a:xfrm>
              <a:off x="7804870" y="2430434"/>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3" name="Google Shape;723;p48"/>
            <p:cNvSpPr/>
            <p:nvPr/>
          </p:nvSpPr>
          <p:spPr>
            <a:xfrm>
              <a:off x="7823833" y="2189906"/>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4" name="Google Shape;724;p48"/>
            <p:cNvSpPr/>
            <p:nvPr/>
          </p:nvSpPr>
          <p:spPr>
            <a:xfrm>
              <a:off x="8277575" y="2440578"/>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5" name="Google Shape;725;p48"/>
            <p:cNvSpPr/>
            <p:nvPr/>
          </p:nvSpPr>
          <p:spPr>
            <a:xfrm>
              <a:off x="8166284" y="2189906"/>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6" name="Google Shape;726;p48"/>
            <p:cNvSpPr/>
            <p:nvPr/>
          </p:nvSpPr>
          <p:spPr>
            <a:xfrm>
              <a:off x="7965147" y="2690800"/>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27" name="Google Shape;727;p48"/>
          <p:cNvGrpSpPr/>
          <p:nvPr/>
        </p:nvGrpSpPr>
        <p:grpSpPr>
          <a:xfrm>
            <a:off x="6265657" y="1245325"/>
            <a:ext cx="446293" cy="446006"/>
            <a:chOff x="8841135" y="2189533"/>
            <a:chExt cx="720990" cy="720527"/>
          </a:xfrm>
        </p:grpSpPr>
        <p:sp>
          <p:nvSpPr>
            <p:cNvPr id="728" name="Google Shape;728;p48"/>
            <p:cNvSpPr/>
            <p:nvPr/>
          </p:nvSpPr>
          <p:spPr>
            <a:xfrm>
              <a:off x="8841135" y="2382337"/>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29" name="Google Shape;729;p48"/>
            <p:cNvSpPr/>
            <p:nvPr/>
          </p:nvSpPr>
          <p:spPr>
            <a:xfrm>
              <a:off x="8899694" y="2645967"/>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0" name="Google Shape;730;p48"/>
            <p:cNvSpPr/>
            <p:nvPr/>
          </p:nvSpPr>
          <p:spPr>
            <a:xfrm>
              <a:off x="8889742" y="2189533"/>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1" name="Google Shape;731;p48"/>
            <p:cNvSpPr/>
            <p:nvPr/>
          </p:nvSpPr>
          <p:spPr>
            <a:xfrm>
              <a:off x="9198969" y="2189533"/>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2" name="Google Shape;732;p48"/>
            <p:cNvSpPr/>
            <p:nvPr/>
          </p:nvSpPr>
          <p:spPr>
            <a:xfrm>
              <a:off x="9351499" y="2368681"/>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3" name="Google Shape;733;p48"/>
            <p:cNvSpPr/>
            <p:nvPr/>
          </p:nvSpPr>
          <p:spPr>
            <a:xfrm>
              <a:off x="9168648" y="2636478"/>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34" name="Google Shape;734;p48"/>
          <p:cNvGrpSpPr/>
          <p:nvPr/>
        </p:nvGrpSpPr>
        <p:grpSpPr>
          <a:xfrm>
            <a:off x="3699655" y="1245257"/>
            <a:ext cx="445260" cy="445260"/>
            <a:chOff x="4103687" y="-1288876"/>
            <a:chExt cx="3986212" cy="3986211"/>
          </a:xfrm>
        </p:grpSpPr>
        <p:sp>
          <p:nvSpPr>
            <p:cNvPr id="735" name="Google Shape;735;p48"/>
            <p:cNvSpPr/>
            <p:nvPr/>
          </p:nvSpPr>
          <p:spPr>
            <a:xfrm>
              <a:off x="4103687" y="-1288876"/>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6" name="Google Shape;736;p48"/>
            <p:cNvSpPr/>
            <p:nvPr/>
          </p:nvSpPr>
          <p:spPr>
            <a:xfrm>
              <a:off x="5837237" y="-1288876"/>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37" name="Google Shape;737;p48"/>
          <p:cNvGrpSpPr/>
          <p:nvPr/>
        </p:nvGrpSpPr>
        <p:grpSpPr>
          <a:xfrm>
            <a:off x="6907645" y="1245561"/>
            <a:ext cx="445803" cy="445535"/>
            <a:chOff x="9878272" y="2189913"/>
            <a:chExt cx="720199" cy="719767"/>
          </a:xfrm>
        </p:grpSpPr>
        <p:sp>
          <p:nvSpPr>
            <p:cNvPr id="738" name="Google Shape;738;p48"/>
            <p:cNvSpPr/>
            <p:nvPr/>
          </p:nvSpPr>
          <p:spPr>
            <a:xfrm>
              <a:off x="10056560" y="2471125"/>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39" name="Google Shape;739;p48"/>
            <p:cNvSpPr/>
            <p:nvPr/>
          </p:nvSpPr>
          <p:spPr>
            <a:xfrm>
              <a:off x="9878272" y="2298859"/>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0" name="Google Shape;740;p48"/>
            <p:cNvSpPr/>
            <p:nvPr/>
          </p:nvSpPr>
          <p:spPr>
            <a:xfrm>
              <a:off x="9994853" y="2189913"/>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41" name="Google Shape;741;p48"/>
          <p:cNvGrpSpPr/>
          <p:nvPr/>
        </p:nvGrpSpPr>
        <p:grpSpPr>
          <a:xfrm>
            <a:off x="7549143" y="1245478"/>
            <a:ext cx="445700" cy="445701"/>
            <a:chOff x="10914618" y="2189780"/>
            <a:chExt cx="720033" cy="720033"/>
          </a:xfrm>
        </p:grpSpPr>
        <p:sp>
          <p:nvSpPr>
            <p:cNvPr id="742" name="Google Shape;742;p48"/>
            <p:cNvSpPr/>
            <p:nvPr/>
          </p:nvSpPr>
          <p:spPr>
            <a:xfrm>
              <a:off x="11401733" y="2463175"/>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3" name="Google Shape;743;p48"/>
            <p:cNvSpPr/>
            <p:nvPr/>
          </p:nvSpPr>
          <p:spPr>
            <a:xfrm>
              <a:off x="10914618" y="2520075"/>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4" name="Google Shape;744;p48"/>
            <p:cNvSpPr/>
            <p:nvPr/>
          </p:nvSpPr>
          <p:spPr>
            <a:xfrm>
              <a:off x="11136202" y="2189780"/>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5" name="Google Shape;745;p48"/>
            <p:cNvSpPr/>
            <p:nvPr/>
          </p:nvSpPr>
          <p:spPr>
            <a:xfrm>
              <a:off x="10917856" y="2224012"/>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6" name="Google Shape;746;p48"/>
            <p:cNvSpPr/>
            <p:nvPr/>
          </p:nvSpPr>
          <p:spPr>
            <a:xfrm>
              <a:off x="11069819" y="2616526"/>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47" name="Google Shape;747;p48"/>
            <p:cNvSpPr/>
            <p:nvPr/>
          </p:nvSpPr>
          <p:spPr>
            <a:xfrm>
              <a:off x="11263647" y="2263796"/>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48" name="Google Shape;748;p48"/>
          <p:cNvGrpSpPr/>
          <p:nvPr/>
        </p:nvGrpSpPr>
        <p:grpSpPr>
          <a:xfrm>
            <a:off x="1772664" y="538257"/>
            <a:ext cx="361521" cy="445816"/>
            <a:chOff x="1582665" y="518665"/>
            <a:chExt cx="584040" cy="720220"/>
          </a:xfrm>
        </p:grpSpPr>
        <p:sp>
          <p:nvSpPr>
            <p:cNvPr id="749" name="Google Shape;749;p48"/>
            <p:cNvSpPr/>
            <p:nvPr/>
          </p:nvSpPr>
          <p:spPr>
            <a:xfrm>
              <a:off x="1638485" y="1079245"/>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0" name="Google Shape;750;p48"/>
            <p:cNvSpPr/>
            <p:nvPr/>
          </p:nvSpPr>
          <p:spPr>
            <a:xfrm>
              <a:off x="1590507" y="942838"/>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1" name="Google Shape;751;p48"/>
            <p:cNvSpPr/>
            <p:nvPr/>
          </p:nvSpPr>
          <p:spPr>
            <a:xfrm>
              <a:off x="1582665" y="806661"/>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2" name="Google Shape;752;p48"/>
            <p:cNvSpPr/>
            <p:nvPr/>
          </p:nvSpPr>
          <p:spPr>
            <a:xfrm>
              <a:off x="1665934" y="518665"/>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3" name="Google Shape;753;p48"/>
            <p:cNvSpPr/>
            <p:nvPr/>
          </p:nvSpPr>
          <p:spPr>
            <a:xfrm>
              <a:off x="1639639" y="670254"/>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54" name="Google Shape;754;p48"/>
          <p:cNvGrpSpPr/>
          <p:nvPr/>
        </p:nvGrpSpPr>
        <p:grpSpPr>
          <a:xfrm>
            <a:off x="2374048" y="538278"/>
            <a:ext cx="379481" cy="445796"/>
            <a:chOff x="2554206" y="518698"/>
            <a:chExt cx="613055" cy="720187"/>
          </a:xfrm>
        </p:grpSpPr>
        <p:sp>
          <p:nvSpPr>
            <p:cNvPr id="755" name="Google Shape;755;p48"/>
            <p:cNvSpPr/>
            <p:nvPr/>
          </p:nvSpPr>
          <p:spPr>
            <a:xfrm flipH="1">
              <a:off x="2721847" y="518698"/>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6" name="Google Shape;756;p48"/>
            <p:cNvSpPr/>
            <p:nvPr/>
          </p:nvSpPr>
          <p:spPr>
            <a:xfrm flipH="1">
              <a:off x="2554206" y="580017"/>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57" name="Google Shape;757;p48"/>
            <p:cNvSpPr/>
            <p:nvPr/>
          </p:nvSpPr>
          <p:spPr>
            <a:xfrm flipH="1">
              <a:off x="2750903" y="880518"/>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58" name="Google Shape;758;p48"/>
          <p:cNvGrpSpPr/>
          <p:nvPr/>
        </p:nvGrpSpPr>
        <p:grpSpPr>
          <a:xfrm>
            <a:off x="6922223" y="492618"/>
            <a:ext cx="460705" cy="491455"/>
            <a:chOff x="9901824" y="444935"/>
            <a:chExt cx="744273" cy="793950"/>
          </a:xfrm>
        </p:grpSpPr>
        <p:grpSp>
          <p:nvGrpSpPr>
            <p:cNvPr id="759" name="Google Shape;759;p48"/>
            <p:cNvGrpSpPr/>
            <p:nvPr/>
          </p:nvGrpSpPr>
          <p:grpSpPr>
            <a:xfrm>
              <a:off x="9901824" y="444935"/>
              <a:ext cx="744273" cy="793950"/>
              <a:chOff x="9901824" y="444935"/>
              <a:chExt cx="744273" cy="793950"/>
            </a:xfrm>
          </p:grpSpPr>
          <p:sp>
            <p:nvSpPr>
              <p:cNvPr id="760" name="Google Shape;760;p48"/>
              <p:cNvSpPr/>
              <p:nvPr/>
            </p:nvSpPr>
            <p:spPr>
              <a:xfrm>
                <a:off x="10463799" y="551387"/>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1" name="Google Shape;761;p48"/>
              <p:cNvSpPr/>
              <p:nvPr/>
            </p:nvSpPr>
            <p:spPr>
              <a:xfrm>
                <a:off x="10546077" y="811084"/>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2" name="Google Shape;762;p48"/>
              <p:cNvSpPr/>
              <p:nvPr/>
            </p:nvSpPr>
            <p:spPr>
              <a:xfrm>
                <a:off x="10463799" y="1007132"/>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3" name="Google Shape;763;p48"/>
              <p:cNvSpPr/>
              <p:nvPr/>
            </p:nvSpPr>
            <p:spPr>
              <a:xfrm>
                <a:off x="10008275" y="1007797"/>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4" name="Google Shape;764;p48"/>
              <p:cNvSpPr/>
              <p:nvPr/>
            </p:nvSpPr>
            <p:spPr>
              <a:xfrm>
                <a:off x="9901824" y="811527"/>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5" name="Google Shape;765;p48"/>
              <p:cNvSpPr/>
              <p:nvPr/>
            </p:nvSpPr>
            <p:spPr>
              <a:xfrm>
                <a:off x="10008275" y="551830"/>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6" name="Google Shape;766;p48"/>
              <p:cNvSpPr/>
              <p:nvPr/>
            </p:nvSpPr>
            <p:spPr>
              <a:xfrm>
                <a:off x="10267751" y="444935"/>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7" name="Google Shape;767;p48"/>
              <p:cNvSpPr/>
              <p:nvPr/>
            </p:nvSpPr>
            <p:spPr>
              <a:xfrm>
                <a:off x="10183698" y="1137091"/>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8" name="Google Shape;768;p48"/>
              <p:cNvSpPr/>
              <p:nvPr/>
            </p:nvSpPr>
            <p:spPr>
              <a:xfrm>
                <a:off x="10188356" y="1175458"/>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69" name="Google Shape;769;p48"/>
              <p:cNvSpPr/>
              <p:nvPr/>
            </p:nvSpPr>
            <p:spPr>
              <a:xfrm>
                <a:off x="10212751" y="1213160"/>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770" name="Google Shape;770;p48"/>
            <p:cNvSpPr/>
            <p:nvPr/>
          </p:nvSpPr>
          <p:spPr>
            <a:xfrm>
              <a:off x="10047751" y="728140"/>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1" name="Google Shape;771;p48"/>
            <p:cNvSpPr/>
            <p:nvPr/>
          </p:nvSpPr>
          <p:spPr>
            <a:xfrm>
              <a:off x="10063053" y="588423"/>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2" name="Google Shape;772;p48"/>
            <p:cNvSpPr/>
            <p:nvPr/>
          </p:nvSpPr>
          <p:spPr>
            <a:xfrm>
              <a:off x="10276400" y="588423"/>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3" name="Google Shape;773;p48"/>
            <p:cNvSpPr/>
            <p:nvPr/>
          </p:nvSpPr>
          <p:spPr>
            <a:xfrm>
              <a:off x="10280392" y="726366"/>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4" name="Google Shape;774;p48"/>
            <p:cNvSpPr/>
            <p:nvPr/>
          </p:nvSpPr>
          <p:spPr>
            <a:xfrm>
              <a:off x="10116279" y="852777"/>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5" name="Google Shape;775;p48"/>
            <p:cNvSpPr/>
            <p:nvPr/>
          </p:nvSpPr>
          <p:spPr>
            <a:xfrm>
              <a:off x="10276400" y="852777"/>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76" name="Google Shape;776;p48"/>
          <p:cNvGrpSpPr/>
          <p:nvPr/>
        </p:nvGrpSpPr>
        <p:grpSpPr>
          <a:xfrm>
            <a:off x="2993392" y="538444"/>
            <a:ext cx="369868" cy="445629"/>
            <a:chOff x="3554761" y="518967"/>
            <a:chExt cx="597525" cy="719918"/>
          </a:xfrm>
        </p:grpSpPr>
        <p:sp>
          <p:nvSpPr>
            <p:cNvPr id="777" name="Google Shape;777;p48"/>
            <p:cNvSpPr/>
            <p:nvPr/>
          </p:nvSpPr>
          <p:spPr>
            <a:xfrm>
              <a:off x="3615879" y="884189"/>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8" name="Google Shape;778;p48"/>
            <p:cNvSpPr/>
            <p:nvPr/>
          </p:nvSpPr>
          <p:spPr>
            <a:xfrm>
              <a:off x="3554761" y="671792"/>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79" name="Google Shape;779;p48"/>
            <p:cNvSpPr/>
            <p:nvPr/>
          </p:nvSpPr>
          <p:spPr>
            <a:xfrm>
              <a:off x="3860350" y="634533"/>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0" name="Google Shape;780;p48"/>
            <p:cNvSpPr/>
            <p:nvPr/>
          </p:nvSpPr>
          <p:spPr>
            <a:xfrm>
              <a:off x="3644023" y="518967"/>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81" name="Google Shape;781;p48"/>
          <p:cNvGrpSpPr/>
          <p:nvPr/>
        </p:nvGrpSpPr>
        <p:grpSpPr>
          <a:xfrm>
            <a:off x="3603122" y="538232"/>
            <a:ext cx="370755" cy="445841"/>
            <a:chOff x="4539787" y="518625"/>
            <a:chExt cx="598958" cy="720261"/>
          </a:xfrm>
        </p:grpSpPr>
        <p:sp>
          <p:nvSpPr>
            <p:cNvPr id="782" name="Google Shape;782;p48"/>
            <p:cNvSpPr/>
            <p:nvPr/>
          </p:nvSpPr>
          <p:spPr>
            <a:xfrm>
              <a:off x="4849480" y="518625"/>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3" name="Google Shape;783;p48"/>
            <p:cNvSpPr/>
            <p:nvPr/>
          </p:nvSpPr>
          <p:spPr>
            <a:xfrm>
              <a:off x="4599335" y="520361"/>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4" name="Google Shape;784;p48"/>
            <p:cNvSpPr/>
            <p:nvPr/>
          </p:nvSpPr>
          <p:spPr>
            <a:xfrm>
              <a:off x="4539787" y="783813"/>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5" name="Google Shape;785;p48"/>
            <p:cNvSpPr/>
            <p:nvPr/>
          </p:nvSpPr>
          <p:spPr>
            <a:xfrm>
              <a:off x="4854479" y="779907"/>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6" name="Google Shape;786;p48"/>
            <p:cNvSpPr/>
            <p:nvPr/>
          </p:nvSpPr>
          <p:spPr>
            <a:xfrm>
              <a:off x="4661491" y="877996"/>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87" name="Google Shape;787;p48"/>
          <p:cNvGrpSpPr/>
          <p:nvPr/>
        </p:nvGrpSpPr>
        <p:grpSpPr>
          <a:xfrm>
            <a:off x="4213740" y="538340"/>
            <a:ext cx="366917" cy="445733"/>
            <a:chOff x="5526246" y="518800"/>
            <a:chExt cx="592758" cy="720086"/>
          </a:xfrm>
        </p:grpSpPr>
        <p:sp>
          <p:nvSpPr>
            <p:cNvPr id="788" name="Google Shape;788;p48"/>
            <p:cNvSpPr/>
            <p:nvPr/>
          </p:nvSpPr>
          <p:spPr>
            <a:xfrm>
              <a:off x="5632379" y="518800"/>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89" name="Google Shape;789;p48"/>
            <p:cNvSpPr/>
            <p:nvPr/>
          </p:nvSpPr>
          <p:spPr>
            <a:xfrm>
              <a:off x="5835019" y="549304"/>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0" name="Google Shape;790;p48"/>
            <p:cNvSpPr/>
            <p:nvPr/>
          </p:nvSpPr>
          <p:spPr>
            <a:xfrm>
              <a:off x="5837907" y="834408"/>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1" name="Google Shape;791;p48"/>
            <p:cNvSpPr/>
            <p:nvPr/>
          </p:nvSpPr>
          <p:spPr>
            <a:xfrm>
              <a:off x="5725035" y="886769"/>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2" name="Google Shape;792;p48"/>
            <p:cNvSpPr/>
            <p:nvPr/>
          </p:nvSpPr>
          <p:spPr>
            <a:xfrm>
              <a:off x="5526246" y="866353"/>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3" name="Google Shape;793;p48"/>
            <p:cNvSpPr/>
            <p:nvPr/>
          </p:nvSpPr>
          <p:spPr>
            <a:xfrm>
              <a:off x="5530337" y="638173"/>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94" name="Google Shape;794;p48"/>
          <p:cNvGrpSpPr/>
          <p:nvPr/>
        </p:nvGrpSpPr>
        <p:grpSpPr>
          <a:xfrm>
            <a:off x="1168508" y="538334"/>
            <a:ext cx="364294" cy="445740"/>
            <a:chOff x="606645" y="518789"/>
            <a:chExt cx="588520" cy="720096"/>
          </a:xfrm>
        </p:grpSpPr>
        <p:sp>
          <p:nvSpPr>
            <p:cNvPr id="795" name="Google Shape;795;p48"/>
            <p:cNvSpPr/>
            <p:nvPr/>
          </p:nvSpPr>
          <p:spPr>
            <a:xfrm>
              <a:off x="659316" y="1025062"/>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6" name="Google Shape;796;p48"/>
            <p:cNvSpPr/>
            <p:nvPr/>
          </p:nvSpPr>
          <p:spPr>
            <a:xfrm>
              <a:off x="606645" y="862057"/>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7" name="Google Shape;797;p48"/>
            <p:cNvSpPr/>
            <p:nvPr/>
          </p:nvSpPr>
          <p:spPr>
            <a:xfrm>
              <a:off x="661721" y="699053"/>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798" name="Google Shape;798;p48"/>
            <p:cNvSpPr/>
            <p:nvPr/>
          </p:nvSpPr>
          <p:spPr>
            <a:xfrm>
              <a:off x="683367" y="518789"/>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799" name="Google Shape;799;p48"/>
          <p:cNvGrpSpPr/>
          <p:nvPr/>
        </p:nvGrpSpPr>
        <p:grpSpPr>
          <a:xfrm>
            <a:off x="7622791" y="538311"/>
            <a:ext cx="298405" cy="445762"/>
            <a:chOff x="11033597" y="518752"/>
            <a:chExt cx="482075" cy="720133"/>
          </a:xfrm>
        </p:grpSpPr>
        <p:sp>
          <p:nvSpPr>
            <p:cNvPr id="800" name="Google Shape;800;p48"/>
            <p:cNvSpPr/>
            <p:nvPr/>
          </p:nvSpPr>
          <p:spPr>
            <a:xfrm>
              <a:off x="11033597" y="921962"/>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01" name="Google Shape;801;p48"/>
            <p:cNvSpPr/>
            <p:nvPr/>
          </p:nvSpPr>
          <p:spPr>
            <a:xfrm>
              <a:off x="11142821" y="518752"/>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02" name="Google Shape;802;p48"/>
            <p:cNvSpPr/>
            <p:nvPr/>
          </p:nvSpPr>
          <p:spPr>
            <a:xfrm>
              <a:off x="11052228" y="1084038"/>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03" name="Google Shape;803;p48"/>
            <p:cNvSpPr/>
            <p:nvPr/>
          </p:nvSpPr>
          <p:spPr>
            <a:xfrm>
              <a:off x="11051762" y="759185"/>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04" name="Google Shape;804;p48"/>
          <p:cNvGrpSpPr/>
          <p:nvPr/>
        </p:nvGrpSpPr>
        <p:grpSpPr>
          <a:xfrm>
            <a:off x="6221656" y="492618"/>
            <a:ext cx="460705" cy="491455"/>
            <a:chOff x="8770051" y="444935"/>
            <a:chExt cx="744273" cy="793950"/>
          </a:xfrm>
        </p:grpSpPr>
        <p:sp>
          <p:nvSpPr>
            <p:cNvPr id="805" name="Google Shape;805;p48"/>
            <p:cNvSpPr/>
            <p:nvPr/>
          </p:nvSpPr>
          <p:spPr>
            <a:xfrm>
              <a:off x="8968558" y="910519"/>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6" name="Google Shape;806;p48"/>
            <p:cNvSpPr/>
            <p:nvPr/>
          </p:nvSpPr>
          <p:spPr>
            <a:xfrm>
              <a:off x="8960465" y="586953"/>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7" name="Google Shape;807;p48"/>
            <p:cNvSpPr/>
            <p:nvPr/>
          </p:nvSpPr>
          <p:spPr>
            <a:xfrm>
              <a:off x="8930121" y="697351"/>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8" name="Google Shape;808;p48"/>
            <p:cNvSpPr/>
            <p:nvPr/>
          </p:nvSpPr>
          <p:spPr>
            <a:xfrm>
              <a:off x="8930847" y="803935"/>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9" name="Google Shape;809;p48"/>
            <p:cNvSpPr/>
            <p:nvPr/>
          </p:nvSpPr>
          <p:spPr>
            <a:xfrm>
              <a:off x="9031006" y="1017103"/>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10" name="Google Shape;810;p48"/>
            <p:cNvGrpSpPr/>
            <p:nvPr/>
          </p:nvGrpSpPr>
          <p:grpSpPr>
            <a:xfrm>
              <a:off x="8770051" y="444935"/>
              <a:ext cx="744273" cy="793950"/>
              <a:chOff x="6565437" y="1095594"/>
              <a:chExt cx="744273" cy="793950"/>
            </a:xfrm>
          </p:grpSpPr>
          <p:sp>
            <p:nvSpPr>
              <p:cNvPr id="811" name="Google Shape;811;p48"/>
              <p:cNvSpPr/>
              <p:nvPr/>
            </p:nvSpPr>
            <p:spPr>
              <a:xfrm>
                <a:off x="7127411" y="1202045"/>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2" name="Google Shape;812;p48"/>
              <p:cNvSpPr/>
              <p:nvPr/>
            </p:nvSpPr>
            <p:spPr>
              <a:xfrm>
                <a:off x="7209689" y="1461742"/>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3" name="Google Shape;813;p48"/>
              <p:cNvSpPr/>
              <p:nvPr/>
            </p:nvSpPr>
            <p:spPr>
              <a:xfrm>
                <a:off x="7127411" y="1657790"/>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4" name="Google Shape;814;p48"/>
              <p:cNvSpPr/>
              <p:nvPr/>
            </p:nvSpPr>
            <p:spPr>
              <a:xfrm>
                <a:off x="6671888" y="1658456"/>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5" name="Google Shape;815;p48"/>
              <p:cNvSpPr/>
              <p:nvPr/>
            </p:nvSpPr>
            <p:spPr>
              <a:xfrm>
                <a:off x="6565437" y="1462186"/>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6" name="Google Shape;816;p48"/>
              <p:cNvSpPr/>
              <p:nvPr/>
            </p:nvSpPr>
            <p:spPr>
              <a:xfrm>
                <a:off x="6671888" y="1202489"/>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7" name="Google Shape;817;p48"/>
              <p:cNvSpPr/>
              <p:nvPr/>
            </p:nvSpPr>
            <p:spPr>
              <a:xfrm>
                <a:off x="6931363" y="1095594"/>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8" name="Google Shape;818;p48"/>
              <p:cNvSpPr/>
              <p:nvPr/>
            </p:nvSpPr>
            <p:spPr>
              <a:xfrm>
                <a:off x="6847311" y="1787750"/>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19" name="Google Shape;819;p48"/>
              <p:cNvSpPr/>
              <p:nvPr/>
            </p:nvSpPr>
            <p:spPr>
              <a:xfrm>
                <a:off x="6851968" y="1826117"/>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0" name="Google Shape;820;p48"/>
              <p:cNvSpPr/>
              <p:nvPr/>
            </p:nvSpPr>
            <p:spPr>
              <a:xfrm>
                <a:off x="6876364" y="1863818"/>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821" name="Google Shape;821;p48"/>
          <p:cNvGrpSpPr/>
          <p:nvPr/>
        </p:nvGrpSpPr>
        <p:grpSpPr>
          <a:xfrm>
            <a:off x="4820520" y="492618"/>
            <a:ext cx="460705" cy="491455"/>
            <a:chOff x="6506504" y="444935"/>
            <a:chExt cx="744273" cy="793950"/>
          </a:xfrm>
        </p:grpSpPr>
        <p:sp>
          <p:nvSpPr>
            <p:cNvPr id="822" name="Google Shape;822;p48"/>
            <p:cNvSpPr/>
            <p:nvPr/>
          </p:nvSpPr>
          <p:spPr>
            <a:xfrm>
              <a:off x="6666683" y="586978"/>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3" name="Google Shape;823;p48"/>
            <p:cNvSpPr/>
            <p:nvPr/>
          </p:nvSpPr>
          <p:spPr>
            <a:xfrm>
              <a:off x="6664423" y="767526"/>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4" name="Google Shape;824;p48"/>
            <p:cNvSpPr/>
            <p:nvPr/>
          </p:nvSpPr>
          <p:spPr>
            <a:xfrm>
              <a:off x="6727642" y="947581"/>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25" name="Google Shape;825;p48"/>
            <p:cNvGrpSpPr/>
            <p:nvPr/>
          </p:nvGrpSpPr>
          <p:grpSpPr>
            <a:xfrm>
              <a:off x="6506504" y="444935"/>
              <a:ext cx="744273" cy="793950"/>
              <a:chOff x="6565437" y="1095594"/>
              <a:chExt cx="744273" cy="793950"/>
            </a:xfrm>
          </p:grpSpPr>
          <p:sp>
            <p:nvSpPr>
              <p:cNvPr id="826" name="Google Shape;826;p48"/>
              <p:cNvSpPr/>
              <p:nvPr/>
            </p:nvSpPr>
            <p:spPr>
              <a:xfrm>
                <a:off x="7127411" y="1202045"/>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7" name="Google Shape;827;p48"/>
              <p:cNvSpPr/>
              <p:nvPr/>
            </p:nvSpPr>
            <p:spPr>
              <a:xfrm>
                <a:off x="7209689" y="1461742"/>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8" name="Google Shape;828;p48"/>
              <p:cNvSpPr/>
              <p:nvPr/>
            </p:nvSpPr>
            <p:spPr>
              <a:xfrm>
                <a:off x="7127411" y="1657790"/>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29" name="Google Shape;829;p48"/>
              <p:cNvSpPr/>
              <p:nvPr/>
            </p:nvSpPr>
            <p:spPr>
              <a:xfrm>
                <a:off x="6671888" y="1658456"/>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0" name="Google Shape;830;p48"/>
              <p:cNvSpPr/>
              <p:nvPr/>
            </p:nvSpPr>
            <p:spPr>
              <a:xfrm>
                <a:off x="6565437" y="1462186"/>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1" name="Google Shape;831;p48"/>
              <p:cNvSpPr/>
              <p:nvPr/>
            </p:nvSpPr>
            <p:spPr>
              <a:xfrm>
                <a:off x="6671888" y="1202489"/>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2" name="Google Shape;832;p48"/>
              <p:cNvSpPr/>
              <p:nvPr/>
            </p:nvSpPr>
            <p:spPr>
              <a:xfrm>
                <a:off x="6931363" y="1095594"/>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3" name="Google Shape;833;p48"/>
              <p:cNvSpPr/>
              <p:nvPr/>
            </p:nvSpPr>
            <p:spPr>
              <a:xfrm>
                <a:off x="6847311" y="1787750"/>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4" name="Google Shape;834;p48"/>
              <p:cNvSpPr/>
              <p:nvPr/>
            </p:nvSpPr>
            <p:spPr>
              <a:xfrm>
                <a:off x="6851968" y="1826117"/>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35" name="Google Shape;835;p48"/>
              <p:cNvSpPr/>
              <p:nvPr/>
            </p:nvSpPr>
            <p:spPr>
              <a:xfrm>
                <a:off x="6876364" y="1863818"/>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836" name="Google Shape;836;p48"/>
          <p:cNvGrpSpPr/>
          <p:nvPr/>
        </p:nvGrpSpPr>
        <p:grpSpPr>
          <a:xfrm>
            <a:off x="5521088" y="492618"/>
            <a:ext cx="460705" cy="491455"/>
            <a:chOff x="7638277" y="444935"/>
            <a:chExt cx="744273" cy="793950"/>
          </a:xfrm>
        </p:grpSpPr>
        <p:sp>
          <p:nvSpPr>
            <p:cNvPr id="837" name="Google Shape;837;p48"/>
            <p:cNvSpPr/>
            <p:nvPr/>
          </p:nvSpPr>
          <p:spPr>
            <a:xfrm>
              <a:off x="8012931" y="586978"/>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8" name="Google Shape;838;p48"/>
            <p:cNvSpPr/>
            <p:nvPr/>
          </p:nvSpPr>
          <p:spPr>
            <a:xfrm>
              <a:off x="7789628" y="587029"/>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9" name="Google Shape;839;p48"/>
            <p:cNvSpPr/>
            <p:nvPr/>
          </p:nvSpPr>
          <p:spPr>
            <a:xfrm>
              <a:off x="8012931" y="848854"/>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0" name="Google Shape;840;p48"/>
            <p:cNvSpPr/>
            <p:nvPr/>
          </p:nvSpPr>
          <p:spPr>
            <a:xfrm>
              <a:off x="7804733" y="848854"/>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841" name="Google Shape;841;p48"/>
            <p:cNvGrpSpPr/>
            <p:nvPr/>
          </p:nvGrpSpPr>
          <p:grpSpPr>
            <a:xfrm>
              <a:off x="7638277" y="444935"/>
              <a:ext cx="744273" cy="793950"/>
              <a:chOff x="6565437" y="1095594"/>
              <a:chExt cx="744273" cy="793950"/>
            </a:xfrm>
          </p:grpSpPr>
          <p:sp>
            <p:nvSpPr>
              <p:cNvPr id="842" name="Google Shape;842;p48"/>
              <p:cNvSpPr/>
              <p:nvPr/>
            </p:nvSpPr>
            <p:spPr>
              <a:xfrm>
                <a:off x="7127411" y="1202045"/>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3" name="Google Shape;843;p48"/>
              <p:cNvSpPr/>
              <p:nvPr/>
            </p:nvSpPr>
            <p:spPr>
              <a:xfrm>
                <a:off x="7209689" y="1461742"/>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4" name="Google Shape;844;p48"/>
              <p:cNvSpPr/>
              <p:nvPr/>
            </p:nvSpPr>
            <p:spPr>
              <a:xfrm>
                <a:off x="7127411" y="1657790"/>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5" name="Google Shape;845;p48"/>
              <p:cNvSpPr/>
              <p:nvPr/>
            </p:nvSpPr>
            <p:spPr>
              <a:xfrm>
                <a:off x="6671888" y="1658456"/>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6" name="Google Shape;846;p48"/>
              <p:cNvSpPr/>
              <p:nvPr/>
            </p:nvSpPr>
            <p:spPr>
              <a:xfrm>
                <a:off x="6565437" y="1462186"/>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7" name="Google Shape;847;p48"/>
              <p:cNvSpPr/>
              <p:nvPr/>
            </p:nvSpPr>
            <p:spPr>
              <a:xfrm>
                <a:off x="6671888" y="1202489"/>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8" name="Google Shape;848;p48"/>
              <p:cNvSpPr/>
              <p:nvPr/>
            </p:nvSpPr>
            <p:spPr>
              <a:xfrm>
                <a:off x="6931363" y="1095594"/>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49" name="Google Shape;849;p48"/>
              <p:cNvSpPr/>
              <p:nvPr/>
            </p:nvSpPr>
            <p:spPr>
              <a:xfrm>
                <a:off x="6847311" y="1787750"/>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0" name="Google Shape;850;p48"/>
              <p:cNvSpPr/>
              <p:nvPr/>
            </p:nvSpPr>
            <p:spPr>
              <a:xfrm>
                <a:off x="6851968" y="1826117"/>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1" name="Google Shape;851;p48"/>
              <p:cNvSpPr/>
              <p:nvPr/>
            </p:nvSpPr>
            <p:spPr>
              <a:xfrm>
                <a:off x="6876364" y="1863818"/>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852" name="Google Shape;852;p48"/>
          <p:cNvGrpSpPr/>
          <p:nvPr/>
        </p:nvGrpSpPr>
        <p:grpSpPr>
          <a:xfrm>
            <a:off x="3061198" y="2682173"/>
            <a:ext cx="445779" cy="400764"/>
            <a:chOff x="3778727" y="3968016"/>
            <a:chExt cx="720160" cy="647438"/>
          </a:xfrm>
        </p:grpSpPr>
        <p:sp>
          <p:nvSpPr>
            <p:cNvPr id="853" name="Google Shape;853;p48"/>
            <p:cNvSpPr/>
            <p:nvPr/>
          </p:nvSpPr>
          <p:spPr>
            <a:xfrm>
              <a:off x="3957011" y="4409821"/>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4" name="Google Shape;854;p48"/>
            <p:cNvSpPr/>
            <p:nvPr/>
          </p:nvSpPr>
          <p:spPr>
            <a:xfrm>
              <a:off x="4002092" y="4507321"/>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5" name="Google Shape;855;p48"/>
            <p:cNvSpPr/>
            <p:nvPr/>
          </p:nvSpPr>
          <p:spPr>
            <a:xfrm>
              <a:off x="3780312" y="4026607"/>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6" name="Google Shape;856;p48"/>
            <p:cNvSpPr/>
            <p:nvPr/>
          </p:nvSpPr>
          <p:spPr>
            <a:xfrm>
              <a:off x="3868662" y="4217988"/>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7" name="Google Shape;857;p48"/>
            <p:cNvSpPr/>
            <p:nvPr/>
          </p:nvSpPr>
          <p:spPr>
            <a:xfrm>
              <a:off x="3824940" y="4122297"/>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8" name="Google Shape;858;p48"/>
            <p:cNvSpPr/>
            <p:nvPr/>
          </p:nvSpPr>
          <p:spPr>
            <a:xfrm>
              <a:off x="3912610" y="4313678"/>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59" name="Google Shape;859;p48"/>
            <p:cNvSpPr/>
            <p:nvPr/>
          </p:nvSpPr>
          <p:spPr>
            <a:xfrm>
              <a:off x="3778727" y="3968016"/>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60" name="Google Shape;860;p48"/>
          <p:cNvGrpSpPr/>
          <p:nvPr/>
        </p:nvGrpSpPr>
        <p:grpSpPr>
          <a:xfrm>
            <a:off x="1138083" y="2667248"/>
            <a:ext cx="445680" cy="430613"/>
            <a:chOff x="557494" y="3943905"/>
            <a:chExt cx="720000" cy="695660"/>
          </a:xfrm>
        </p:grpSpPr>
        <p:sp>
          <p:nvSpPr>
            <p:cNvPr id="861" name="Google Shape;861;p48"/>
            <p:cNvSpPr/>
            <p:nvPr/>
          </p:nvSpPr>
          <p:spPr>
            <a:xfrm>
              <a:off x="557494" y="3943905"/>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2" name="Google Shape;862;p48"/>
            <p:cNvSpPr/>
            <p:nvPr/>
          </p:nvSpPr>
          <p:spPr>
            <a:xfrm>
              <a:off x="651816" y="4237675"/>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3" name="Google Shape;863;p48"/>
            <p:cNvSpPr/>
            <p:nvPr/>
          </p:nvSpPr>
          <p:spPr>
            <a:xfrm>
              <a:off x="564298" y="4047588"/>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4" name="Google Shape;864;p48"/>
            <p:cNvSpPr/>
            <p:nvPr/>
          </p:nvSpPr>
          <p:spPr>
            <a:xfrm>
              <a:off x="739569" y="4428695"/>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65" name="Google Shape;865;p48"/>
          <p:cNvGrpSpPr/>
          <p:nvPr/>
        </p:nvGrpSpPr>
        <p:grpSpPr>
          <a:xfrm>
            <a:off x="4343305" y="2659659"/>
            <a:ext cx="445833" cy="445792"/>
            <a:chOff x="5926265" y="3931644"/>
            <a:chExt cx="720246" cy="720181"/>
          </a:xfrm>
        </p:grpSpPr>
        <p:sp>
          <p:nvSpPr>
            <p:cNvPr id="866" name="Google Shape;866;p48"/>
            <p:cNvSpPr/>
            <p:nvPr/>
          </p:nvSpPr>
          <p:spPr>
            <a:xfrm>
              <a:off x="5926265" y="3931644"/>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7" name="Google Shape;867;p48"/>
            <p:cNvSpPr/>
            <p:nvPr/>
          </p:nvSpPr>
          <p:spPr>
            <a:xfrm>
              <a:off x="5926265" y="4296205"/>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8" name="Google Shape;868;p48"/>
            <p:cNvSpPr/>
            <p:nvPr/>
          </p:nvSpPr>
          <p:spPr>
            <a:xfrm>
              <a:off x="6290862" y="4296205"/>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69" name="Google Shape;869;p48"/>
            <p:cNvSpPr/>
            <p:nvPr/>
          </p:nvSpPr>
          <p:spPr>
            <a:xfrm>
              <a:off x="6290862" y="3931644"/>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70" name="Google Shape;870;p48"/>
          <p:cNvGrpSpPr/>
          <p:nvPr/>
        </p:nvGrpSpPr>
        <p:grpSpPr>
          <a:xfrm>
            <a:off x="1779066" y="2679213"/>
            <a:ext cx="445680" cy="406684"/>
            <a:chOff x="1631150" y="3963234"/>
            <a:chExt cx="720000" cy="657002"/>
          </a:xfrm>
        </p:grpSpPr>
        <p:sp>
          <p:nvSpPr>
            <p:cNvPr id="871" name="Google Shape;871;p48"/>
            <p:cNvSpPr/>
            <p:nvPr/>
          </p:nvSpPr>
          <p:spPr>
            <a:xfrm>
              <a:off x="1631150" y="3963234"/>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2" name="Google Shape;872;p48"/>
            <p:cNvSpPr/>
            <p:nvPr/>
          </p:nvSpPr>
          <p:spPr>
            <a:xfrm>
              <a:off x="1846141" y="4464896"/>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3" name="Google Shape;873;p48"/>
            <p:cNvSpPr/>
            <p:nvPr/>
          </p:nvSpPr>
          <p:spPr>
            <a:xfrm>
              <a:off x="1776241" y="4321879"/>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4" name="Google Shape;874;p48"/>
            <p:cNvSpPr/>
            <p:nvPr/>
          </p:nvSpPr>
          <p:spPr>
            <a:xfrm>
              <a:off x="1639308" y="4039143"/>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5" name="Google Shape;875;p48"/>
            <p:cNvSpPr/>
            <p:nvPr/>
          </p:nvSpPr>
          <p:spPr>
            <a:xfrm>
              <a:off x="1708546" y="4181721"/>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76" name="Google Shape;876;p48"/>
          <p:cNvGrpSpPr/>
          <p:nvPr/>
        </p:nvGrpSpPr>
        <p:grpSpPr>
          <a:xfrm>
            <a:off x="2420095" y="2678629"/>
            <a:ext cx="445680" cy="407853"/>
            <a:chOff x="2704878" y="3962290"/>
            <a:chExt cx="720000" cy="658889"/>
          </a:xfrm>
        </p:grpSpPr>
        <p:sp>
          <p:nvSpPr>
            <p:cNvPr id="877" name="Google Shape;877;p48"/>
            <p:cNvSpPr/>
            <p:nvPr/>
          </p:nvSpPr>
          <p:spPr>
            <a:xfrm>
              <a:off x="2704878" y="3962290"/>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8" name="Google Shape;878;p48"/>
            <p:cNvSpPr/>
            <p:nvPr/>
          </p:nvSpPr>
          <p:spPr>
            <a:xfrm>
              <a:off x="2824150" y="4257325"/>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79" name="Google Shape;879;p48"/>
            <p:cNvSpPr/>
            <p:nvPr/>
          </p:nvSpPr>
          <p:spPr>
            <a:xfrm>
              <a:off x="2939432" y="4493753"/>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0" name="Google Shape;880;p48"/>
            <p:cNvSpPr/>
            <p:nvPr/>
          </p:nvSpPr>
          <p:spPr>
            <a:xfrm>
              <a:off x="2882012" y="4375650"/>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1" name="Google Shape;881;p48"/>
            <p:cNvSpPr/>
            <p:nvPr/>
          </p:nvSpPr>
          <p:spPr>
            <a:xfrm>
              <a:off x="2710863" y="4024227"/>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882" name="Google Shape;882;p48"/>
            <p:cNvSpPr/>
            <p:nvPr/>
          </p:nvSpPr>
          <p:spPr>
            <a:xfrm>
              <a:off x="2768061" y="4141886"/>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883" name="Google Shape;883;p48"/>
          <p:cNvGrpSpPr/>
          <p:nvPr/>
        </p:nvGrpSpPr>
        <p:grpSpPr>
          <a:xfrm>
            <a:off x="3702366" y="2680587"/>
            <a:ext cx="445549" cy="403935"/>
            <a:chOff x="4852681" y="3965454"/>
            <a:chExt cx="719788" cy="652561"/>
          </a:xfrm>
        </p:grpSpPr>
        <p:sp>
          <p:nvSpPr>
            <p:cNvPr id="884" name="Google Shape;884;p48"/>
            <p:cNvSpPr/>
            <p:nvPr/>
          </p:nvSpPr>
          <p:spPr>
            <a:xfrm>
              <a:off x="5209000" y="4246819"/>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85" name="Google Shape;885;p48"/>
            <p:cNvSpPr/>
            <p:nvPr/>
          </p:nvSpPr>
          <p:spPr>
            <a:xfrm>
              <a:off x="4852681" y="4246819"/>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86" name="Google Shape;886;p48"/>
            <p:cNvSpPr/>
            <p:nvPr/>
          </p:nvSpPr>
          <p:spPr>
            <a:xfrm>
              <a:off x="5044529" y="3965454"/>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87" name="Google Shape;887;p48"/>
          <p:cNvGrpSpPr/>
          <p:nvPr/>
        </p:nvGrpSpPr>
        <p:grpSpPr>
          <a:xfrm>
            <a:off x="4984527" y="2671024"/>
            <a:ext cx="445818" cy="423063"/>
            <a:chOff x="7000306" y="3950004"/>
            <a:chExt cx="720224" cy="683463"/>
          </a:xfrm>
        </p:grpSpPr>
        <p:sp>
          <p:nvSpPr>
            <p:cNvPr id="888" name="Google Shape;888;p48"/>
            <p:cNvSpPr/>
            <p:nvPr/>
          </p:nvSpPr>
          <p:spPr>
            <a:xfrm>
              <a:off x="7360523" y="4087992"/>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89" name="Google Shape;889;p48"/>
            <p:cNvSpPr/>
            <p:nvPr/>
          </p:nvSpPr>
          <p:spPr>
            <a:xfrm>
              <a:off x="7359894" y="4304384"/>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90" name="Google Shape;890;p48"/>
            <p:cNvSpPr/>
            <p:nvPr/>
          </p:nvSpPr>
          <p:spPr>
            <a:xfrm>
              <a:off x="7079935" y="4304384"/>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91" name="Google Shape;891;p48"/>
            <p:cNvSpPr/>
            <p:nvPr/>
          </p:nvSpPr>
          <p:spPr>
            <a:xfrm>
              <a:off x="7000306" y="4087992"/>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92" name="Google Shape;892;p48"/>
            <p:cNvSpPr/>
            <p:nvPr/>
          </p:nvSpPr>
          <p:spPr>
            <a:xfrm>
              <a:off x="7228925" y="3950004"/>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893" name="Google Shape;893;p48"/>
          <p:cNvGrpSpPr/>
          <p:nvPr/>
        </p:nvGrpSpPr>
        <p:grpSpPr>
          <a:xfrm>
            <a:off x="5625735" y="2668821"/>
            <a:ext cx="445779" cy="427468"/>
            <a:chOff x="8074325" y="3946445"/>
            <a:chExt cx="720160" cy="690579"/>
          </a:xfrm>
        </p:grpSpPr>
        <p:sp>
          <p:nvSpPr>
            <p:cNvPr id="894" name="Google Shape;894;p48"/>
            <p:cNvSpPr/>
            <p:nvPr/>
          </p:nvSpPr>
          <p:spPr>
            <a:xfrm>
              <a:off x="8177523" y="4291846"/>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95" name="Google Shape;895;p48"/>
            <p:cNvSpPr/>
            <p:nvPr/>
          </p:nvSpPr>
          <p:spPr>
            <a:xfrm>
              <a:off x="8434850" y="3946445"/>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96" name="Google Shape;896;p48"/>
            <p:cNvSpPr/>
            <p:nvPr/>
          </p:nvSpPr>
          <p:spPr>
            <a:xfrm>
              <a:off x="8434850" y="4171301"/>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97" name="Google Shape;897;p48"/>
            <p:cNvSpPr/>
            <p:nvPr/>
          </p:nvSpPr>
          <p:spPr>
            <a:xfrm>
              <a:off x="8434850" y="4291846"/>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98" name="Google Shape;898;p48"/>
            <p:cNvSpPr/>
            <p:nvPr/>
          </p:nvSpPr>
          <p:spPr>
            <a:xfrm>
              <a:off x="8074325" y="4171301"/>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899" name="Google Shape;899;p48"/>
            <p:cNvSpPr/>
            <p:nvPr/>
          </p:nvSpPr>
          <p:spPr>
            <a:xfrm>
              <a:off x="8177523" y="3946445"/>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00" name="Google Shape;900;p48"/>
          <p:cNvGrpSpPr/>
          <p:nvPr/>
        </p:nvGrpSpPr>
        <p:grpSpPr>
          <a:xfrm>
            <a:off x="6908080" y="2682770"/>
            <a:ext cx="445629" cy="399565"/>
            <a:chOff x="9878975" y="3932835"/>
            <a:chExt cx="719918" cy="645502"/>
          </a:xfrm>
        </p:grpSpPr>
        <p:sp>
          <p:nvSpPr>
            <p:cNvPr id="901" name="Google Shape;901;p48"/>
            <p:cNvSpPr/>
            <p:nvPr/>
          </p:nvSpPr>
          <p:spPr>
            <a:xfrm>
              <a:off x="10225338" y="4216303"/>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2" name="Google Shape;902;p48"/>
            <p:cNvSpPr/>
            <p:nvPr/>
          </p:nvSpPr>
          <p:spPr>
            <a:xfrm>
              <a:off x="10067759" y="3932835"/>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3" name="Google Shape;903;p48"/>
            <p:cNvSpPr/>
            <p:nvPr/>
          </p:nvSpPr>
          <p:spPr>
            <a:xfrm>
              <a:off x="9878975" y="4216303"/>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04" name="Google Shape;904;p48"/>
          <p:cNvGrpSpPr/>
          <p:nvPr/>
        </p:nvGrpSpPr>
        <p:grpSpPr>
          <a:xfrm>
            <a:off x="7549097" y="2671571"/>
            <a:ext cx="445785" cy="421964"/>
            <a:chOff x="10914544" y="3914742"/>
            <a:chExt cx="720170" cy="681687"/>
          </a:xfrm>
        </p:grpSpPr>
        <p:sp>
          <p:nvSpPr>
            <p:cNvPr id="905" name="Google Shape;905;p48"/>
            <p:cNvSpPr/>
            <p:nvPr/>
          </p:nvSpPr>
          <p:spPr>
            <a:xfrm>
              <a:off x="10914544" y="3914742"/>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6" name="Google Shape;906;p48"/>
            <p:cNvSpPr/>
            <p:nvPr/>
          </p:nvSpPr>
          <p:spPr>
            <a:xfrm>
              <a:off x="10933187" y="4266889"/>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7" name="Google Shape;907;p48"/>
            <p:cNvSpPr/>
            <p:nvPr/>
          </p:nvSpPr>
          <p:spPr>
            <a:xfrm>
              <a:off x="11285615" y="4203950"/>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08" name="Google Shape;908;p48"/>
            <p:cNvSpPr/>
            <p:nvPr/>
          </p:nvSpPr>
          <p:spPr>
            <a:xfrm>
              <a:off x="11222808" y="3914742"/>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09" name="Google Shape;909;p48"/>
          <p:cNvGrpSpPr/>
          <p:nvPr/>
        </p:nvGrpSpPr>
        <p:grpSpPr>
          <a:xfrm>
            <a:off x="6266887" y="2679685"/>
            <a:ext cx="445805" cy="405735"/>
            <a:chOff x="8843122" y="3927851"/>
            <a:chExt cx="720202" cy="655469"/>
          </a:xfrm>
        </p:grpSpPr>
        <p:sp>
          <p:nvSpPr>
            <p:cNvPr id="910" name="Google Shape;910;p48"/>
            <p:cNvSpPr/>
            <p:nvPr/>
          </p:nvSpPr>
          <p:spPr>
            <a:xfrm>
              <a:off x="8843122" y="4171964"/>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1" name="Google Shape;911;p48"/>
            <p:cNvSpPr/>
            <p:nvPr/>
          </p:nvSpPr>
          <p:spPr>
            <a:xfrm>
              <a:off x="9232824" y="4171964"/>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2" name="Google Shape;912;p48"/>
            <p:cNvSpPr/>
            <p:nvPr/>
          </p:nvSpPr>
          <p:spPr>
            <a:xfrm>
              <a:off x="9108305" y="4366960"/>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3" name="Google Shape;913;p48"/>
            <p:cNvSpPr/>
            <p:nvPr/>
          </p:nvSpPr>
          <p:spPr>
            <a:xfrm>
              <a:off x="8990881" y="3927851"/>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4" name="Google Shape;914;p48"/>
            <p:cNvSpPr/>
            <p:nvPr/>
          </p:nvSpPr>
          <p:spPr>
            <a:xfrm>
              <a:off x="8988924" y="4133407"/>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5" name="Google Shape;915;p48"/>
            <p:cNvSpPr/>
            <p:nvPr/>
          </p:nvSpPr>
          <p:spPr>
            <a:xfrm>
              <a:off x="9232824" y="4134881"/>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16" name="Google Shape;916;p48"/>
          <p:cNvGrpSpPr/>
          <p:nvPr/>
        </p:nvGrpSpPr>
        <p:grpSpPr>
          <a:xfrm>
            <a:off x="3069757" y="1978247"/>
            <a:ext cx="445812" cy="394518"/>
            <a:chOff x="1510757" y="2733015"/>
            <a:chExt cx="720214" cy="637347"/>
          </a:xfrm>
        </p:grpSpPr>
        <p:sp>
          <p:nvSpPr>
            <p:cNvPr id="917" name="Google Shape;917;p48"/>
            <p:cNvSpPr/>
            <p:nvPr/>
          </p:nvSpPr>
          <p:spPr>
            <a:xfrm>
              <a:off x="1774546" y="2983213"/>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8" name="Google Shape;918;p48"/>
            <p:cNvSpPr/>
            <p:nvPr/>
          </p:nvSpPr>
          <p:spPr>
            <a:xfrm>
              <a:off x="2000650" y="2934227"/>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19" name="Google Shape;919;p48"/>
            <p:cNvSpPr/>
            <p:nvPr/>
          </p:nvSpPr>
          <p:spPr>
            <a:xfrm>
              <a:off x="1774546" y="2733015"/>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0" name="Google Shape;920;p48"/>
            <p:cNvSpPr/>
            <p:nvPr/>
          </p:nvSpPr>
          <p:spPr>
            <a:xfrm>
              <a:off x="1951107" y="2751450"/>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1" name="Google Shape;921;p48"/>
            <p:cNvSpPr/>
            <p:nvPr/>
          </p:nvSpPr>
          <p:spPr>
            <a:xfrm>
              <a:off x="1858610" y="3218135"/>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2" name="Google Shape;922;p48"/>
            <p:cNvSpPr/>
            <p:nvPr/>
          </p:nvSpPr>
          <p:spPr>
            <a:xfrm>
              <a:off x="1521825" y="2934227"/>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3" name="Google Shape;923;p48"/>
            <p:cNvSpPr/>
            <p:nvPr/>
          </p:nvSpPr>
          <p:spPr>
            <a:xfrm>
              <a:off x="1510757" y="2742496"/>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24" name="Google Shape;924;p48"/>
          <p:cNvGrpSpPr/>
          <p:nvPr/>
        </p:nvGrpSpPr>
        <p:grpSpPr>
          <a:xfrm>
            <a:off x="3761148" y="1995767"/>
            <a:ext cx="445767" cy="359478"/>
            <a:chOff x="2595501" y="2761318"/>
            <a:chExt cx="720141" cy="580739"/>
          </a:xfrm>
        </p:grpSpPr>
        <p:sp>
          <p:nvSpPr>
            <p:cNvPr id="925" name="Google Shape;925;p48"/>
            <p:cNvSpPr/>
            <p:nvPr/>
          </p:nvSpPr>
          <p:spPr>
            <a:xfrm>
              <a:off x="2595501" y="2777400"/>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6" name="Google Shape;926;p48"/>
            <p:cNvSpPr/>
            <p:nvPr/>
          </p:nvSpPr>
          <p:spPr>
            <a:xfrm>
              <a:off x="2903528" y="3067770"/>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7" name="Google Shape;927;p48"/>
            <p:cNvSpPr/>
            <p:nvPr/>
          </p:nvSpPr>
          <p:spPr>
            <a:xfrm>
              <a:off x="2635397" y="3004782"/>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28" name="Google Shape;928;p48"/>
            <p:cNvSpPr/>
            <p:nvPr/>
          </p:nvSpPr>
          <p:spPr>
            <a:xfrm>
              <a:off x="2966382" y="2761318"/>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29" name="Google Shape;929;p48"/>
          <p:cNvGrpSpPr/>
          <p:nvPr/>
        </p:nvGrpSpPr>
        <p:grpSpPr>
          <a:xfrm>
            <a:off x="5143819" y="1952735"/>
            <a:ext cx="443879" cy="445541"/>
            <a:chOff x="4764809" y="2691801"/>
            <a:chExt cx="717090" cy="719775"/>
          </a:xfrm>
        </p:grpSpPr>
        <p:sp>
          <p:nvSpPr>
            <p:cNvPr id="930" name="Google Shape;930;p48"/>
            <p:cNvSpPr/>
            <p:nvPr/>
          </p:nvSpPr>
          <p:spPr>
            <a:xfrm>
              <a:off x="5143387" y="2739968"/>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1" name="Google Shape;931;p48"/>
            <p:cNvSpPr/>
            <p:nvPr/>
          </p:nvSpPr>
          <p:spPr>
            <a:xfrm>
              <a:off x="4783248" y="2925790"/>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2" name="Google Shape;932;p48"/>
            <p:cNvSpPr/>
            <p:nvPr/>
          </p:nvSpPr>
          <p:spPr>
            <a:xfrm>
              <a:off x="4764809" y="2691801"/>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33" name="Google Shape;933;p48"/>
          <p:cNvGrpSpPr/>
          <p:nvPr/>
        </p:nvGrpSpPr>
        <p:grpSpPr>
          <a:xfrm>
            <a:off x="4452495" y="1981700"/>
            <a:ext cx="445746" cy="387612"/>
            <a:chOff x="3680173" y="2738593"/>
            <a:chExt cx="720106" cy="626190"/>
          </a:xfrm>
        </p:grpSpPr>
        <p:sp>
          <p:nvSpPr>
            <p:cNvPr id="934" name="Google Shape;934;p48"/>
            <p:cNvSpPr/>
            <p:nvPr/>
          </p:nvSpPr>
          <p:spPr>
            <a:xfrm>
              <a:off x="3680173" y="2739979"/>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5" name="Google Shape;935;p48"/>
            <p:cNvSpPr/>
            <p:nvPr/>
          </p:nvSpPr>
          <p:spPr>
            <a:xfrm>
              <a:off x="3743529" y="2915755"/>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6" name="Google Shape;936;p48"/>
            <p:cNvSpPr/>
            <p:nvPr/>
          </p:nvSpPr>
          <p:spPr>
            <a:xfrm>
              <a:off x="4061000" y="2738593"/>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37" name="Google Shape;937;p48"/>
          <p:cNvGrpSpPr/>
          <p:nvPr/>
        </p:nvGrpSpPr>
        <p:grpSpPr>
          <a:xfrm>
            <a:off x="6524582" y="1952696"/>
            <a:ext cx="443283" cy="445620"/>
            <a:chOff x="6931035" y="2691736"/>
            <a:chExt cx="716128" cy="719903"/>
          </a:xfrm>
        </p:grpSpPr>
        <p:sp>
          <p:nvSpPr>
            <p:cNvPr id="938" name="Google Shape;938;p48"/>
            <p:cNvSpPr/>
            <p:nvPr/>
          </p:nvSpPr>
          <p:spPr>
            <a:xfrm>
              <a:off x="7304099" y="2937699"/>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39" name="Google Shape;939;p48"/>
            <p:cNvSpPr/>
            <p:nvPr/>
          </p:nvSpPr>
          <p:spPr>
            <a:xfrm>
              <a:off x="6931035" y="2937699"/>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0" name="Google Shape;940;p48"/>
            <p:cNvSpPr/>
            <p:nvPr/>
          </p:nvSpPr>
          <p:spPr>
            <a:xfrm>
              <a:off x="7175631" y="2691736"/>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1" name="Google Shape;941;p48"/>
            <p:cNvSpPr/>
            <p:nvPr/>
          </p:nvSpPr>
          <p:spPr>
            <a:xfrm>
              <a:off x="7175631" y="3066271"/>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42" name="Google Shape;942;p48"/>
          <p:cNvGrpSpPr/>
          <p:nvPr/>
        </p:nvGrpSpPr>
        <p:grpSpPr>
          <a:xfrm>
            <a:off x="5833276" y="1952648"/>
            <a:ext cx="445727" cy="445714"/>
            <a:chOff x="5846429" y="2691660"/>
            <a:chExt cx="720076" cy="720055"/>
          </a:xfrm>
        </p:grpSpPr>
        <p:sp>
          <p:nvSpPr>
            <p:cNvPr id="943" name="Google Shape;943;p48"/>
            <p:cNvSpPr/>
            <p:nvPr/>
          </p:nvSpPr>
          <p:spPr>
            <a:xfrm>
              <a:off x="6207893" y="2691660"/>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4" name="Google Shape;944;p48"/>
            <p:cNvSpPr/>
            <p:nvPr/>
          </p:nvSpPr>
          <p:spPr>
            <a:xfrm>
              <a:off x="5846429" y="2694269"/>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5" name="Google Shape;945;p48"/>
            <p:cNvSpPr/>
            <p:nvPr/>
          </p:nvSpPr>
          <p:spPr>
            <a:xfrm>
              <a:off x="5849043" y="2988600"/>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6" name="Google Shape;946;p48"/>
            <p:cNvSpPr/>
            <p:nvPr/>
          </p:nvSpPr>
          <p:spPr>
            <a:xfrm>
              <a:off x="6143252" y="3053348"/>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47" name="Google Shape;947;p48"/>
          <p:cNvGrpSpPr/>
          <p:nvPr/>
        </p:nvGrpSpPr>
        <p:grpSpPr>
          <a:xfrm>
            <a:off x="2520481" y="1952593"/>
            <a:ext cx="303698" cy="445825"/>
            <a:chOff x="655600" y="2691571"/>
            <a:chExt cx="490627" cy="720234"/>
          </a:xfrm>
        </p:grpSpPr>
        <p:sp>
          <p:nvSpPr>
            <p:cNvPr id="948" name="Google Shape;948;p48"/>
            <p:cNvSpPr/>
            <p:nvPr/>
          </p:nvSpPr>
          <p:spPr>
            <a:xfrm>
              <a:off x="781315" y="2969157"/>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49" name="Google Shape;949;p48"/>
            <p:cNvSpPr/>
            <p:nvPr/>
          </p:nvSpPr>
          <p:spPr>
            <a:xfrm>
              <a:off x="850087" y="2691571"/>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0" name="Google Shape;950;p48"/>
            <p:cNvSpPr/>
            <p:nvPr/>
          </p:nvSpPr>
          <p:spPr>
            <a:xfrm>
              <a:off x="655600" y="2772089"/>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1" name="Google Shape;951;p48"/>
            <p:cNvSpPr/>
            <p:nvPr/>
          </p:nvSpPr>
          <p:spPr>
            <a:xfrm>
              <a:off x="673846" y="3161998"/>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52" name="Google Shape;952;p48"/>
            <p:cNvSpPr/>
            <p:nvPr/>
          </p:nvSpPr>
          <p:spPr>
            <a:xfrm>
              <a:off x="959159" y="3042831"/>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53" name="Google Shape;953;p48"/>
          <p:cNvGrpSpPr/>
          <p:nvPr/>
        </p:nvGrpSpPr>
        <p:grpSpPr>
          <a:xfrm>
            <a:off x="7213443" y="1952709"/>
            <a:ext cx="189785" cy="445592"/>
            <a:chOff x="8011692" y="2691759"/>
            <a:chExt cx="306600" cy="719859"/>
          </a:xfrm>
        </p:grpSpPr>
        <p:sp>
          <p:nvSpPr>
            <p:cNvPr id="954" name="Google Shape;954;p48"/>
            <p:cNvSpPr/>
            <p:nvPr/>
          </p:nvSpPr>
          <p:spPr>
            <a:xfrm>
              <a:off x="8011692" y="3392689"/>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55" name="Google Shape;955;p48"/>
            <p:cNvSpPr/>
            <p:nvPr/>
          </p:nvSpPr>
          <p:spPr>
            <a:xfrm>
              <a:off x="8011692" y="2691759"/>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56" name="Google Shape;956;p48"/>
            <p:cNvSpPr txBox="1"/>
            <p:nvPr/>
          </p:nvSpPr>
          <p:spPr>
            <a:xfrm>
              <a:off x="8011692" y="2902925"/>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57" name="Google Shape;957;p48"/>
            <p:cNvSpPr txBox="1"/>
            <p:nvPr/>
          </p:nvSpPr>
          <p:spPr>
            <a:xfrm>
              <a:off x="8011692" y="2739276"/>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58" name="Google Shape;958;p48"/>
            <p:cNvSpPr txBox="1"/>
            <p:nvPr/>
          </p:nvSpPr>
          <p:spPr>
            <a:xfrm>
              <a:off x="8011692" y="3225885"/>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59" name="Google Shape;959;p48"/>
            <p:cNvSpPr txBox="1"/>
            <p:nvPr/>
          </p:nvSpPr>
          <p:spPr>
            <a:xfrm>
              <a:off x="8011692" y="3064405"/>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60" name="Google Shape;960;p48"/>
          <p:cNvGrpSpPr/>
          <p:nvPr/>
        </p:nvGrpSpPr>
        <p:grpSpPr>
          <a:xfrm>
            <a:off x="7648230" y="1952459"/>
            <a:ext cx="246199" cy="445516"/>
            <a:chOff x="4556125" y="-3179763"/>
            <a:chExt cx="3081338" cy="5568950"/>
          </a:xfrm>
        </p:grpSpPr>
        <p:sp>
          <p:nvSpPr>
            <p:cNvPr id="961" name="Google Shape;961;p48"/>
            <p:cNvSpPr/>
            <p:nvPr/>
          </p:nvSpPr>
          <p:spPr>
            <a:xfrm>
              <a:off x="4756150" y="-3179763"/>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2" name="Google Shape;962;p48"/>
            <p:cNvSpPr/>
            <p:nvPr/>
          </p:nvSpPr>
          <p:spPr>
            <a:xfrm>
              <a:off x="4556125" y="-2452688"/>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3" name="Google Shape;963;p48"/>
            <p:cNvSpPr/>
            <p:nvPr/>
          </p:nvSpPr>
          <p:spPr>
            <a:xfrm>
              <a:off x="4556125" y="-164147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4" name="Google Shape;964;p48"/>
            <p:cNvSpPr/>
            <p:nvPr/>
          </p:nvSpPr>
          <p:spPr>
            <a:xfrm>
              <a:off x="4556125" y="-82867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5" name="Google Shape;965;p48"/>
            <p:cNvSpPr/>
            <p:nvPr/>
          </p:nvSpPr>
          <p:spPr>
            <a:xfrm>
              <a:off x="4830762" y="66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6" name="Google Shape;966;p48"/>
            <p:cNvSpPr/>
            <p:nvPr/>
          </p:nvSpPr>
          <p:spPr>
            <a:xfrm>
              <a:off x="5078412" y="25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67" name="Google Shape;967;p48"/>
            <p:cNvSpPr/>
            <p:nvPr/>
          </p:nvSpPr>
          <p:spPr>
            <a:xfrm>
              <a:off x="6389687" y="3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68" name="Google Shape;968;p48"/>
          <p:cNvGrpSpPr/>
          <p:nvPr/>
        </p:nvGrpSpPr>
        <p:grpSpPr>
          <a:xfrm>
            <a:off x="1829253" y="1952659"/>
            <a:ext cx="445768" cy="445697"/>
            <a:chOff x="1674084" y="2722580"/>
            <a:chExt cx="720142" cy="720027"/>
          </a:xfrm>
        </p:grpSpPr>
        <p:sp>
          <p:nvSpPr>
            <p:cNvPr id="969" name="Google Shape;969;p48"/>
            <p:cNvSpPr/>
            <p:nvPr/>
          </p:nvSpPr>
          <p:spPr>
            <a:xfrm>
              <a:off x="1674084" y="2862551"/>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0" name="Google Shape;970;p48"/>
            <p:cNvSpPr/>
            <p:nvPr/>
          </p:nvSpPr>
          <p:spPr>
            <a:xfrm>
              <a:off x="1674084" y="3042247"/>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1" name="Google Shape;971;p48"/>
            <p:cNvSpPr/>
            <p:nvPr/>
          </p:nvSpPr>
          <p:spPr>
            <a:xfrm>
              <a:off x="1861110" y="2722580"/>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2" name="Google Shape;972;p48"/>
            <p:cNvSpPr/>
            <p:nvPr/>
          </p:nvSpPr>
          <p:spPr>
            <a:xfrm>
              <a:off x="2040679" y="2722580"/>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3" name="Google Shape;973;p48"/>
            <p:cNvSpPr/>
            <p:nvPr/>
          </p:nvSpPr>
          <p:spPr>
            <a:xfrm>
              <a:off x="1674084" y="3222253"/>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4" name="Google Shape;974;p48"/>
            <p:cNvSpPr/>
            <p:nvPr/>
          </p:nvSpPr>
          <p:spPr>
            <a:xfrm>
              <a:off x="1674084" y="2722580"/>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5" name="Google Shape;975;p48"/>
            <p:cNvSpPr/>
            <p:nvPr/>
          </p:nvSpPr>
          <p:spPr>
            <a:xfrm>
              <a:off x="1995010" y="3261669"/>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6" name="Google Shape;976;p48"/>
            <p:cNvSpPr/>
            <p:nvPr/>
          </p:nvSpPr>
          <p:spPr>
            <a:xfrm>
              <a:off x="2220560" y="2722580"/>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7" name="Google Shape;977;p48"/>
            <p:cNvSpPr/>
            <p:nvPr/>
          </p:nvSpPr>
          <p:spPr>
            <a:xfrm>
              <a:off x="2214346" y="2908483"/>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8" name="Google Shape;978;p48"/>
            <p:cNvSpPr/>
            <p:nvPr/>
          </p:nvSpPr>
          <p:spPr>
            <a:xfrm>
              <a:off x="1814198" y="3261669"/>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79" name="Google Shape;979;p48"/>
            <p:cNvSpPr/>
            <p:nvPr/>
          </p:nvSpPr>
          <p:spPr>
            <a:xfrm>
              <a:off x="2214346" y="3088179"/>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0" name="Google Shape;980;p48"/>
            <p:cNvSpPr/>
            <p:nvPr/>
          </p:nvSpPr>
          <p:spPr>
            <a:xfrm>
              <a:off x="2174890" y="3267876"/>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81" name="Google Shape;981;p48"/>
          <p:cNvGrpSpPr/>
          <p:nvPr/>
        </p:nvGrpSpPr>
        <p:grpSpPr>
          <a:xfrm>
            <a:off x="1138094" y="1952621"/>
            <a:ext cx="445578" cy="445773"/>
            <a:chOff x="557511" y="2722518"/>
            <a:chExt cx="719836" cy="720150"/>
          </a:xfrm>
        </p:grpSpPr>
        <p:sp>
          <p:nvSpPr>
            <p:cNvPr id="982" name="Google Shape;982;p48"/>
            <p:cNvSpPr/>
            <p:nvPr/>
          </p:nvSpPr>
          <p:spPr>
            <a:xfrm>
              <a:off x="557511" y="2722518"/>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3" name="Google Shape;983;p48"/>
            <p:cNvSpPr/>
            <p:nvPr/>
          </p:nvSpPr>
          <p:spPr>
            <a:xfrm>
              <a:off x="929646" y="2722518"/>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4" name="Google Shape;984;p48"/>
            <p:cNvSpPr/>
            <p:nvPr/>
          </p:nvSpPr>
          <p:spPr>
            <a:xfrm>
              <a:off x="557511" y="3008004"/>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5" name="Google Shape;985;p48"/>
            <p:cNvSpPr/>
            <p:nvPr/>
          </p:nvSpPr>
          <p:spPr>
            <a:xfrm>
              <a:off x="842804" y="3095795"/>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86" name="Google Shape;986;p48"/>
          <p:cNvGrpSpPr/>
          <p:nvPr/>
        </p:nvGrpSpPr>
        <p:grpSpPr>
          <a:xfrm>
            <a:off x="1081977" y="3388956"/>
            <a:ext cx="445905" cy="400522"/>
            <a:chOff x="1147762" y="-2383684"/>
            <a:chExt cx="5137150" cy="4619626"/>
          </a:xfrm>
        </p:grpSpPr>
        <p:sp>
          <p:nvSpPr>
            <p:cNvPr id="987" name="Google Shape;987;p48"/>
            <p:cNvSpPr/>
            <p:nvPr/>
          </p:nvSpPr>
          <p:spPr>
            <a:xfrm>
              <a:off x="1147762" y="-1089871"/>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8" name="Google Shape;988;p48"/>
            <p:cNvSpPr/>
            <p:nvPr/>
          </p:nvSpPr>
          <p:spPr>
            <a:xfrm>
              <a:off x="2617787" y="3916"/>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89" name="Google Shape;989;p48"/>
            <p:cNvSpPr/>
            <p:nvPr/>
          </p:nvSpPr>
          <p:spPr>
            <a:xfrm>
              <a:off x="2449512" y="-2383684"/>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990" name="Google Shape;990;p48"/>
          <p:cNvGrpSpPr/>
          <p:nvPr/>
        </p:nvGrpSpPr>
        <p:grpSpPr>
          <a:xfrm>
            <a:off x="1879306" y="3382610"/>
            <a:ext cx="445901" cy="413282"/>
            <a:chOff x="1570037" y="-2033978"/>
            <a:chExt cx="4943475" cy="4576762"/>
          </a:xfrm>
        </p:grpSpPr>
        <p:sp>
          <p:nvSpPr>
            <p:cNvPr id="991" name="Google Shape;991;p48"/>
            <p:cNvSpPr/>
            <p:nvPr/>
          </p:nvSpPr>
          <p:spPr>
            <a:xfrm>
              <a:off x="4814887" y="-90878"/>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92" name="Google Shape;992;p48"/>
            <p:cNvSpPr/>
            <p:nvPr/>
          </p:nvSpPr>
          <p:spPr>
            <a:xfrm>
              <a:off x="2355850" y="788597"/>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93" name="Google Shape;993;p48"/>
            <p:cNvSpPr/>
            <p:nvPr/>
          </p:nvSpPr>
          <p:spPr>
            <a:xfrm>
              <a:off x="2636837" y="-1932378"/>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94" name="Google Shape;994;p48"/>
            <p:cNvSpPr/>
            <p:nvPr/>
          </p:nvSpPr>
          <p:spPr>
            <a:xfrm>
              <a:off x="1570037" y="-213115"/>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95" name="Google Shape;995;p48"/>
            <p:cNvSpPr/>
            <p:nvPr/>
          </p:nvSpPr>
          <p:spPr>
            <a:xfrm>
              <a:off x="3101975" y="-2033978"/>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996" name="Google Shape;996;p48"/>
            <p:cNvSpPr/>
            <p:nvPr/>
          </p:nvSpPr>
          <p:spPr>
            <a:xfrm>
              <a:off x="4019550" y="718747"/>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997" name="Google Shape;997;p48"/>
          <p:cNvGrpSpPr/>
          <p:nvPr/>
        </p:nvGrpSpPr>
        <p:grpSpPr>
          <a:xfrm>
            <a:off x="4364629" y="3366711"/>
            <a:ext cx="441332" cy="445721"/>
            <a:chOff x="5770007" y="4997492"/>
            <a:chExt cx="712976" cy="720067"/>
          </a:xfrm>
        </p:grpSpPr>
        <p:sp>
          <p:nvSpPr>
            <p:cNvPr id="998" name="Google Shape;998;p48"/>
            <p:cNvSpPr/>
            <p:nvPr/>
          </p:nvSpPr>
          <p:spPr>
            <a:xfrm>
              <a:off x="6229483" y="4997492"/>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99" name="Google Shape;999;p48"/>
            <p:cNvSpPr/>
            <p:nvPr/>
          </p:nvSpPr>
          <p:spPr>
            <a:xfrm>
              <a:off x="5770007" y="4997492"/>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0" name="Google Shape;1000;p48"/>
            <p:cNvSpPr/>
            <p:nvPr/>
          </p:nvSpPr>
          <p:spPr>
            <a:xfrm>
              <a:off x="6229483" y="5462259"/>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1" name="Google Shape;1001;p48"/>
            <p:cNvSpPr/>
            <p:nvPr/>
          </p:nvSpPr>
          <p:spPr>
            <a:xfrm>
              <a:off x="5770007" y="5462259"/>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2" name="Google Shape;1002;p48"/>
            <p:cNvSpPr/>
            <p:nvPr/>
          </p:nvSpPr>
          <p:spPr>
            <a:xfrm>
              <a:off x="6011100" y="5043089"/>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3" name="Google Shape;1003;p48"/>
            <p:cNvSpPr/>
            <p:nvPr/>
          </p:nvSpPr>
          <p:spPr>
            <a:xfrm>
              <a:off x="6011100" y="5507856"/>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4" name="Google Shape;1004;p48"/>
            <p:cNvSpPr/>
            <p:nvPr/>
          </p:nvSpPr>
          <p:spPr>
            <a:xfrm>
              <a:off x="5814051" y="5241911"/>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5" name="Google Shape;1005;p48"/>
            <p:cNvSpPr/>
            <p:nvPr/>
          </p:nvSpPr>
          <p:spPr>
            <a:xfrm>
              <a:off x="6273756" y="5242605"/>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06" name="Google Shape;1006;p48"/>
          <p:cNvGrpSpPr/>
          <p:nvPr/>
        </p:nvGrpSpPr>
        <p:grpSpPr>
          <a:xfrm>
            <a:off x="5157420" y="3389181"/>
            <a:ext cx="445651" cy="400824"/>
            <a:chOff x="7050768" y="5033792"/>
            <a:chExt cx="719953" cy="647534"/>
          </a:xfrm>
        </p:grpSpPr>
        <p:sp>
          <p:nvSpPr>
            <p:cNvPr id="1007" name="Google Shape;1007;p48"/>
            <p:cNvSpPr/>
            <p:nvPr/>
          </p:nvSpPr>
          <p:spPr>
            <a:xfrm>
              <a:off x="7465241" y="5033792"/>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8" name="Google Shape;1008;p48"/>
            <p:cNvSpPr/>
            <p:nvPr/>
          </p:nvSpPr>
          <p:spPr>
            <a:xfrm>
              <a:off x="7189726" y="5033792"/>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09" name="Google Shape;1009;p48"/>
            <p:cNvSpPr/>
            <p:nvPr/>
          </p:nvSpPr>
          <p:spPr>
            <a:xfrm>
              <a:off x="7465241" y="5512426"/>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0" name="Google Shape;1010;p48"/>
            <p:cNvSpPr/>
            <p:nvPr/>
          </p:nvSpPr>
          <p:spPr>
            <a:xfrm>
              <a:off x="7602721" y="5273294"/>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1" name="Google Shape;1011;p48"/>
            <p:cNvSpPr/>
            <p:nvPr/>
          </p:nvSpPr>
          <p:spPr>
            <a:xfrm>
              <a:off x="7050768" y="5273294"/>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2" name="Google Shape;1012;p48"/>
            <p:cNvSpPr/>
            <p:nvPr/>
          </p:nvSpPr>
          <p:spPr>
            <a:xfrm>
              <a:off x="7189726" y="5512426"/>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3" name="Google Shape;1013;p48"/>
            <p:cNvSpPr/>
            <p:nvPr/>
          </p:nvSpPr>
          <p:spPr>
            <a:xfrm>
              <a:off x="7134476" y="5162882"/>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4" name="Google Shape;1014;p48"/>
            <p:cNvSpPr/>
            <p:nvPr/>
          </p:nvSpPr>
          <p:spPr>
            <a:xfrm>
              <a:off x="7351783" y="5072075"/>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5" name="Google Shape;1015;p48"/>
            <p:cNvSpPr/>
            <p:nvPr/>
          </p:nvSpPr>
          <p:spPr>
            <a:xfrm>
              <a:off x="7548579" y="5402385"/>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6" name="Google Shape;1016;p48"/>
            <p:cNvSpPr/>
            <p:nvPr/>
          </p:nvSpPr>
          <p:spPr>
            <a:xfrm>
              <a:off x="7548579" y="5163437"/>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7" name="Google Shape;1017;p48"/>
            <p:cNvSpPr/>
            <p:nvPr/>
          </p:nvSpPr>
          <p:spPr>
            <a:xfrm>
              <a:off x="7134476" y="5402385"/>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18" name="Google Shape;1018;p48"/>
            <p:cNvSpPr/>
            <p:nvPr/>
          </p:nvSpPr>
          <p:spPr>
            <a:xfrm>
              <a:off x="7351783" y="5550709"/>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19" name="Google Shape;1019;p48"/>
          <p:cNvGrpSpPr/>
          <p:nvPr/>
        </p:nvGrpSpPr>
        <p:grpSpPr>
          <a:xfrm>
            <a:off x="6751936" y="3389251"/>
            <a:ext cx="445681" cy="400651"/>
            <a:chOff x="9626723" y="5033906"/>
            <a:chExt cx="720002" cy="647256"/>
          </a:xfrm>
        </p:grpSpPr>
        <p:sp>
          <p:nvSpPr>
            <p:cNvPr id="1020" name="Google Shape;1020;p48"/>
            <p:cNvSpPr/>
            <p:nvPr/>
          </p:nvSpPr>
          <p:spPr>
            <a:xfrm>
              <a:off x="10040990" y="5033906"/>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1" name="Google Shape;1021;p48"/>
            <p:cNvSpPr/>
            <p:nvPr/>
          </p:nvSpPr>
          <p:spPr>
            <a:xfrm>
              <a:off x="9765139" y="5033906"/>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2" name="Google Shape;1022;p48"/>
            <p:cNvSpPr/>
            <p:nvPr/>
          </p:nvSpPr>
          <p:spPr>
            <a:xfrm>
              <a:off x="10040990" y="5512861"/>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3" name="Google Shape;1023;p48"/>
            <p:cNvSpPr/>
            <p:nvPr/>
          </p:nvSpPr>
          <p:spPr>
            <a:xfrm>
              <a:off x="10178425" y="5273089"/>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4" name="Google Shape;1024;p48"/>
            <p:cNvSpPr/>
            <p:nvPr/>
          </p:nvSpPr>
          <p:spPr>
            <a:xfrm>
              <a:off x="9626723" y="5273089"/>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5" name="Google Shape;1025;p48"/>
            <p:cNvSpPr/>
            <p:nvPr/>
          </p:nvSpPr>
          <p:spPr>
            <a:xfrm>
              <a:off x="9765139" y="5512861"/>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6" name="Google Shape;1026;p48"/>
            <p:cNvSpPr/>
            <p:nvPr/>
          </p:nvSpPr>
          <p:spPr>
            <a:xfrm>
              <a:off x="10198227" y="5180401"/>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7" name="Google Shape;1027;p48"/>
            <p:cNvSpPr/>
            <p:nvPr/>
          </p:nvSpPr>
          <p:spPr>
            <a:xfrm>
              <a:off x="10197835" y="5452182"/>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8" name="Google Shape;1028;p48"/>
            <p:cNvSpPr/>
            <p:nvPr/>
          </p:nvSpPr>
          <p:spPr>
            <a:xfrm>
              <a:off x="9938649" y="5629704"/>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29" name="Google Shape;1029;p48"/>
            <p:cNvSpPr/>
            <p:nvPr/>
          </p:nvSpPr>
          <p:spPr>
            <a:xfrm>
              <a:off x="9728084" y="5451789"/>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0" name="Google Shape;1030;p48"/>
            <p:cNvSpPr/>
            <p:nvPr/>
          </p:nvSpPr>
          <p:spPr>
            <a:xfrm>
              <a:off x="9728084" y="5179812"/>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1" name="Google Shape;1031;p48"/>
            <p:cNvSpPr/>
            <p:nvPr/>
          </p:nvSpPr>
          <p:spPr>
            <a:xfrm>
              <a:off x="9939237" y="5081428"/>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32" name="Google Shape;1032;p48"/>
          <p:cNvGrpSpPr/>
          <p:nvPr/>
        </p:nvGrpSpPr>
        <p:grpSpPr>
          <a:xfrm>
            <a:off x="7549176" y="3366688"/>
            <a:ext cx="445582" cy="445743"/>
            <a:chOff x="10914672" y="4997454"/>
            <a:chExt cx="719842" cy="720102"/>
          </a:xfrm>
        </p:grpSpPr>
        <p:sp>
          <p:nvSpPr>
            <p:cNvPr id="1033" name="Google Shape;1033;p48"/>
            <p:cNvSpPr/>
            <p:nvPr/>
          </p:nvSpPr>
          <p:spPr>
            <a:xfrm>
              <a:off x="11420014" y="4997454"/>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4" name="Google Shape;1034;p48"/>
            <p:cNvSpPr/>
            <p:nvPr/>
          </p:nvSpPr>
          <p:spPr>
            <a:xfrm>
              <a:off x="11420014" y="5502456"/>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5" name="Google Shape;1035;p48"/>
            <p:cNvSpPr/>
            <p:nvPr/>
          </p:nvSpPr>
          <p:spPr>
            <a:xfrm>
              <a:off x="10914672" y="4997454"/>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6" name="Google Shape;1036;p48"/>
            <p:cNvSpPr/>
            <p:nvPr/>
          </p:nvSpPr>
          <p:spPr>
            <a:xfrm>
              <a:off x="10914672" y="5502456"/>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7" name="Google Shape;1037;p48"/>
            <p:cNvSpPr/>
            <p:nvPr/>
          </p:nvSpPr>
          <p:spPr>
            <a:xfrm>
              <a:off x="11595623" y="5217631"/>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8" name="Google Shape;1038;p48"/>
            <p:cNvSpPr/>
            <p:nvPr/>
          </p:nvSpPr>
          <p:spPr>
            <a:xfrm>
              <a:off x="11138826" y="5678120"/>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39" name="Google Shape;1039;p48"/>
            <p:cNvSpPr/>
            <p:nvPr/>
          </p:nvSpPr>
          <p:spPr>
            <a:xfrm>
              <a:off x="10925018" y="5221340"/>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0" name="Google Shape;1040;p48"/>
            <p:cNvSpPr/>
            <p:nvPr/>
          </p:nvSpPr>
          <p:spPr>
            <a:xfrm>
              <a:off x="11135112" y="5007522"/>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1" name="Google Shape;1041;p48"/>
            <p:cNvSpPr/>
            <p:nvPr/>
          </p:nvSpPr>
          <p:spPr>
            <a:xfrm>
              <a:off x="11578115" y="5458474"/>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2" name="Google Shape;1042;p48"/>
            <p:cNvSpPr/>
            <p:nvPr/>
          </p:nvSpPr>
          <p:spPr>
            <a:xfrm>
              <a:off x="11135112" y="5660369"/>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3" name="Google Shape;1043;p48"/>
            <p:cNvSpPr/>
            <p:nvPr/>
          </p:nvSpPr>
          <p:spPr>
            <a:xfrm>
              <a:off x="10918386" y="5217631"/>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4" name="Google Shape;1044;p48"/>
            <p:cNvSpPr/>
            <p:nvPr/>
          </p:nvSpPr>
          <p:spPr>
            <a:xfrm>
              <a:off x="11375979" y="5001164"/>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45" name="Google Shape;1045;p48"/>
          <p:cNvGrpSpPr/>
          <p:nvPr/>
        </p:nvGrpSpPr>
        <p:grpSpPr>
          <a:xfrm>
            <a:off x="5954636" y="3376952"/>
            <a:ext cx="445821" cy="425246"/>
            <a:chOff x="8338678" y="5014036"/>
            <a:chExt cx="720227" cy="686988"/>
          </a:xfrm>
        </p:grpSpPr>
        <p:sp>
          <p:nvSpPr>
            <p:cNvPr id="1046" name="Google Shape;1046;p48"/>
            <p:cNvSpPr/>
            <p:nvPr/>
          </p:nvSpPr>
          <p:spPr>
            <a:xfrm>
              <a:off x="8706181" y="5014036"/>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7" name="Google Shape;1047;p48"/>
            <p:cNvSpPr/>
            <p:nvPr/>
          </p:nvSpPr>
          <p:spPr>
            <a:xfrm>
              <a:off x="8460817" y="5014036"/>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8" name="Google Shape;1048;p48"/>
            <p:cNvSpPr/>
            <p:nvPr/>
          </p:nvSpPr>
          <p:spPr>
            <a:xfrm>
              <a:off x="8338678" y="5226118"/>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49" name="Google Shape;1049;p48"/>
            <p:cNvSpPr/>
            <p:nvPr/>
          </p:nvSpPr>
          <p:spPr>
            <a:xfrm>
              <a:off x="8828754" y="5226118"/>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0" name="Google Shape;1050;p48"/>
            <p:cNvSpPr/>
            <p:nvPr/>
          </p:nvSpPr>
          <p:spPr>
            <a:xfrm>
              <a:off x="8706181" y="5438200"/>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1" name="Google Shape;1051;p48"/>
            <p:cNvSpPr/>
            <p:nvPr/>
          </p:nvSpPr>
          <p:spPr>
            <a:xfrm>
              <a:off x="8460817" y="5438200"/>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52" name="Google Shape;1052;p48"/>
          <p:cNvGrpSpPr/>
          <p:nvPr/>
        </p:nvGrpSpPr>
        <p:grpSpPr>
          <a:xfrm>
            <a:off x="2676293" y="3431542"/>
            <a:ext cx="1336824" cy="316035"/>
            <a:chOff x="3042485" y="5102226"/>
            <a:chExt cx="2159652" cy="510557"/>
          </a:xfrm>
        </p:grpSpPr>
        <p:sp>
          <p:nvSpPr>
            <p:cNvPr id="1053" name="Google Shape;1053;p48"/>
            <p:cNvSpPr/>
            <p:nvPr/>
          </p:nvSpPr>
          <p:spPr>
            <a:xfrm>
              <a:off x="3042485" y="5377282"/>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4" name="Google Shape;1054;p48"/>
            <p:cNvSpPr/>
            <p:nvPr/>
          </p:nvSpPr>
          <p:spPr>
            <a:xfrm>
              <a:off x="3317231" y="5102226"/>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5" name="Google Shape;1055;p48"/>
            <p:cNvSpPr/>
            <p:nvPr/>
          </p:nvSpPr>
          <p:spPr>
            <a:xfrm>
              <a:off x="3591976" y="5377282"/>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6" name="Google Shape;1056;p48"/>
            <p:cNvSpPr/>
            <p:nvPr/>
          </p:nvSpPr>
          <p:spPr>
            <a:xfrm>
              <a:off x="3866722" y="5102226"/>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7" name="Google Shape;1057;p48"/>
            <p:cNvSpPr/>
            <p:nvPr/>
          </p:nvSpPr>
          <p:spPr>
            <a:xfrm>
              <a:off x="4141467" y="5377282"/>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8" name="Google Shape;1058;p48"/>
            <p:cNvSpPr/>
            <p:nvPr/>
          </p:nvSpPr>
          <p:spPr>
            <a:xfrm>
              <a:off x="4417146" y="5102226"/>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59" name="Google Shape;1059;p48"/>
            <p:cNvSpPr/>
            <p:nvPr/>
          </p:nvSpPr>
          <p:spPr>
            <a:xfrm>
              <a:off x="4691892" y="5377282"/>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0" name="Google Shape;1060;p48"/>
            <p:cNvSpPr/>
            <p:nvPr/>
          </p:nvSpPr>
          <p:spPr>
            <a:xfrm>
              <a:off x="4966637" y="5102226"/>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1" name="Google Shape;1061;p48"/>
            <p:cNvSpPr/>
            <p:nvPr/>
          </p:nvSpPr>
          <p:spPr>
            <a:xfrm>
              <a:off x="3210195" y="5270247"/>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2" name="Google Shape;1062;p48"/>
            <p:cNvSpPr/>
            <p:nvPr/>
          </p:nvSpPr>
          <p:spPr>
            <a:xfrm>
              <a:off x="3485252" y="5270247"/>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3" name="Google Shape;1063;p48"/>
            <p:cNvSpPr/>
            <p:nvPr/>
          </p:nvSpPr>
          <p:spPr>
            <a:xfrm>
              <a:off x="3760620" y="5270247"/>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4" name="Google Shape;1064;p48"/>
            <p:cNvSpPr/>
            <p:nvPr/>
          </p:nvSpPr>
          <p:spPr>
            <a:xfrm>
              <a:off x="4035365" y="5270247"/>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5" name="Google Shape;1065;p48"/>
            <p:cNvSpPr/>
            <p:nvPr/>
          </p:nvSpPr>
          <p:spPr>
            <a:xfrm>
              <a:off x="4310111" y="5270247"/>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6" name="Google Shape;1066;p48"/>
            <p:cNvSpPr/>
            <p:nvPr/>
          </p:nvSpPr>
          <p:spPr>
            <a:xfrm>
              <a:off x="4585167" y="5270247"/>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67" name="Google Shape;1067;p48"/>
            <p:cNvSpPr/>
            <p:nvPr/>
          </p:nvSpPr>
          <p:spPr>
            <a:xfrm>
              <a:off x="4859913" y="5270247"/>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68" name="Google Shape;1068;p48"/>
          <p:cNvGrpSpPr/>
          <p:nvPr/>
        </p:nvGrpSpPr>
        <p:grpSpPr>
          <a:xfrm>
            <a:off x="1879183" y="4075078"/>
            <a:ext cx="445738" cy="442950"/>
            <a:chOff x="1442627" y="5304529"/>
            <a:chExt cx="594318" cy="590600"/>
          </a:xfrm>
        </p:grpSpPr>
        <p:sp>
          <p:nvSpPr>
            <p:cNvPr id="1069" name="Google Shape;1069;p48"/>
            <p:cNvSpPr/>
            <p:nvPr/>
          </p:nvSpPr>
          <p:spPr>
            <a:xfrm>
              <a:off x="1442627" y="53045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0" name="Google Shape;1070;p48"/>
            <p:cNvSpPr/>
            <p:nvPr/>
          </p:nvSpPr>
          <p:spPr>
            <a:xfrm>
              <a:off x="1442627" y="57097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1" name="Google Shape;1071;p48"/>
            <p:cNvSpPr/>
            <p:nvPr/>
          </p:nvSpPr>
          <p:spPr>
            <a:xfrm>
              <a:off x="1573731" y="57460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2" name="Google Shape;1072;p48"/>
            <p:cNvSpPr/>
            <p:nvPr/>
          </p:nvSpPr>
          <p:spPr>
            <a:xfrm>
              <a:off x="1573731" y="58069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73" name="Google Shape;1073;p48"/>
          <p:cNvGrpSpPr/>
          <p:nvPr/>
        </p:nvGrpSpPr>
        <p:grpSpPr>
          <a:xfrm>
            <a:off x="6788033" y="4073658"/>
            <a:ext cx="373053" cy="445791"/>
            <a:chOff x="8095060" y="5258190"/>
            <a:chExt cx="497404" cy="594389"/>
          </a:xfrm>
        </p:grpSpPr>
        <p:grpSp>
          <p:nvGrpSpPr>
            <p:cNvPr id="1074" name="Google Shape;1074;p48"/>
            <p:cNvGrpSpPr/>
            <p:nvPr/>
          </p:nvGrpSpPr>
          <p:grpSpPr>
            <a:xfrm>
              <a:off x="8095060" y="5562627"/>
              <a:ext cx="497404" cy="289951"/>
              <a:chOff x="8095060" y="5562627"/>
              <a:chExt cx="497404" cy="289951"/>
            </a:xfrm>
          </p:grpSpPr>
          <p:sp>
            <p:nvSpPr>
              <p:cNvPr id="1075" name="Google Shape;1075;p48"/>
              <p:cNvSpPr/>
              <p:nvPr/>
            </p:nvSpPr>
            <p:spPr>
              <a:xfrm>
                <a:off x="8095060" y="55626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6" name="Google Shape;1076;p48"/>
              <p:cNvSpPr/>
              <p:nvPr/>
            </p:nvSpPr>
            <p:spPr>
              <a:xfrm>
                <a:off x="8095060" y="56861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77" name="Google Shape;1077;p48"/>
              <p:cNvSpPr/>
              <p:nvPr/>
            </p:nvSpPr>
            <p:spPr>
              <a:xfrm>
                <a:off x="8343763" y="56861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78" name="Google Shape;1078;p48"/>
            <p:cNvGrpSpPr/>
            <p:nvPr/>
          </p:nvGrpSpPr>
          <p:grpSpPr>
            <a:xfrm>
              <a:off x="8095060" y="5461432"/>
              <a:ext cx="497404" cy="289312"/>
              <a:chOff x="8095060" y="5461432"/>
              <a:chExt cx="497404" cy="289312"/>
            </a:xfrm>
          </p:grpSpPr>
          <p:sp>
            <p:nvSpPr>
              <p:cNvPr id="1079" name="Google Shape;1079;p48"/>
              <p:cNvSpPr/>
              <p:nvPr/>
            </p:nvSpPr>
            <p:spPr>
              <a:xfrm>
                <a:off x="8095060" y="54614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0" name="Google Shape;1080;p48"/>
              <p:cNvSpPr/>
              <p:nvPr/>
            </p:nvSpPr>
            <p:spPr>
              <a:xfrm>
                <a:off x="8095060" y="55843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1" name="Google Shape;1081;p48"/>
              <p:cNvSpPr/>
              <p:nvPr/>
            </p:nvSpPr>
            <p:spPr>
              <a:xfrm>
                <a:off x="8343763" y="55843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82" name="Google Shape;1082;p48"/>
            <p:cNvGrpSpPr/>
            <p:nvPr/>
          </p:nvGrpSpPr>
          <p:grpSpPr>
            <a:xfrm>
              <a:off x="8095060" y="5359598"/>
              <a:ext cx="497404" cy="289312"/>
              <a:chOff x="8095060" y="5359598"/>
              <a:chExt cx="497404" cy="289312"/>
            </a:xfrm>
          </p:grpSpPr>
          <p:sp>
            <p:nvSpPr>
              <p:cNvPr id="1083" name="Google Shape;1083;p48"/>
              <p:cNvSpPr/>
              <p:nvPr/>
            </p:nvSpPr>
            <p:spPr>
              <a:xfrm>
                <a:off x="8095060" y="53595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4" name="Google Shape;1084;p48"/>
              <p:cNvSpPr/>
              <p:nvPr/>
            </p:nvSpPr>
            <p:spPr>
              <a:xfrm>
                <a:off x="8095060" y="54831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5" name="Google Shape;1085;p48"/>
              <p:cNvSpPr/>
              <p:nvPr/>
            </p:nvSpPr>
            <p:spPr>
              <a:xfrm>
                <a:off x="8343763" y="54831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86" name="Google Shape;1086;p48"/>
            <p:cNvGrpSpPr/>
            <p:nvPr/>
          </p:nvGrpSpPr>
          <p:grpSpPr>
            <a:xfrm>
              <a:off x="8095060" y="5258190"/>
              <a:ext cx="497404" cy="290164"/>
              <a:chOff x="8095060" y="5258190"/>
              <a:chExt cx="497404" cy="290164"/>
            </a:xfrm>
          </p:grpSpPr>
          <p:sp>
            <p:nvSpPr>
              <p:cNvPr id="1087" name="Google Shape;1087;p48"/>
              <p:cNvSpPr/>
              <p:nvPr/>
            </p:nvSpPr>
            <p:spPr>
              <a:xfrm>
                <a:off x="8095060" y="52581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8" name="Google Shape;1088;p48"/>
              <p:cNvSpPr/>
              <p:nvPr/>
            </p:nvSpPr>
            <p:spPr>
              <a:xfrm>
                <a:off x="8095060" y="53821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89" name="Google Shape;1089;p48"/>
              <p:cNvSpPr/>
              <p:nvPr/>
            </p:nvSpPr>
            <p:spPr>
              <a:xfrm>
                <a:off x="8343763" y="53821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090" name="Google Shape;1090;p48"/>
          <p:cNvGrpSpPr/>
          <p:nvPr/>
        </p:nvGrpSpPr>
        <p:grpSpPr>
          <a:xfrm>
            <a:off x="2870825" y="4073686"/>
            <a:ext cx="557162" cy="445734"/>
            <a:chOff x="4607809" y="5258227"/>
            <a:chExt cx="742883" cy="594312"/>
          </a:xfrm>
        </p:grpSpPr>
        <p:sp>
          <p:nvSpPr>
            <p:cNvPr id="1091" name="Google Shape;1091;p48"/>
            <p:cNvSpPr/>
            <p:nvPr/>
          </p:nvSpPr>
          <p:spPr>
            <a:xfrm>
              <a:off x="4607809" y="54178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2" name="Google Shape;1092;p48"/>
            <p:cNvSpPr/>
            <p:nvPr/>
          </p:nvSpPr>
          <p:spPr>
            <a:xfrm>
              <a:off x="4792974" y="53648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3" name="Google Shape;1093;p48"/>
            <p:cNvSpPr/>
            <p:nvPr/>
          </p:nvSpPr>
          <p:spPr>
            <a:xfrm>
              <a:off x="4978822" y="53112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4" name="Google Shape;1094;p48"/>
            <p:cNvSpPr/>
            <p:nvPr/>
          </p:nvSpPr>
          <p:spPr>
            <a:xfrm>
              <a:off x="5164499" y="52582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5" name="Google Shape;1095;p48"/>
            <p:cNvSpPr/>
            <p:nvPr/>
          </p:nvSpPr>
          <p:spPr>
            <a:xfrm>
              <a:off x="4607809" y="58189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6" name="Google Shape;1096;p48"/>
            <p:cNvSpPr/>
            <p:nvPr/>
          </p:nvSpPr>
          <p:spPr>
            <a:xfrm>
              <a:off x="4792974" y="58189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7" name="Google Shape;1097;p48"/>
            <p:cNvSpPr/>
            <p:nvPr/>
          </p:nvSpPr>
          <p:spPr>
            <a:xfrm>
              <a:off x="5112694" y="58189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8" name="Google Shape;1098;p48"/>
            <p:cNvSpPr/>
            <p:nvPr/>
          </p:nvSpPr>
          <p:spPr>
            <a:xfrm>
              <a:off x="4978822" y="58189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099" name="Google Shape;1099;p48"/>
          <p:cNvGrpSpPr/>
          <p:nvPr/>
        </p:nvGrpSpPr>
        <p:grpSpPr>
          <a:xfrm>
            <a:off x="3973890" y="4073743"/>
            <a:ext cx="1079865" cy="445620"/>
            <a:chOff x="2571250" y="5258311"/>
            <a:chExt cx="1439820" cy="594160"/>
          </a:xfrm>
        </p:grpSpPr>
        <p:sp>
          <p:nvSpPr>
            <p:cNvPr id="1100" name="Google Shape;1100;p48"/>
            <p:cNvSpPr/>
            <p:nvPr/>
          </p:nvSpPr>
          <p:spPr>
            <a:xfrm>
              <a:off x="2751485" y="52929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1" name="Google Shape;1101;p48"/>
            <p:cNvSpPr/>
            <p:nvPr/>
          </p:nvSpPr>
          <p:spPr>
            <a:xfrm>
              <a:off x="2765747" y="53074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02" name="Google Shape;1102;p48"/>
            <p:cNvSpPr/>
            <p:nvPr/>
          </p:nvSpPr>
          <p:spPr>
            <a:xfrm>
              <a:off x="2930895" y="53260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3" name="Google Shape;1103;p48"/>
            <p:cNvSpPr/>
            <p:nvPr/>
          </p:nvSpPr>
          <p:spPr>
            <a:xfrm>
              <a:off x="2945363" y="53405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04" name="Google Shape;1104;p48"/>
            <p:cNvSpPr/>
            <p:nvPr/>
          </p:nvSpPr>
          <p:spPr>
            <a:xfrm>
              <a:off x="3111130" y="53498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5" name="Google Shape;1105;p48"/>
            <p:cNvSpPr/>
            <p:nvPr/>
          </p:nvSpPr>
          <p:spPr>
            <a:xfrm>
              <a:off x="3125392" y="53643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06" name="Google Shape;1106;p48"/>
            <p:cNvSpPr/>
            <p:nvPr/>
          </p:nvSpPr>
          <p:spPr>
            <a:xfrm>
              <a:off x="3291159" y="53498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7" name="Google Shape;1107;p48"/>
            <p:cNvSpPr/>
            <p:nvPr/>
          </p:nvSpPr>
          <p:spPr>
            <a:xfrm>
              <a:off x="3305628" y="53643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08" name="Google Shape;1108;p48"/>
            <p:cNvSpPr/>
            <p:nvPr/>
          </p:nvSpPr>
          <p:spPr>
            <a:xfrm>
              <a:off x="3471189" y="53260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09" name="Google Shape;1109;p48"/>
            <p:cNvSpPr/>
            <p:nvPr/>
          </p:nvSpPr>
          <p:spPr>
            <a:xfrm>
              <a:off x="3485657" y="53405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10" name="Google Shape;1110;p48"/>
            <p:cNvSpPr/>
            <p:nvPr/>
          </p:nvSpPr>
          <p:spPr>
            <a:xfrm>
              <a:off x="3651425" y="52929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1" name="Google Shape;1111;p48"/>
            <p:cNvSpPr/>
            <p:nvPr/>
          </p:nvSpPr>
          <p:spPr>
            <a:xfrm>
              <a:off x="3665893" y="53074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12" name="Google Shape;1112;p48"/>
            <p:cNvSpPr/>
            <p:nvPr/>
          </p:nvSpPr>
          <p:spPr>
            <a:xfrm>
              <a:off x="3830834" y="52583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3" name="Google Shape;1113;p48"/>
            <p:cNvSpPr/>
            <p:nvPr/>
          </p:nvSpPr>
          <p:spPr>
            <a:xfrm>
              <a:off x="3845302" y="52728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14" name="Google Shape;1114;p48"/>
            <p:cNvSpPr/>
            <p:nvPr/>
          </p:nvSpPr>
          <p:spPr>
            <a:xfrm>
              <a:off x="2571250" y="52583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5" name="Google Shape;1115;p48"/>
            <p:cNvSpPr/>
            <p:nvPr/>
          </p:nvSpPr>
          <p:spPr>
            <a:xfrm>
              <a:off x="2585718" y="52728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116" name="Google Shape;1116;p48"/>
            <p:cNvSpPr/>
            <p:nvPr/>
          </p:nvSpPr>
          <p:spPr>
            <a:xfrm>
              <a:off x="2571250" y="58029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7" name="Google Shape;1117;p48"/>
            <p:cNvSpPr/>
            <p:nvPr/>
          </p:nvSpPr>
          <p:spPr>
            <a:xfrm>
              <a:off x="2751485" y="58029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8" name="Google Shape;1118;p48"/>
            <p:cNvSpPr/>
            <p:nvPr/>
          </p:nvSpPr>
          <p:spPr>
            <a:xfrm>
              <a:off x="2930895" y="58029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19" name="Google Shape;1119;p48"/>
            <p:cNvSpPr/>
            <p:nvPr/>
          </p:nvSpPr>
          <p:spPr>
            <a:xfrm>
              <a:off x="3111130" y="58029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0" name="Google Shape;1120;p48"/>
            <p:cNvSpPr/>
            <p:nvPr/>
          </p:nvSpPr>
          <p:spPr>
            <a:xfrm>
              <a:off x="3291159" y="58029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1" name="Google Shape;1121;p48"/>
            <p:cNvSpPr/>
            <p:nvPr/>
          </p:nvSpPr>
          <p:spPr>
            <a:xfrm>
              <a:off x="3409388" y="58029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2" name="Google Shape;1122;p48"/>
            <p:cNvSpPr/>
            <p:nvPr/>
          </p:nvSpPr>
          <p:spPr>
            <a:xfrm>
              <a:off x="3527616" y="58029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123" name="Google Shape;1123;p48"/>
            <p:cNvSpPr/>
            <p:nvPr/>
          </p:nvSpPr>
          <p:spPr>
            <a:xfrm>
              <a:off x="3645844" y="58029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124" name="Google Shape;1124;p48"/>
          <p:cNvGrpSpPr/>
          <p:nvPr/>
        </p:nvGrpSpPr>
        <p:grpSpPr>
          <a:xfrm>
            <a:off x="5599659" y="4073535"/>
            <a:ext cx="642470" cy="446036"/>
            <a:chOff x="6332670" y="5257546"/>
            <a:chExt cx="856627" cy="594715"/>
          </a:xfrm>
        </p:grpSpPr>
        <p:grpSp>
          <p:nvGrpSpPr>
            <p:cNvPr id="1125" name="Google Shape;1125;p48"/>
            <p:cNvGrpSpPr/>
            <p:nvPr/>
          </p:nvGrpSpPr>
          <p:grpSpPr>
            <a:xfrm>
              <a:off x="6392364" y="5257546"/>
              <a:ext cx="796933" cy="185801"/>
              <a:chOff x="3321050" y="-2231901"/>
              <a:chExt cx="6505573" cy="1508125"/>
            </a:xfrm>
          </p:grpSpPr>
          <p:sp>
            <p:nvSpPr>
              <p:cNvPr id="1126" name="Google Shape;1126;p48"/>
              <p:cNvSpPr/>
              <p:nvPr/>
            </p:nvSpPr>
            <p:spPr>
              <a:xfrm>
                <a:off x="3321050" y="-2231901"/>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7" name="Google Shape;1127;p48"/>
              <p:cNvSpPr/>
              <p:nvPr/>
            </p:nvSpPr>
            <p:spPr>
              <a:xfrm>
                <a:off x="3321050" y="-1496889"/>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28" name="Google Shape;1128;p48"/>
            <p:cNvGrpSpPr/>
            <p:nvPr/>
          </p:nvGrpSpPr>
          <p:grpSpPr>
            <a:xfrm flipH="1">
              <a:off x="6332670" y="5462003"/>
              <a:ext cx="796933" cy="185801"/>
              <a:chOff x="3321050" y="-2231901"/>
              <a:chExt cx="6505573" cy="1508125"/>
            </a:xfrm>
          </p:grpSpPr>
          <p:sp>
            <p:nvSpPr>
              <p:cNvPr id="1129" name="Google Shape;1129;p48"/>
              <p:cNvSpPr/>
              <p:nvPr/>
            </p:nvSpPr>
            <p:spPr>
              <a:xfrm>
                <a:off x="3321050" y="-2231901"/>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0" name="Google Shape;1130;p48"/>
              <p:cNvSpPr/>
              <p:nvPr/>
            </p:nvSpPr>
            <p:spPr>
              <a:xfrm>
                <a:off x="3321050" y="-1496889"/>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31" name="Google Shape;1131;p48"/>
            <p:cNvGrpSpPr/>
            <p:nvPr/>
          </p:nvGrpSpPr>
          <p:grpSpPr>
            <a:xfrm>
              <a:off x="6392364" y="5666460"/>
              <a:ext cx="796933" cy="185801"/>
              <a:chOff x="3321050" y="-2231901"/>
              <a:chExt cx="6505573" cy="1508125"/>
            </a:xfrm>
          </p:grpSpPr>
          <p:sp>
            <p:nvSpPr>
              <p:cNvPr id="1132" name="Google Shape;1132;p48"/>
              <p:cNvSpPr/>
              <p:nvPr/>
            </p:nvSpPr>
            <p:spPr>
              <a:xfrm>
                <a:off x="3321050" y="-2231901"/>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3" name="Google Shape;1133;p48"/>
              <p:cNvSpPr/>
              <p:nvPr/>
            </p:nvSpPr>
            <p:spPr>
              <a:xfrm>
                <a:off x="3321050" y="-1496889"/>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134" name="Google Shape;1134;p48"/>
          <p:cNvSpPr txBox="1">
            <a:spLocks noGrp="1"/>
          </p:cNvSpPr>
          <p:nvPr>
            <p:ph type="title" idx="4294967295"/>
          </p:nvPr>
        </p:nvSpPr>
        <p:spPr>
          <a:xfrm>
            <a:off x="855300" y="0"/>
            <a:ext cx="7433400" cy="3963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000"/>
              <a:t>Diagrams and infographics</a:t>
            </a:r>
            <a:endParaRPr sz="2000"/>
          </a:p>
        </p:txBody>
      </p:sp>
      <p:sp>
        <p:nvSpPr>
          <p:cNvPr id="1135" name="Google Shape;1135;p48"/>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1080050" y="531200"/>
            <a:ext cx="6984000" cy="396300"/>
          </a:xfrm>
          <a:prstGeom prst="rect">
            <a:avLst/>
          </a:prstGeom>
        </p:spPr>
        <p:txBody>
          <a:bodyPr spcFirstLastPara="1" wrap="square" lIns="0" tIns="0" rIns="0" bIns="0" anchor="b" anchorCtr="0">
            <a:noAutofit/>
          </a:bodyPr>
          <a:lstStyle/>
          <a:p>
            <a:r>
              <a:rPr lang="en-US" dirty="0"/>
              <a:t>Project Objectives</a:t>
            </a:r>
            <a:endParaRPr dirty="0"/>
          </a:p>
        </p:txBody>
      </p:sp>
      <p:sp>
        <p:nvSpPr>
          <p:cNvPr id="73" name="Google Shape;73;p13"/>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8" name="Rectangle 3">
            <a:extLst>
              <a:ext uri="{FF2B5EF4-FFF2-40B4-BE49-F238E27FC236}">
                <a16:creationId xmlns:a16="http://schemas.microsoft.com/office/drawing/2014/main" id="{76403309-4903-28DF-C80A-632C7E40B86E}"/>
              </a:ext>
            </a:extLst>
          </p:cNvPr>
          <p:cNvSpPr>
            <a:spLocks noGrp="1" noChangeArrowheads="1"/>
          </p:cNvSpPr>
          <p:nvPr>
            <p:ph type="body" idx="1"/>
          </p:nvPr>
        </p:nvSpPr>
        <p:spPr bwMode="auto">
          <a:xfrm>
            <a:off x="956716" y="1569938"/>
            <a:ext cx="6681867" cy="200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Arial" panose="020B0604020202020204" pitchFamily="34" charset="0"/>
              <a:buChar char="•"/>
            </a:pPr>
            <a:r>
              <a:rPr lang="en-IL" altLang="en-IL" sz="1800" dirty="0">
                <a:solidFill>
                  <a:schemeClr val="dk1"/>
                </a:solidFill>
                <a:latin typeface="Bellota Text Light"/>
                <a:ea typeface="Bellota Text Light"/>
              </a:rPr>
              <a:t>Develop an intelligent system for </a:t>
            </a:r>
            <a:r>
              <a:rPr lang="en-IL" altLang="en-IL" sz="1800" dirty="0">
                <a:solidFill>
                  <a:schemeClr val="dk1"/>
                </a:solidFill>
                <a:latin typeface="Bellota Text Light"/>
                <a:ea typeface="Bellota Text Light"/>
                <a:sym typeface="Bellota Text Light"/>
              </a:rPr>
              <a:t>optimizing</a:t>
            </a:r>
            <a:r>
              <a:rPr lang="en-IL" altLang="en-IL" sz="1800" dirty="0">
                <a:solidFill>
                  <a:schemeClr val="dk1"/>
                </a:solidFill>
                <a:latin typeface="Bellota Text Light"/>
                <a:ea typeface="Bellota Text Light"/>
              </a:rPr>
              <a:t> ingredient usage </a:t>
            </a:r>
            <a:endParaRPr lang="en-US" altLang="en-IL" sz="1800" dirty="0">
              <a:solidFill>
                <a:schemeClr val="dk1"/>
              </a:solidFill>
              <a:latin typeface="Bellota Text Light"/>
              <a:ea typeface="Bellota Text Light"/>
            </a:endParaRPr>
          </a:p>
          <a:p>
            <a:pPr>
              <a:buFont typeface="Arial" panose="020B0604020202020204" pitchFamily="34" charset="0"/>
              <a:buChar char="•"/>
            </a:pPr>
            <a:r>
              <a:rPr lang="en-IL" altLang="en-IL" sz="1800" dirty="0">
                <a:solidFill>
                  <a:schemeClr val="dk1"/>
                </a:solidFill>
                <a:latin typeface="Bellota Text Light"/>
                <a:ea typeface="Bellota Text Light"/>
              </a:rPr>
              <a:t>Reduce waste, save costs, and lessen environmental impact </a:t>
            </a:r>
            <a:endParaRPr lang="en-US" altLang="en-IL" sz="1800" dirty="0">
              <a:solidFill>
                <a:schemeClr val="dk1"/>
              </a:solidFill>
              <a:latin typeface="Bellota Text Light"/>
              <a:ea typeface="Bellota Text Light"/>
            </a:endParaRPr>
          </a:p>
          <a:p>
            <a:pPr>
              <a:buFont typeface="Arial" panose="020B0604020202020204" pitchFamily="34" charset="0"/>
              <a:buChar char="•"/>
            </a:pPr>
            <a:r>
              <a:rPr lang="en-IL" altLang="en-IL" sz="1800" dirty="0">
                <a:solidFill>
                  <a:schemeClr val="dk1"/>
                </a:solidFill>
                <a:latin typeface="Bellota Text Light"/>
                <a:ea typeface="Bellota Text Light"/>
              </a:rPr>
              <a:t>Create a flexible platform for personalized meal planning </a:t>
            </a:r>
            <a:endParaRPr lang="en-US" altLang="en-IL" sz="1800" dirty="0">
              <a:solidFill>
                <a:schemeClr val="dk1"/>
              </a:solidFill>
              <a:latin typeface="Bellota Text Light"/>
              <a:ea typeface="Bellota Text Light"/>
            </a:endParaRPr>
          </a:p>
          <a:p>
            <a:pPr>
              <a:buFont typeface="Arial" panose="020B0604020202020204" pitchFamily="34" charset="0"/>
              <a:buChar char="•"/>
            </a:pPr>
            <a:r>
              <a:rPr lang="en-IL" altLang="en-IL" sz="1800" dirty="0">
                <a:solidFill>
                  <a:schemeClr val="dk1"/>
                </a:solidFill>
                <a:latin typeface="Bellota Text Light"/>
                <a:ea typeface="Bellota Text Light"/>
              </a:rPr>
              <a:t>Balance multiple factors: taste, preparation time, shelf life </a:t>
            </a:r>
          </a:p>
          <a:p>
            <a:pPr>
              <a:buFont typeface="Arial" panose="020B0604020202020204" pitchFamily="34" charset="0"/>
              <a:buChar char="•"/>
            </a:pPr>
            <a:endParaRPr lang="he-IL" sz="1800" b="1" dirty="0"/>
          </a:p>
          <a:p>
            <a:pPr marL="101600" indent="0">
              <a:buNone/>
            </a:pPr>
            <a:endParaRPr lang="en-US" sz="1800" dirty="0"/>
          </a:p>
        </p:txBody>
      </p:sp>
    </p:spTree>
    <p:extLst>
      <p:ext uri="{BB962C8B-B14F-4D97-AF65-F5344CB8AC3E}">
        <p14:creationId xmlns:p14="http://schemas.microsoft.com/office/powerpoint/2010/main" val="42909436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139"/>
        <p:cNvGrpSpPr/>
        <p:nvPr/>
      </p:nvGrpSpPr>
      <p:grpSpPr>
        <a:xfrm>
          <a:off x="0" y="0"/>
          <a:ext cx="0" cy="0"/>
          <a:chOff x="0" y="0"/>
          <a:chExt cx="0" cy="0"/>
        </a:xfrm>
      </p:grpSpPr>
      <p:sp>
        <p:nvSpPr>
          <p:cNvPr id="1140" name="Google Shape;1140;p49"/>
          <p:cNvSpPr txBox="1"/>
          <p:nvPr/>
        </p:nvSpPr>
        <p:spPr>
          <a:xfrm>
            <a:off x="908200" y="1459850"/>
            <a:ext cx="7327500" cy="1972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500">
                <a:solidFill>
                  <a:schemeClr val="dk1"/>
                </a:solidFill>
              </a:rPr>
              <a:t>🍇🍈🍉🍊🍋🍌🍍🥭🍎🍏🍐🍑🍒🍓🥝🍅🥥🥑🍆🥔🥕🌽🌶️🥒🥬🥦🧄🧅🍄🥜🌰🍞🥐🥖🥨🥯🥞🧇🧀🍖🍗🥩🥓🍔🍟🍕🌭🥪🌮🌯🥙🧆🥚🍳🥘🍲🥣🥗🍿🧈🧂🥫🍱🍘🍙🍚🍛🍜🍝🍠🍢🍣🍤🍥🥮🍡🥟🥠🥡🦪🍦🍧🍨🍩🍪🎂🍰🧁🥧🍫🍬🍭🍮🍯🍼🥛☕🍵🍶🍾🍷🍸🍹🍺🍻🥂🥃🥤🧃🧉🧊🥢🍽️🍴🥄</a:t>
            </a:r>
            <a:endParaRPr sz="2500">
              <a:solidFill>
                <a:schemeClr val="dk1"/>
              </a:solidFill>
            </a:endParaRPr>
          </a:p>
          <a:p>
            <a:pPr marL="0" lvl="0" indent="0" algn="l" rtl="0">
              <a:lnSpc>
                <a:spcPct val="115000"/>
              </a:lnSpc>
              <a:spcBef>
                <a:spcPts val="0"/>
              </a:spcBef>
              <a:spcAft>
                <a:spcPts val="0"/>
              </a:spcAft>
              <a:buNone/>
            </a:pPr>
            <a:endParaRPr sz="3600">
              <a:solidFill>
                <a:schemeClr val="dk1"/>
              </a:solidFill>
              <a:latin typeface="Bellota"/>
              <a:ea typeface="Bellota"/>
              <a:cs typeface="Bellota"/>
              <a:sym typeface="Bellota"/>
            </a:endParaRPr>
          </a:p>
        </p:txBody>
      </p:sp>
      <p:sp>
        <p:nvSpPr>
          <p:cNvPr id="1141" name="Google Shape;1141;p49"/>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30</a:t>
            </a:fld>
            <a:endParaRPr/>
          </a:p>
        </p:txBody>
      </p:sp>
      <p:sp>
        <p:nvSpPr>
          <p:cNvPr id="1142" name="Google Shape;1142;p49"/>
          <p:cNvSpPr txBox="1">
            <a:spLocks noGrp="1"/>
          </p:cNvSpPr>
          <p:nvPr>
            <p:ph type="body" idx="4294967295"/>
          </p:nvPr>
        </p:nvSpPr>
        <p:spPr>
          <a:xfrm>
            <a:off x="908328" y="475425"/>
            <a:ext cx="7327500" cy="1151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400" b="1"/>
              <a:t>You can also use any emoji as an icon!</a:t>
            </a:r>
            <a:br>
              <a:rPr lang="en" sz="1400"/>
            </a:br>
            <a:r>
              <a:rPr lang="en" sz="1400"/>
              <a:t>And of course it resizes without losing quality.</a:t>
            </a:r>
            <a:endParaRPr sz="1400"/>
          </a:p>
          <a:p>
            <a:pPr marL="0" lvl="0" indent="0" algn="l" rtl="0">
              <a:spcBef>
                <a:spcPts val="800"/>
              </a:spcBef>
              <a:spcAft>
                <a:spcPts val="800"/>
              </a:spcAft>
              <a:buNone/>
            </a:pPr>
            <a:r>
              <a:rPr lang="en" sz="1400"/>
              <a:t>How? Follow Google instructions </a:t>
            </a:r>
            <a:r>
              <a:rPr lang="en" sz="1400" u="sng">
                <a:hlinkClick r:id="rId3"/>
              </a:rPr>
              <a:t>https://twitter.com/googledocs/status/730087240156643328</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78213-6D02-2ACC-C8D9-A5EE1E01BAA8}"/>
              </a:ext>
            </a:extLst>
          </p:cNvPr>
          <p:cNvSpPr>
            <a:spLocks noGrp="1"/>
          </p:cNvSpPr>
          <p:nvPr>
            <p:ph type="title"/>
          </p:nvPr>
        </p:nvSpPr>
        <p:spPr/>
        <p:txBody>
          <a:bodyPr/>
          <a:lstStyle/>
          <a:p>
            <a:r>
              <a:rPr lang="en-US" dirty="0"/>
              <a:t>Previous work ?? </a:t>
            </a:r>
            <a:endParaRPr lang="en-IL" dirty="0"/>
          </a:p>
        </p:txBody>
      </p:sp>
      <p:sp>
        <p:nvSpPr>
          <p:cNvPr id="5" name="Slide Number Placeholder 4">
            <a:extLst>
              <a:ext uri="{FF2B5EF4-FFF2-40B4-BE49-F238E27FC236}">
                <a16:creationId xmlns:a16="http://schemas.microsoft.com/office/drawing/2014/main" id="{A8454283-592D-C5B6-D5B9-364346FE1A0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a:t>
            </a:fld>
            <a:endParaRPr lang="en"/>
          </a:p>
        </p:txBody>
      </p:sp>
      <p:sp>
        <p:nvSpPr>
          <p:cNvPr id="6" name="Rectangle 1">
            <a:extLst>
              <a:ext uri="{FF2B5EF4-FFF2-40B4-BE49-F238E27FC236}">
                <a16:creationId xmlns:a16="http://schemas.microsoft.com/office/drawing/2014/main" id="{0E6E80FC-8022-3502-9A86-FE2361036350}"/>
              </a:ext>
            </a:extLst>
          </p:cNvPr>
          <p:cNvSpPr>
            <a:spLocks noGrp="1" noChangeArrowheads="1"/>
          </p:cNvSpPr>
          <p:nvPr>
            <p:ph type="body" idx="1"/>
          </p:nvPr>
        </p:nvSpPr>
        <p:spPr bwMode="auto">
          <a:xfrm>
            <a:off x="855375" y="927500"/>
            <a:ext cx="7208675"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SzTx/>
              <a:buNone/>
              <a:tabLst/>
            </a:pPr>
            <a:r>
              <a:rPr lang="en-IL" altLang="en-IL" dirty="0"/>
              <a:t>Recent applications: </a:t>
            </a:r>
            <a:endParaRPr lang="en-US" altLang="en-IL" dirty="0"/>
          </a:p>
          <a:p>
            <a:pPr marL="342900" indent="-342900" eaLnBrk="0" fontAlgn="base" hangingPunct="0">
              <a:lnSpc>
                <a:spcPct val="100000"/>
              </a:lnSpc>
              <a:spcBef>
                <a:spcPct val="0"/>
              </a:spcBef>
              <a:spcAft>
                <a:spcPct val="0"/>
              </a:spcAft>
              <a:buSzTx/>
            </a:pPr>
            <a:r>
              <a:rPr lang="en-IL" altLang="en-IL" dirty="0"/>
              <a:t>USDA's Thrifty Food Plan (since 1975) </a:t>
            </a:r>
            <a:endParaRPr lang="en-US" altLang="en-IL" dirty="0"/>
          </a:p>
          <a:p>
            <a:pPr marL="342900" indent="-342900" eaLnBrk="0" fontAlgn="base" hangingPunct="0">
              <a:lnSpc>
                <a:spcPct val="100000"/>
              </a:lnSpc>
              <a:spcBef>
                <a:spcPct val="0"/>
              </a:spcBef>
              <a:spcAft>
                <a:spcPct val="0"/>
              </a:spcAft>
              <a:buSzTx/>
            </a:pPr>
            <a:r>
              <a:rPr lang="en-IL" altLang="en-IL" dirty="0"/>
              <a:t>School lunch menu optimization </a:t>
            </a:r>
            <a:endParaRPr lang="en-US" altLang="en-IL" dirty="0"/>
          </a:p>
          <a:p>
            <a:pPr marL="342900" indent="-342900" eaLnBrk="0" fontAlgn="base" hangingPunct="0">
              <a:lnSpc>
                <a:spcPct val="100000"/>
              </a:lnSpc>
              <a:spcBef>
                <a:spcPct val="0"/>
              </a:spcBef>
              <a:spcAft>
                <a:spcPct val="0"/>
              </a:spcAft>
              <a:buSzTx/>
            </a:pPr>
            <a:r>
              <a:rPr lang="en-IL" altLang="en-IL" dirty="0"/>
              <a:t>Common algorithms: </a:t>
            </a:r>
            <a:endParaRPr lang="en-US" altLang="en-IL" dirty="0"/>
          </a:p>
          <a:p>
            <a:pPr marL="342900" indent="-342900" eaLnBrk="0" fontAlgn="base" hangingPunct="0">
              <a:lnSpc>
                <a:spcPct val="100000"/>
              </a:lnSpc>
              <a:spcBef>
                <a:spcPct val="0"/>
              </a:spcBef>
              <a:spcAft>
                <a:spcPct val="0"/>
              </a:spcAft>
              <a:buSzTx/>
            </a:pPr>
            <a:r>
              <a:rPr lang="en-IL" altLang="en-IL" dirty="0"/>
              <a:t>Standard linear programming </a:t>
            </a:r>
            <a:endParaRPr lang="en-US" altLang="en-IL" dirty="0"/>
          </a:p>
          <a:p>
            <a:pPr marL="342900" indent="-342900" eaLnBrk="0" fontAlgn="base" hangingPunct="0">
              <a:lnSpc>
                <a:spcPct val="100000"/>
              </a:lnSpc>
              <a:spcBef>
                <a:spcPct val="0"/>
              </a:spcBef>
              <a:spcAft>
                <a:spcPct val="0"/>
              </a:spcAft>
              <a:buSzTx/>
            </a:pPr>
            <a:r>
              <a:rPr lang="en-IL" altLang="en-IL" dirty="0"/>
              <a:t>Individual diet model</a:t>
            </a:r>
            <a:r>
              <a:rPr lang="en-US" altLang="en-IL" dirty="0"/>
              <a:t>l</a:t>
            </a:r>
            <a:r>
              <a:rPr lang="en-IL" altLang="en-IL" dirty="0" err="1"/>
              <a:t>ing</a:t>
            </a:r>
            <a:endParaRPr lang="en-US" altLang="en-IL" dirty="0"/>
          </a:p>
          <a:p>
            <a:pPr marL="342900" indent="-342900" eaLnBrk="0" fontAlgn="base" hangingPunct="0">
              <a:lnSpc>
                <a:spcPct val="100000"/>
              </a:lnSpc>
              <a:spcBef>
                <a:spcPct val="0"/>
              </a:spcBef>
              <a:spcAft>
                <a:spcPct val="0"/>
              </a:spcAft>
              <a:buSzTx/>
            </a:pPr>
            <a:r>
              <a:rPr lang="en-IL" altLang="en-IL" dirty="0"/>
              <a:t>ε-constraint method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96484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C3749-F966-FA28-39EA-0BF58478111C}"/>
              </a:ext>
            </a:extLst>
          </p:cNvPr>
          <p:cNvSpPr>
            <a:spLocks noGrp="1"/>
          </p:cNvSpPr>
          <p:nvPr>
            <p:ph type="title"/>
          </p:nvPr>
        </p:nvSpPr>
        <p:spPr/>
        <p:txBody>
          <a:bodyPr/>
          <a:lstStyle/>
          <a:p>
            <a:r>
              <a:rPr lang="en-US" dirty="0"/>
              <a:t>Assumptions and Limitations</a:t>
            </a:r>
            <a:endParaRPr lang="en-IL" dirty="0"/>
          </a:p>
        </p:txBody>
      </p:sp>
      <p:sp>
        <p:nvSpPr>
          <p:cNvPr id="5" name="Slide Number Placeholder 4">
            <a:extLst>
              <a:ext uri="{FF2B5EF4-FFF2-40B4-BE49-F238E27FC236}">
                <a16:creationId xmlns:a16="http://schemas.microsoft.com/office/drawing/2014/main" id="{7EEA5F7A-AEC1-684D-D757-25C7B132FC8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a:p>
        </p:txBody>
      </p:sp>
      <p:sp>
        <p:nvSpPr>
          <p:cNvPr id="6" name="Rectangle 1">
            <a:extLst>
              <a:ext uri="{FF2B5EF4-FFF2-40B4-BE49-F238E27FC236}">
                <a16:creationId xmlns:a16="http://schemas.microsoft.com/office/drawing/2014/main" id="{E3E9C5C5-A146-1737-F7AD-4B7171840367}"/>
              </a:ext>
            </a:extLst>
          </p:cNvPr>
          <p:cNvSpPr>
            <a:spLocks noGrp="1" noChangeArrowheads="1"/>
          </p:cNvSpPr>
          <p:nvPr>
            <p:ph type="body" idx="1"/>
          </p:nvPr>
        </p:nvSpPr>
        <p:spPr bwMode="auto">
          <a:xfrm>
            <a:off x="677475" y="1373297"/>
            <a:ext cx="7970452"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342900" indent="-342900" eaLnBrk="0" fontAlgn="base" hangingPunct="0">
              <a:lnSpc>
                <a:spcPct val="100000"/>
              </a:lnSpc>
              <a:spcBef>
                <a:spcPct val="0"/>
              </a:spcBef>
              <a:spcAft>
                <a:spcPct val="0"/>
              </a:spcAft>
              <a:buClr>
                <a:srgbClr val="92D050"/>
              </a:buClr>
              <a:buSzTx/>
            </a:pPr>
            <a:r>
              <a:rPr lang="en-IL" altLang="en-IL" dirty="0">
                <a:latin typeface="Bellota Text" panose="020B0604020202020204" charset="0"/>
                <a:ea typeface="Bellota Text" panose="020B0604020202020204" charset="0"/>
              </a:rPr>
              <a:t>Meal preparation time </a:t>
            </a:r>
            <a:r>
              <a:rPr lang="en-US" altLang="en-IL" dirty="0">
                <a:latin typeface="Bellota Text" panose="020B0604020202020204" charset="0"/>
                <a:ea typeface="Bellota Text" panose="020B0604020202020204" charset="0"/>
              </a:rPr>
              <a:t>is </a:t>
            </a:r>
            <a:r>
              <a:rPr lang="en-IL" altLang="en-IL" dirty="0">
                <a:latin typeface="Bellota Text" panose="020B0604020202020204" charset="0"/>
                <a:ea typeface="Bellota Text" panose="020B0604020202020204" charset="0"/>
              </a:rPr>
              <a:t>not considered a constraint </a:t>
            </a:r>
            <a:endParaRPr lang="en-US" altLang="en-IL" dirty="0">
              <a:latin typeface="Bellota Text" panose="020B0604020202020204" charset="0"/>
              <a:ea typeface="Bellota Text" panose="020B0604020202020204" charset="0"/>
            </a:endParaRPr>
          </a:p>
          <a:p>
            <a:pPr marL="342900" indent="-342900" eaLnBrk="0" fontAlgn="base" hangingPunct="0">
              <a:lnSpc>
                <a:spcPct val="100000"/>
              </a:lnSpc>
              <a:spcBef>
                <a:spcPct val="0"/>
              </a:spcBef>
              <a:spcAft>
                <a:spcPct val="0"/>
              </a:spcAft>
              <a:buClr>
                <a:srgbClr val="92D050"/>
              </a:buClr>
              <a:buSzTx/>
            </a:pPr>
            <a:r>
              <a:rPr lang="en-IL" altLang="en-IL" dirty="0">
                <a:latin typeface="Bellota Text" panose="020B0604020202020204" charset="0"/>
                <a:ea typeface="Bellota Text" panose="020B0604020202020204" charset="0"/>
              </a:rPr>
              <a:t>Future meal shelf life not factored into planning </a:t>
            </a:r>
            <a:endParaRPr lang="en-US" altLang="en-IL" dirty="0">
              <a:latin typeface="Bellota Text" panose="020B0604020202020204" charset="0"/>
              <a:ea typeface="Bellota Text" panose="020B0604020202020204" charset="0"/>
            </a:endParaRPr>
          </a:p>
          <a:p>
            <a:pPr marL="342900" indent="-342900" eaLnBrk="0" fontAlgn="base" hangingPunct="0">
              <a:lnSpc>
                <a:spcPct val="100000"/>
              </a:lnSpc>
              <a:spcBef>
                <a:spcPct val="0"/>
              </a:spcBef>
              <a:spcAft>
                <a:spcPct val="0"/>
              </a:spcAft>
              <a:buClr>
                <a:srgbClr val="92D050"/>
              </a:buClr>
              <a:buSzTx/>
            </a:pPr>
            <a:r>
              <a:rPr lang="en-IL" altLang="en-IL" dirty="0">
                <a:latin typeface="Bellota Text" panose="020B0604020202020204" charset="0"/>
                <a:ea typeface="Bellota Text" panose="020B0604020202020204" charset="0"/>
              </a:rPr>
              <a:t>Datasets of varying sizes used for testing </a:t>
            </a:r>
            <a:endParaRPr lang="en-US" altLang="en-IL" dirty="0">
              <a:latin typeface="Bellota Text" panose="020B0604020202020204" charset="0"/>
              <a:ea typeface="Bellota Text" panose="020B0604020202020204" charset="0"/>
            </a:endParaRPr>
          </a:p>
          <a:p>
            <a:pPr marL="342900" indent="-342900" eaLnBrk="0" fontAlgn="base" hangingPunct="0">
              <a:lnSpc>
                <a:spcPct val="100000"/>
              </a:lnSpc>
              <a:spcBef>
                <a:spcPct val="0"/>
              </a:spcBef>
              <a:spcAft>
                <a:spcPct val="0"/>
              </a:spcAft>
              <a:buClr>
                <a:srgbClr val="92D050"/>
              </a:buClr>
              <a:buSzTx/>
            </a:pPr>
            <a:r>
              <a:rPr lang="en-IL" altLang="en-IL" dirty="0">
                <a:latin typeface="Bellota Text" panose="020B0604020202020204" charset="0"/>
                <a:ea typeface="Bellota Text" panose="020B0604020202020204" charset="0"/>
              </a:rPr>
              <a:t>Accurate data on ingredient expiration dates and nutritional values </a:t>
            </a:r>
          </a:p>
        </p:txBody>
      </p:sp>
    </p:spTree>
    <p:extLst>
      <p:ext uri="{BB962C8B-B14F-4D97-AF65-F5344CB8AC3E}">
        <p14:creationId xmlns:p14="http://schemas.microsoft.com/office/powerpoint/2010/main" val="2528146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7DB2E-900B-1079-898A-A78F26BB8E77}"/>
              </a:ext>
            </a:extLst>
          </p:cNvPr>
          <p:cNvSpPr>
            <a:spLocks noGrp="1"/>
          </p:cNvSpPr>
          <p:nvPr>
            <p:ph type="title"/>
          </p:nvPr>
        </p:nvSpPr>
        <p:spPr/>
        <p:txBody>
          <a:bodyPr/>
          <a:lstStyle/>
          <a:p>
            <a:r>
              <a:rPr lang="en-US" dirty="0"/>
              <a:t>Key Features</a:t>
            </a:r>
            <a:endParaRPr lang="en-IL" dirty="0"/>
          </a:p>
        </p:txBody>
      </p:sp>
      <p:sp>
        <p:nvSpPr>
          <p:cNvPr id="4" name="Text Placeholder 3">
            <a:extLst>
              <a:ext uri="{FF2B5EF4-FFF2-40B4-BE49-F238E27FC236}">
                <a16:creationId xmlns:a16="http://schemas.microsoft.com/office/drawing/2014/main" id="{49AC3527-3480-7D27-973A-9938BC3A4AF0}"/>
              </a:ext>
            </a:extLst>
          </p:cNvPr>
          <p:cNvSpPr>
            <a:spLocks noGrp="1"/>
          </p:cNvSpPr>
          <p:nvPr>
            <p:ph type="body" idx="2"/>
          </p:nvPr>
        </p:nvSpPr>
        <p:spPr>
          <a:xfrm>
            <a:off x="1843700" y="1390374"/>
            <a:ext cx="6396399" cy="2089426"/>
          </a:xfrm>
        </p:spPr>
        <p:txBody>
          <a:bodyPr/>
          <a:lstStyle/>
          <a:p>
            <a:pPr marL="342900" marR="0" lvl="0" indent="-342900" algn="l" defTabSz="914400" rtl="0" eaLnBrk="0" fontAlgn="base" latinLnBrk="0" hangingPunct="0">
              <a:lnSpc>
                <a:spcPct val="100000"/>
              </a:lnSpc>
              <a:spcBef>
                <a:spcPct val="0"/>
              </a:spcBef>
              <a:spcAft>
                <a:spcPct val="0"/>
              </a:spcAft>
              <a:buSzTx/>
              <a:buFont typeface="Arial" panose="020B0604020202020204" pitchFamily="34" charset="0"/>
              <a:buChar char="•"/>
              <a:tabLst/>
            </a:pPr>
            <a:r>
              <a:rPr kumimoji="0" lang="en-IL" altLang="en-IL" sz="2000" b="0" i="0" u="none" strike="noStrike" cap="none" normalizeH="0" baseline="0" dirty="0">
                <a:ln>
                  <a:noFill/>
                </a:ln>
                <a:solidFill>
                  <a:schemeClr val="tx1"/>
                </a:solidFill>
                <a:effectLst/>
                <a:latin typeface="Bellota Text Light" panose="020B0604020202020204" charset="0"/>
                <a:ea typeface="Bellota Text Light" panose="020B0604020202020204" charset="0"/>
              </a:rPr>
              <a:t>Flexible architecture for future enhancements </a:t>
            </a:r>
          </a:p>
          <a:p>
            <a:pPr marL="342900" marR="0" lvl="0" indent="-342900" algn="l" defTabSz="914400" rtl="0" eaLnBrk="0" fontAlgn="base" latinLnBrk="0" hangingPunct="0">
              <a:lnSpc>
                <a:spcPct val="100000"/>
              </a:lnSpc>
              <a:spcBef>
                <a:spcPct val="0"/>
              </a:spcBef>
              <a:spcAft>
                <a:spcPct val="0"/>
              </a:spcAft>
              <a:buSzTx/>
              <a:buFont typeface="Arial" panose="020B0604020202020204" pitchFamily="34" charset="0"/>
              <a:buChar char="•"/>
              <a:tabLst/>
            </a:pPr>
            <a:r>
              <a:rPr kumimoji="0" lang="en-IL" altLang="en-IL" sz="2000" b="0" i="0" u="none" strike="noStrike" cap="none" normalizeH="0" baseline="0" dirty="0">
                <a:ln>
                  <a:noFill/>
                </a:ln>
                <a:solidFill>
                  <a:schemeClr val="tx1"/>
                </a:solidFill>
                <a:effectLst/>
                <a:latin typeface="Bellota Text Light" panose="020B0604020202020204" charset="0"/>
                <a:ea typeface="Bellota Text Light" panose="020B0604020202020204" charset="0"/>
              </a:rPr>
              <a:t>Ability to incorporate nutritional balance </a:t>
            </a:r>
          </a:p>
          <a:p>
            <a:pPr marL="342900" marR="0" lvl="0" indent="-342900" algn="l" defTabSz="914400" rtl="0" eaLnBrk="0" fontAlgn="base" latinLnBrk="0" hangingPunct="0">
              <a:lnSpc>
                <a:spcPct val="100000"/>
              </a:lnSpc>
              <a:spcBef>
                <a:spcPct val="0"/>
              </a:spcBef>
              <a:spcAft>
                <a:spcPct val="0"/>
              </a:spcAft>
              <a:buSzTx/>
              <a:buFont typeface="Arial" panose="020B0604020202020204" pitchFamily="34" charset="0"/>
              <a:buChar char="•"/>
              <a:tabLst/>
            </a:pPr>
            <a:r>
              <a:rPr kumimoji="0" lang="en-IL" altLang="en-IL" sz="2000" b="0" i="0" u="none" strike="noStrike" cap="none" normalizeH="0" baseline="0" dirty="0">
                <a:ln>
                  <a:noFill/>
                </a:ln>
                <a:solidFill>
                  <a:schemeClr val="tx1"/>
                </a:solidFill>
                <a:effectLst/>
                <a:latin typeface="Bellota Text Light" panose="020B0604020202020204" charset="0"/>
                <a:ea typeface="Bellota Text Light" panose="020B0604020202020204" charset="0"/>
              </a:rPr>
              <a:t>Potential for dietary restriction constraints </a:t>
            </a:r>
          </a:p>
          <a:p>
            <a:pPr marL="342900" marR="0" lvl="0" indent="-342900" algn="l" defTabSz="914400" rtl="0" eaLnBrk="0" fontAlgn="base" latinLnBrk="0" hangingPunct="0">
              <a:lnSpc>
                <a:spcPct val="100000"/>
              </a:lnSpc>
              <a:spcBef>
                <a:spcPct val="0"/>
              </a:spcBef>
              <a:spcAft>
                <a:spcPct val="0"/>
              </a:spcAft>
              <a:buSzTx/>
              <a:buFont typeface="Arial" panose="020B0604020202020204" pitchFamily="34" charset="0"/>
              <a:buChar char="•"/>
              <a:tabLst/>
            </a:pPr>
            <a:r>
              <a:rPr kumimoji="0" lang="en-IL" altLang="en-IL" sz="2000" b="0" i="0" u="none" strike="noStrike" cap="none" normalizeH="0" baseline="0" dirty="0">
                <a:ln>
                  <a:noFill/>
                </a:ln>
                <a:solidFill>
                  <a:schemeClr val="tx1"/>
                </a:solidFill>
                <a:effectLst/>
                <a:latin typeface="Bellota Text Light" panose="020B0604020202020204" charset="0"/>
                <a:ea typeface="Bellota Text Light" panose="020B0604020202020204" charset="0"/>
              </a:rPr>
              <a:t>Scalable to handle various optimization goals </a:t>
            </a:r>
          </a:p>
          <a:p>
            <a:pPr marL="342900" marR="0" lvl="0" indent="-342900" algn="l" defTabSz="914400" rtl="0" eaLnBrk="0" fontAlgn="base" latinLnBrk="0" hangingPunct="0">
              <a:lnSpc>
                <a:spcPct val="100000"/>
              </a:lnSpc>
              <a:spcBef>
                <a:spcPct val="0"/>
              </a:spcBef>
              <a:spcAft>
                <a:spcPct val="0"/>
              </a:spcAft>
              <a:buSzTx/>
              <a:buFont typeface="Arial" panose="020B0604020202020204" pitchFamily="34" charset="0"/>
              <a:buChar char="•"/>
              <a:tabLst/>
            </a:pPr>
            <a:r>
              <a:rPr kumimoji="0" lang="en-IL" altLang="en-IL" sz="2000" b="0" i="0" u="none" strike="noStrike" cap="none" normalizeH="0" baseline="0" dirty="0">
                <a:ln>
                  <a:noFill/>
                </a:ln>
                <a:solidFill>
                  <a:schemeClr val="tx1"/>
                </a:solidFill>
                <a:effectLst/>
                <a:latin typeface="Bellota Text Light" panose="020B0604020202020204" charset="0"/>
                <a:ea typeface="Bellota Text Light" panose="020B0604020202020204" charset="0"/>
              </a:rPr>
              <a:t>User-friendly interface for non-technical users </a:t>
            </a:r>
          </a:p>
          <a:p>
            <a:pPr>
              <a:buFont typeface="Arial" panose="020B0604020202020204" pitchFamily="34" charset="0"/>
              <a:buChar char="•"/>
            </a:pPr>
            <a:endParaRPr lang="en-IL" dirty="0"/>
          </a:p>
        </p:txBody>
      </p:sp>
      <p:sp>
        <p:nvSpPr>
          <p:cNvPr id="5" name="Slide Number Placeholder 4">
            <a:extLst>
              <a:ext uri="{FF2B5EF4-FFF2-40B4-BE49-F238E27FC236}">
                <a16:creationId xmlns:a16="http://schemas.microsoft.com/office/drawing/2014/main" id="{B54822DD-69A3-DE95-E373-FFB3DE4BE45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0053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1080050" y="531200"/>
            <a:ext cx="6984000" cy="396300"/>
          </a:xfrm>
          <a:prstGeom prst="rect">
            <a:avLst/>
          </a:prstGeom>
        </p:spPr>
        <p:txBody>
          <a:bodyPr spcFirstLastPara="1" wrap="square" lIns="0" tIns="0" rIns="0" bIns="0" anchor="b" anchorCtr="0">
            <a:noAutofit/>
          </a:bodyPr>
          <a:lstStyle/>
          <a:p>
            <a:r>
              <a:rPr lang="en-US" dirty="0"/>
              <a:t> Methodology Overview !! redo</a:t>
            </a:r>
            <a:endParaRPr dirty="0"/>
          </a:p>
        </p:txBody>
      </p:sp>
      <p:sp>
        <p:nvSpPr>
          <p:cNvPr id="73" name="Google Shape;73;p13"/>
          <p:cNvSpPr txBox="1">
            <a:spLocks noGrp="1"/>
          </p:cNvSpPr>
          <p:nvPr>
            <p:ph type="sldNum" idx="12"/>
          </p:nvPr>
        </p:nvSpPr>
        <p:spPr>
          <a:xfrm>
            <a:off x="4297650" y="4465974"/>
            <a:ext cx="548700" cy="677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13" name="Rectangle 3">
            <a:extLst>
              <a:ext uri="{FF2B5EF4-FFF2-40B4-BE49-F238E27FC236}">
                <a16:creationId xmlns:a16="http://schemas.microsoft.com/office/drawing/2014/main" id="{F0A842A0-2C52-F409-5D08-CD670B2DB116}"/>
              </a:ext>
            </a:extLst>
          </p:cNvPr>
          <p:cNvSpPr txBox="1">
            <a:spLocks noChangeArrowheads="1"/>
          </p:cNvSpPr>
          <p:nvPr/>
        </p:nvSpPr>
        <p:spPr bwMode="auto">
          <a:xfrm>
            <a:off x="2941320" y="1658318"/>
            <a:ext cx="2436940" cy="1511903"/>
          </a:xfrm>
          <a:prstGeom prst="roundRect">
            <a:avLst/>
          </a:prstGeom>
          <a:noFill/>
          <a:ln/>
        </p:spPr>
        <p:style>
          <a:lnRef idx="2">
            <a:schemeClr val="accent4"/>
          </a:lnRef>
          <a:fillRef idx="1">
            <a:schemeClr val="lt1"/>
          </a:fillRef>
          <a:effectRef idx="0">
            <a:schemeClr val="accent4"/>
          </a:effectRef>
          <a:fontRef idx="minor">
            <a:schemeClr val="dk1"/>
          </a:fontRef>
        </p:style>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RPr/>
            </a:defPPr>
            <a:lvl1pPr marL="457200" indent="-355600">
              <a:lnSpc>
                <a:spcPct val="115000"/>
              </a:lnSpc>
              <a:buClr>
                <a:schemeClr val="accent4"/>
              </a:buClr>
              <a:buSzPts val="2000"/>
              <a:buFont typeface="Arial" panose="020B0604020202020204" pitchFamily="34" charset="0"/>
              <a:buChar char="•"/>
              <a:defRPr sz="1200" b="1">
                <a:solidFill>
                  <a:schemeClr val="dk1"/>
                </a:solidFill>
                <a:latin typeface="Bellota Text Light"/>
                <a:ea typeface="Bellota Text Light"/>
                <a:cs typeface="Bellota Text Light"/>
              </a:defRPr>
            </a:lvl1pPr>
            <a:lvl2pPr marL="742950" indent="-285750">
              <a:lnSpc>
                <a:spcPct val="115000"/>
              </a:lnSpc>
              <a:spcBef>
                <a:spcPts val="800"/>
              </a:spcBef>
              <a:buClr>
                <a:schemeClr val="accent5"/>
              </a:buClr>
              <a:buSzPts val="2000"/>
              <a:buFont typeface="Arial" panose="020B0604020202020204" pitchFamily="34" charset="0"/>
              <a:buChar char="•"/>
              <a:defRPr sz="1200">
                <a:solidFill>
                  <a:schemeClr val="dk1"/>
                </a:solidFill>
                <a:latin typeface="Bellota Text Light"/>
                <a:ea typeface="Bellota Text Light"/>
                <a:cs typeface="Bellota Text Light"/>
              </a:defRPr>
            </a:lvl2pPr>
            <a:lvl3pPr marL="1371600" indent="-355600">
              <a:lnSpc>
                <a:spcPct val="115000"/>
              </a:lnSpc>
              <a:spcBef>
                <a:spcPts val="800"/>
              </a:spcBef>
              <a:buClr>
                <a:schemeClr val="accent1"/>
              </a:buClr>
              <a:buSzPts val="2000"/>
              <a:buFont typeface="Bellota Text Light"/>
              <a:buChar char="■"/>
              <a:defRPr sz="2000">
                <a:solidFill>
                  <a:schemeClr val="dk1"/>
                </a:solidFill>
                <a:latin typeface="Bellota Text Light"/>
                <a:ea typeface="Bellota Text Light"/>
                <a:cs typeface="Bellota Text Light"/>
              </a:defRPr>
            </a:lvl3pPr>
            <a:lvl4pPr marL="1828800" indent="-355600">
              <a:lnSpc>
                <a:spcPct val="115000"/>
              </a:lnSpc>
              <a:spcBef>
                <a:spcPts val="800"/>
              </a:spcBef>
              <a:buClr>
                <a:schemeClr val="dk1"/>
              </a:buClr>
              <a:buSzPts val="2000"/>
              <a:buFont typeface="Bellota Text Light"/>
              <a:buChar char="●"/>
              <a:defRPr sz="2000">
                <a:solidFill>
                  <a:schemeClr val="dk1"/>
                </a:solidFill>
                <a:latin typeface="Bellota Text Light"/>
                <a:ea typeface="Bellota Text Light"/>
                <a:cs typeface="Bellota Text Light"/>
              </a:defRPr>
            </a:lvl4pPr>
            <a:lvl5pPr marL="2286000" indent="-355600">
              <a:lnSpc>
                <a:spcPct val="115000"/>
              </a:lnSpc>
              <a:spcBef>
                <a:spcPts val="800"/>
              </a:spcBef>
              <a:buClr>
                <a:schemeClr val="dk1"/>
              </a:buClr>
              <a:buSzPts val="2000"/>
              <a:buFont typeface="Bellota Text Light"/>
              <a:buChar char="○"/>
              <a:defRPr sz="2000">
                <a:solidFill>
                  <a:schemeClr val="dk1"/>
                </a:solidFill>
                <a:latin typeface="Bellota Text Light"/>
                <a:ea typeface="Bellota Text Light"/>
                <a:cs typeface="Bellota Text Light"/>
              </a:defRPr>
            </a:lvl5pPr>
            <a:lvl6pPr marL="2743200" indent="-355600">
              <a:lnSpc>
                <a:spcPct val="115000"/>
              </a:lnSpc>
              <a:spcBef>
                <a:spcPts val="800"/>
              </a:spcBef>
              <a:buClr>
                <a:schemeClr val="dk1"/>
              </a:buClr>
              <a:buSzPts val="2000"/>
              <a:buFont typeface="Bellota Text Light"/>
              <a:buChar char="■"/>
              <a:defRPr sz="2000">
                <a:solidFill>
                  <a:schemeClr val="dk1"/>
                </a:solidFill>
                <a:latin typeface="Bellota Text Light"/>
                <a:ea typeface="Bellota Text Light"/>
                <a:cs typeface="Bellota Text Light"/>
              </a:defRPr>
            </a:lvl6pPr>
            <a:lvl7pPr marL="3200400" indent="-355600">
              <a:lnSpc>
                <a:spcPct val="115000"/>
              </a:lnSpc>
              <a:spcBef>
                <a:spcPts val="800"/>
              </a:spcBef>
              <a:buClr>
                <a:schemeClr val="dk1"/>
              </a:buClr>
              <a:buSzPts val="2000"/>
              <a:buFont typeface="Bellota Text Light"/>
              <a:buChar char="●"/>
              <a:defRPr sz="2000">
                <a:solidFill>
                  <a:schemeClr val="dk1"/>
                </a:solidFill>
                <a:latin typeface="Bellota Text Light"/>
                <a:ea typeface="Bellota Text Light"/>
                <a:cs typeface="Bellota Text Light"/>
              </a:defRPr>
            </a:lvl7pPr>
            <a:lvl8pPr marL="3657600" indent="-355600">
              <a:lnSpc>
                <a:spcPct val="115000"/>
              </a:lnSpc>
              <a:spcBef>
                <a:spcPts val="800"/>
              </a:spcBef>
              <a:buClr>
                <a:schemeClr val="dk1"/>
              </a:buClr>
              <a:buSzPts val="2000"/>
              <a:buFont typeface="Bellota Text Light"/>
              <a:buChar char="○"/>
              <a:defRPr sz="2000">
                <a:solidFill>
                  <a:schemeClr val="dk1"/>
                </a:solidFill>
                <a:latin typeface="Bellota Text Light"/>
                <a:ea typeface="Bellota Text Light"/>
                <a:cs typeface="Bellota Text Light"/>
              </a:defRPr>
            </a:lvl8pPr>
            <a:lvl9pPr marL="4114800" indent="-355600">
              <a:lnSpc>
                <a:spcPct val="115000"/>
              </a:lnSpc>
              <a:spcBef>
                <a:spcPts val="800"/>
              </a:spcBef>
              <a:spcAft>
                <a:spcPts val="800"/>
              </a:spcAft>
              <a:buClr>
                <a:schemeClr val="dk1"/>
              </a:buClr>
              <a:buSzPts val="2000"/>
              <a:buFont typeface="Bellota Text Light"/>
              <a:buChar char="■"/>
              <a:defRPr sz="2000">
                <a:solidFill>
                  <a:schemeClr val="dk1"/>
                </a:solidFill>
                <a:latin typeface="Bellota Text Light"/>
                <a:ea typeface="Bellota Text Light"/>
                <a:cs typeface="Bellota Text Light"/>
              </a:defRPr>
            </a:lvl9pPr>
          </a:lstStyle>
          <a:p>
            <a:r>
              <a:rPr lang="en-US" dirty="0"/>
              <a:t>Goal State</a:t>
            </a:r>
          </a:p>
          <a:p>
            <a:pPr marL="101600" indent="0">
              <a:buNone/>
            </a:pPr>
            <a:r>
              <a:rPr lang="en-US" b="0" dirty="0"/>
              <a:t>Optimize meal planning based on evaluation criteria</a:t>
            </a:r>
          </a:p>
          <a:p>
            <a:pPr marL="101600" indent="0">
              <a:buNone/>
            </a:pPr>
            <a:endParaRPr lang="en-US" b="0" dirty="0"/>
          </a:p>
          <a:p>
            <a:pPr marL="101600" indent="0">
              <a:buNone/>
            </a:pPr>
            <a:endParaRPr lang="en-US" b="0" dirty="0"/>
          </a:p>
          <a:p>
            <a:pPr marL="101600" indent="0">
              <a:buNone/>
            </a:pPr>
            <a:endParaRPr lang="en-US" b="0" dirty="0"/>
          </a:p>
        </p:txBody>
      </p:sp>
      <p:sp>
        <p:nvSpPr>
          <p:cNvPr id="14" name="Rectangle 3">
            <a:extLst>
              <a:ext uri="{FF2B5EF4-FFF2-40B4-BE49-F238E27FC236}">
                <a16:creationId xmlns:a16="http://schemas.microsoft.com/office/drawing/2014/main" id="{A9A82822-5329-6B2B-9C85-2DC85CDED739}"/>
              </a:ext>
            </a:extLst>
          </p:cNvPr>
          <p:cNvSpPr txBox="1">
            <a:spLocks noChangeArrowheads="1"/>
          </p:cNvSpPr>
          <p:nvPr/>
        </p:nvSpPr>
        <p:spPr bwMode="auto">
          <a:xfrm>
            <a:off x="5884730" y="1644697"/>
            <a:ext cx="2179320" cy="1503958"/>
          </a:xfrm>
          <a:prstGeom prst="roundRect">
            <a:avLst/>
          </a:prstGeom>
          <a:noFill/>
          <a:ln/>
        </p:spPr>
        <p:style>
          <a:lnRef idx="2">
            <a:schemeClr val="accent4"/>
          </a:lnRef>
          <a:fillRef idx="1">
            <a:schemeClr val="lt1"/>
          </a:fillRef>
          <a:effectRef idx="0">
            <a:schemeClr val="accent4"/>
          </a:effectRef>
          <a:fontRef idx="minor">
            <a:schemeClr val="dk1"/>
          </a:fontRef>
        </p:style>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RPr/>
            </a:defPPr>
            <a:lvl1pPr marL="457200" indent="-355600">
              <a:lnSpc>
                <a:spcPct val="115000"/>
              </a:lnSpc>
              <a:buClr>
                <a:schemeClr val="accent4"/>
              </a:buClr>
              <a:buSzPts val="2000"/>
              <a:buFont typeface="Arial" panose="020B0604020202020204" pitchFamily="34" charset="0"/>
              <a:buChar char="•"/>
              <a:defRPr sz="1200" b="1">
                <a:solidFill>
                  <a:schemeClr val="dk1"/>
                </a:solidFill>
                <a:latin typeface="Bellota Text Light"/>
                <a:ea typeface="Bellota Text Light"/>
                <a:cs typeface="Bellota Text Light"/>
              </a:defRPr>
            </a:lvl1pPr>
            <a:lvl2pPr marL="742950" indent="-285750">
              <a:lnSpc>
                <a:spcPct val="115000"/>
              </a:lnSpc>
              <a:spcBef>
                <a:spcPts val="800"/>
              </a:spcBef>
              <a:buClr>
                <a:schemeClr val="accent5"/>
              </a:buClr>
              <a:buSzPts val="2000"/>
              <a:buFont typeface="Arial" panose="020B0604020202020204" pitchFamily="34" charset="0"/>
              <a:buChar char="•"/>
              <a:defRPr sz="1200">
                <a:solidFill>
                  <a:schemeClr val="dk1"/>
                </a:solidFill>
                <a:latin typeface="Bellota Text Light"/>
                <a:ea typeface="Bellota Text Light"/>
                <a:cs typeface="Bellota Text Light"/>
              </a:defRPr>
            </a:lvl2pPr>
            <a:lvl3pPr marL="1371600" indent="-355600">
              <a:lnSpc>
                <a:spcPct val="115000"/>
              </a:lnSpc>
              <a:spcBef>
                <a:spcPts val="800"/>
              </a:spcBef>
              <a:buClr>
                <a:schemeClr val="accent1"/>
              </a:buClr>
              <a:buSzPts val="2000"/>
              <a:buFont typeface="Bellota Text Light"/>
              <a:buChar char="■"/>
              <a:defRPr sz="2000">
                <a:solidFill>
                  <a:schemeClr val="dk1"/>
                </a:solidFill>
                <a:latin typeface="Bellota Text Light"/>
                <a:ea typeface="Bellota Text Light"/>
                <a:cs typeface="Bellota Text Light"/>
              </a:defRPr>
            </a:lvl3pPr>
            <a:lvl4pPr marL="1828800" indent="-355600">
              <a:lnSpc>
                <a:spcPct val="115000"/>
              </a:lnSpc>
              <a:spcBef>
                <a:spcPts val="800"/>
              </a:spcBef>
              <a:buClr>
                <a:schemeClr val="dk1"/>
              </a:buClr>
              <a:buSzPts val="2000"/>
              <a:buFont typeface="Bellota Text Light"/>
              <a:buChar char="●"/>
              <a:defRPr sz="2000">
                <a:solidFill>
                  <a:schemeClr val="dk1"/>
                </a:solidFill>
                <a:latin typeface="Bellota Text Light"/>
                <a:ea typeface="Bellota Text Light"/>
                <a:cs typeface="Bellota Text Light"/>
              </a:defRPr>
            </a:lvl4pPr>
            <a:lvl5pPr marL="2286000" indent="-355600">
              <a:lnSpc>
                <a:spcPct val="115000"/>
              </a:lnSpc>
              <a:spcBef>
                <a:spcPts val="800"/>
              </a:spcBef>
              <a:buClr>
                <a:schemeClr val="dk1"/>
              </a:buClr>
              <a:buSzPts val="2000"/>
              <a:buFont typeface="Bellota Text Light"/>
              <a:buChar char="○"/>
              <a:defRPr sz="2000">
                <a:solidFill>
                  <a:schemeClr val="dk1"/>
                </a:solidFill>
                <a:latin typeface="Bellota Text Light"/>
                <a:ea typeface="Bellota Text Light"/>
                <a:cs typeface="Bellota Text Light"/>
              </a:defRPr>
            </a:lvl5pPr>
            <a:lvl6pPr marL="2743200" indent="-355600">
              <a:lnSpc>
                <a:spcPct val="115000"/>
              </a:lnSpc>
              <a:spcBef>
                <a:spcPts val="800"/>
              </a:spcBef>
              <a:buClr>
                <a:schemeClr val="dk1"/>
              </a:buClr>
              <a:buSzPts val="2000"/>
              <a:buFont typeface="Bellota Text Light"/>
              <a:buChar char="■"/>
              <a:defRPr sz="2000">
                <a:solidFill>
                  <a:schemeClr val="dk1"/>
                </a:solidFill>
                <a:latin typeface="Bellota Text Light"/>
                <a:ea typeface="Bellota Text Light"/>
                <a:cs typeface="Bellota Text Light"/>
              </a:defRPr>
            </a:lvl6pPr>
            <a:lvl7pPr marL="3200400" indent="-355600">
              <a:lnSpc>
                <a:spcPct val="115000"/>
              </a:lnSpc>
              <a:spcBef>
                <a:spcPts val="800"/>
              </a:spcBef>
              <a:buClr>
                <a:schemeClr val="dk1"/>
              </a:buClr>
              <a:buSzPts val="2000"/>
              <a:buFont typeface="Bellota Text Light"/>
              <a:buChar char="●"/>
              <a:defRPr sz="2000">
                <a:solidFill>
                  <a:schemeClr val="dk1"/>
                </a:solidFill>
                <a:latin typeface="Bellota Text Light"/>
                <a:ea typeface="Bellota Text Light"/>
                <a:cs typeface="Bellota Text Light"/>
              </a:defRPr>
            </a:lvl7pPr>
            <a:lvl8pPr marL="3657600" indent="-355600">
              <a:lnSpc>
                <a:spcPct val="115000"/>
              </a:lnSpc>
              <a:spcBef>
                <a:spcPts val="800"/>
              </a:spcBef>
              <a:buClr>
                <a:schemeClr val="dk1"/>
              </a:buClr>
              <a:buSzPts val="2000"/>
              <a:buFont typeface="Bellota Text Light"/>
              <a:buChar char="○"/>
              <a:defRPr sz="2000">
                <a:solidFill>
                  <a:schemeClr val="dk1"/>
                </a:solidFill>
                <a:latin typeface="Bellota Text Light"/>
                <a:ea typeface="Bellota Text Light"/>
                <a:cs typeface="Bellota Text Light"/>
              </a:defRPr>
            </a:lvl8pPr>
            <a:lvl9pPr marL="4114800" indent="-355600">
              <a:lnSpc>
                <a:spcPct val="115000"/>
              </a:lnSpc>
              <a:spcBef>
                <a:spcPts val="800"/>
              </a:spcBef>
              <a:spcAft>
                <a:spcPts val="800"/>
              </a:spcAft>
              <a:buClr>
                <a:schemeClr val="dk1"/>
              </a:buClr>
              <a:buSzPts val="2000"/>
              <a:buFont typeface="Bellota Text Light"/>
              <a:buChar char="■"/>
              <a:defRPr sz="2000">
                <a:solidFill>
                  <a:schemeClr val="dk1"/>
                </a:solidFill>
                <a:latin typeface="Bellota Text Light"/>
                <a:ea typeface="Bellota Text Light"/>
                <a:cs typeface="Bellota Text Light"/>
              </a:defRPr>
            </a:lvl9pPr>
          </a:lstStyle>
          <a:p>
            <a:r>
              <a:rPr lang="en-US" dirty="0"/>
              <a:t>Actions</a:t>
            </a:r>
          </a:p>
          <a:p>
            <a:pPr marL="457200" lvl="1" indent="0">
              <a:buNone/>
            </a:pPr>
            <a:r>
              <a:rPr lang="en-US" dirty="0"/>
              <a:t>Recipes with required ingredients, and meal parameters.</a:t>
            </a:r>
          </a:p>
          <a:p>
            <a:pPr marL="457200" lvl="1" indent="0">
              <a:buNone/>
            </a:pPr>
            <a:endParaRPr lang="en-US" dirty="0"/>
          </a:p>
        </p:txBody>
      </p:sp>
      <p:sp>
        <p:nvSpPr>
          <p:cNvPr id="15" name="Rectangle 3">
            <a:extLst>
              <a:ext uri="{FF2B5EF4-FFF2-40B4-BE49-F238E27FC236}">
                <a16:creationId xmlns:a16="http://schemas.microsoft.com/office/drawing/2014/main" id="{ED3EE2AE-6CBC-6C12-C2AA-D19CF128C02B}"/>
              </a:ext>
            </a:extLst>
          </p:cNvPr>
          <p:cNvSpPr txBox="1">
            <a:spLocks noChangeArrowheads="1"/>
          </p:cNvSpPr>
          <p:nvPr/>
        </p:nvSpPr>
        <p:spPr bwMode="auto">
          <a:xfrm>
            <a:off x="-15746" y="1644697"/>
            <a:ext cx="2705606" cy="1539145"/>
          </a:xfrm>
          <a:prstGeom prst="roundRect">
            <a:avLst/>
          </a:prstGeom>
          <a:noFill/>
          <a:ln/>
        </p:spPr>
        <p:style>
          <a:lnRef idx="2">
            <a:schemeClr val="accent4"/>
          </a:lnRef>
          <a:fillRef idx="1">
            <a:schemeClr val="lt1"/>
          </a:fillRef>
          <a:effectRef idx="0">
            <a:schemeClr val="accent4"/>
          </a:effectRef>
          <a:fontRef idx="minor">
            <a:schemeClr val="dk1"/>
          </a:fontRef>
        </p:style>
        <p:txBody>
          <a:bodyPr spcFirstLastPara="1" vert="horz" wrap="square" lIns="91440"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4"/>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1pPr>
            <a:lvl2pPr marL="914400" marR="0" lvl="1" indent="-355600" algn="l" rtl="0">
              <a:lnSpc>
                <a:spcPct val="115000"/>
              </a:lnSpc>
              <a:spcBef>
                <a:spcPts val="800"/>
              </a:spcBef>
              <a:spcAft>
                <a:spcPts val="0"/>
              </a:spcAft>
              <a:buClr>
                <a:schemeClr val="accent5"/>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2pPr>
            <a:lvl3pPr marL="1371600" marR="0" lvl="2" indent="-355600" algn="l" rtl="0">
              <a:lnSpc>
                <a:spcPct val="115000"/>
              </a:lnSpc>
              <a:spcBef>
                <a:spcPts val="800"/>
              </a:spcBef>
              <a:spcAft>
                <a:spcPts val="0"/>
              </a:spcAft>
              <a:buClr>
                <a:schemeClr val="accent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3pPr>
            <a:lvl4pPr marL="1828800" marR="0" lvl="3" indent="-355600" algn="l" rtl="0">
              <a:lnSpc>
                <a:spcPct val="115000"/>
              </a:lnSpc>
              <a:spcBef>
                <a:spcPts val="800"/>
              </a:spcBef>
              <a:spcAft>
                <a:spcPts val="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4pPr>
            <a:lvl5pPr marL="2286000" marR="0" lvl="4" indent="-355600" algn="l" rtl="0">
              <a:lnSpc>
                <a:spcPct val="115000"/>
              </a:lnSpc>
              <a:spcBef>
                <a:spcPts val="800"/>
              </a:spcBef>
              <a:spcAft>
                <a:spcPts val="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5pPr>
            <a:lvl6pPr marL="2743200" marR="0" lvl="5" indent="-355600" algn="l" rtl="0">
              <a:lnSpc>
                <a:spcPct val="115000"/>
              </a:lnSpc>
              <a:spcBef>
                <a:spcPts val="800"/>
              </a:spcBef>
              <a:spcAft>
                <a:spcPts val="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6pPr>
            <a:lvl7pPr marL="3200400" marR="0" lvl="6" indent="-355600" algn="l" rtl="0">
              <a:lnSpc>
                <a:spcPct val="115000"/>
              </a:lnSpc>
              <a:spcBef>
                <a:spcPts val="800"/>
              </a:spcBef>
              <a:spcAft>
                <a:spcPts val="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7pPr>
            <a:lvl8pPr marL="3657600" marR="0" lvl="7" indent="-355600" algn="l" rtl="0">
              <a:lnSpc>
                <a:spcPct val="115000"/>
              </a:lnSpc>
              <a:spcBef>
                <a:spcPts val="800"/>
              </a:spcBef>
              <a:spcAft>
                <a:spcPts val="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8pPr>
            <a:lvl9pPr marL="4114800" marR="0" lvl="8" indent="-355600" algn="l" rtl="0">
              <a:lnSpc>
                <a:spcPct val="115000"/>
              </a:lnSpc>
              <a:spcBef>
                <a:spcPts val="800"/>
              </a:spcBef>
              <a:spcAft>
                <a:spcPts val="800"/>
              </a:spcAft>
              <a:buClr>
                <a:schemeClr val="dk1"/>
              </a:buClr>
              <a:buSzPts val="2000"/>
              <a:buFont typeface="Bellota Text Light"/>
              <a:buChar char="■"/>
              <a:defRPr sz="2000" b="0" i="0" u="none" strike="noStrike" cap="none">
                <a:solidFill>
                  <a:schemeClr val="dk1"/>
                </a:solidFill>
                <a:latin typeface="Bellota Text Light"/>
                <a:ea typeface="Bellota Text Light"/>
                <a:cs typeface="Bellota Text Light"/>
                <a:sym typeface="Bellota Text Light"/>
              </a:defRPr>
            </a:lvl9pPr>
          </a:lstStyle>
          <a:p>
            <a:pPr>
              <a:buFont typeface="Arial" panose="020B0604020202020204" pitchFamily="34" charset="0"/>
              <a:buChar char="•"/>
            </a:pPr>
            <a:r>
              <a:rPr lang="en-US" sz="1200" b="1" dirty="0"/>
              <a:t>State Definition</a:t>
            </a:r>
            <a:endParaRPr lang="en-US" sz="1200" dirty="0"/>
          </a:p>
          <a:p>
            <a:pPr marL="457200" lvl="1" indent="0">
              <a:buNone/>
            </a:pPr>
            <a:r>
              <a:rPr lang="en-US" sz="1100" dirty="0"/>
              <a:t>Food items with quantities, expiry dates, current date</a:t>
            </a:r>
          </a:p>
          <a:p>
            <a:pPr marL="457200" lvl="1" indent="0">
              <a:buNone/>
            </a:pPr>
            <a:endParaRPr lang="en-US" sz="1100" dirty="0"/>
          </a:p>
          <a:p>
            <a:pPr marL="457200" lvl="1" indent="0">
              <a:buNone/>
            </a:pP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FE4EC-5798-9C3B-FDA6-2BD41AAB999C}"/>
              </a:ext>
            </a:extLst>
          </p:cNvPr>
          <p:cNvSpPr>
            <a:spLocks noGrp="1"/>
          </p:cNvSpPr>
          <p:nvPr>
            <p:ph type="title"/>
          </p:nvPr>
        </p:nvSpPr>
        <p:spPr/>
        <p:txBody>
          <a:bodyPr/>
          <a:lstStyle/>
          <a:p>
            <a:r>
              <a:rPr lang="en-US" dirty="0"/>
              <a:t>Algorithms Implemented</a:t>
            </a:r>
            <a:endParaRPr lang="en-IL" dirty="0"/>
          </a:p>
        </p:txBody>
      </p:sp>
      <p:sp>
        <p:nvSpPr>
          <p:cNvPr id="5" name="Slide Number Placeholder 4">
            <a:extLst>
              <a:ext uri="{FF2B5EF4-FFF2-40B4-BE49-F238E27FC236}">
                <a16:creationId xmlns:a16="http://schemas.microsoft.com/office/drawing/2014/main" id="{FFDF215B-C54E-4CC7-8525-EECD1A8DEC2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grpSp>
        <p:nvGrpSpPr>
          <p:cNvPr id="14" name="Google Shape;754;p48">
            <a:extLst>
              <a:ext uri="{FF2B5EF4-FFF2-40B4-BE49-F238E27FC236}">
                <a16:creationId xmlns:a16="http://schemas.microsoft.com/office/drawing/2014/main" id="{3941E957-5E92-F7E3-84A8-9D94F68C5CFD}"/>
              </a:ext>
            </a:extLst>
          </p:cNvPr>
          <p:cNvGrpSpPr/>
          <p:nvPr/>
        </p:nvGrpSpPr>
        <p:grpSpPr>
          <a:xfrm>
            <a:off x="1943610" y="1275411"/>
            <a:ext cx="4366611" cy="2842652"/>
            <a:chOff x="2554206" y="518698"/>
            <a:chExt cx="613055" cy="720187"/>
          </a:xfrm>
        </p:grpSpPr>
        <p:sp>
          <p:nvSpPr>
            <p:cNvPr id="15" name="Google Shape;755;p48">
              <a:extLst>
                <a:ext uri="{FF2B5EF4-FFF2-40B4-BE49-F238E27FC236}">
                  <a16:creationId xmlns:a16="http://schemas.microsoft.com/office/drawing/2014/main" id="{3E600876-F480-FDDB-1B7C-88A0A2F607DE}"/>
                </a:ext>
              </a:extLst>
            </p:cNvPr>
            <p:cNvSpPr/>
            <p:nvPr/>
          </p:nvSpPr>
          <p:spPr>
            <a:xfrm flipH="1">
              <a:off x="2721847" y="518698"/>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756;p48">
              <a:extLst>
                <a:ext uri="{FF2B5EF4-FFF2-40B4-BE49-F238E27FC236}">
                  <a16:creationId xmlns:a16="http://schemas.microsoft.com/office/drawing/2014/main" id="{D759B4C2-2ABD-A4EF-E7CD-CEE109CF0EAE}"/>
                </a:ext>
              </a:extLst>
            </p:cNvPr>
            <p:cNvSpPr/>
            <p:nvPr/>
          </p:nvSpPr>
          <p:spPr>
            <a:xfrm flipH="1">
              <a:off x="2554206" y="580017"/>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757;p48">
              <a:extLst>
                <a:ext uri="{FF2B5EF4-FFF2-40B4-BE49-F238E27FC236}">
                  <a16:creationId xmlns:a16="http://schemas.microsoft.com/office/drawing/2014/main" id="{504A1B4A-C472-6773-C5B1-C8567E606994}"/>
                </a:ext>
              </a:extLst>
            </p:cNvPr>
            <p:cNvSpPr/>
            <p:nvPr/>
          </p:nvSpPr>
          <p:spPr>
            <a:xfrm flipH="1">
              <a:off x="2750903" y="880518"/>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3" name="TextBox 12">
            <a:extLst>
              <a:ext uri="{FF2B5EF4-FFF2-40B4-BE49-F238E27FC236}">
                <a16:creationId xmlns:a16="http://schemas.microsoft.com/office/drawing/2014/main" id="{846E246A-A82C-CDBD-4452-5A6C05FED8B5}"/>
              </a:ext>
            </a:extLst>
          </p:cNvPr>
          <p:cNvSpPr txBox="1"/>
          <p:nvPr/>
        </p:nvSpPr>
        <p:spPr>
          <a:xfrm>
            <a:off x="4611012" y="1820205"/>
            <a:ext cx="1163516" cy="338554"/>
          </a:xfrm>
          <a:prstGeom prst="rect">
            <a:avLst/>
          </a:prstGeom>
          <a:noFill/>
        </p:spPr>
        <p:txBody>
          <a:bodyPr wrap="square">
            <a:spAutoFit/>
          </a:bodyPr>
          <a:lstStyle/>
          <a:p>
            <a:r>
              <a:rPr lang="en-US" sz="1600" b="1" dirty="0">
                <a:latin typeface="Bellota Text Light" panose="020B0604020202020204" charset="0"/>
                <a:ea typeface="Bellota Text Light" panose="020B0604020202020204" charset="0"/>
              </a:rPr>
              <a:t>Greedy  </a:t>
            </a:r>
            <a:endParaRPr lang="en-IL" sz="1600" b="1" dirty="0">
              <a:latin typeface="Bellota Text Light" panose="020B0604020202020204" charset="0"/>
              <a:ea typeface="Bellota Text Light" panose="020B0604020202020204" charset="0"/>
            </a:endParaRPr>
          </a:p>
        </p:txBody>
      </p:sp>
      <p:sp>
        <p:nvSpPr>
          <p:cNvPr id="3" name="TextBox 2">
            <a:extLst>
              <a:ext uri="{FF2B5EF4-FFF2-40B4-BE49-F238E27FC236}">
                <a16:creationId xmlns:a16="http://schemas.microsoft.com/office/drawing/2014/main" id="{3D6D810D-5EB2-FADE-EA45-D537D493F40D}"/>
              </a:ext>
            </a:extLst>
          </p:cNvPr>
          <p:cNvSpPr txBox="1"/>
          <p:nvPr/>
        </p:nvSpPr>
        <p:spPr>
          <a:xfrm>
            <a:off x="2555910" y="2347449"/>
            <a:ext cx="1163516" cy="584775"/>
          </a:xfrm>
          <a:prstGeom prst="rect">
            <a:avLst/>
          </a:prstGeom>
          <a:noFill/>
        </p:spPr>
        <p:txBody>
          <a:bodyPr wrap="square">
            <a:spAutoFit/>
          </a:bodyPr>
          <a:lstStyle/>
          <a:p>
            <a:r>
              <a:rPr lang="en-US" sz="1600" b="1" dirty="0">
                <a:latin typeface="Bellota Text Light" panose="020B0604020202020204" charset="0"/>
                <a:ea typeface="Bellota Text Light" panose="020B0604020202020204" charset="0"/>
              </a:rPr>
              <a:t>Simulated </a:t>
            </a:r>
          </a:p>
          <a:p>
            <a:r>
              <a:rPr lang="en-US" sz="1600" b="1" dirty="0">
                <a:latin typeface="Bellota Text Light" panose="020B0604020202020204" charset="0"/>
                <a:ea typeface="Bellota Text Light" panose="020B0604020202020204" charset="0"/>
              </a:rPr>
              <a:t>Annealing </a:t>
            </a:r>
            <a:endParaRPr lang="en-IL" sz="1600" b="1" dirty="0">
              <a:latin typeface="Bellota Text Light" panose="020B0604020202020204" charset="0"/>
              <a:ea typeface="Bellota Text Light" panose="020B0604020202020204" charset="0"/>
            </a:endParaRPr>
          </a:p>
        </p:txBody>
      </p:sp>
      <p:sp>
        <p:nvSpPr>
          <p:cNvPr id="4" name="TextBox 3">
            <a:extLst>
              <a:ext uri="{FF2B5EF4-FFF2-40B4-BE49-F238E27FC236}">
                <a16:creationId xmlns:a16="http://schemas.microsoft.com/office/drawing/2014/main" id="{C63CCFCC-CCB8-F23E-69AB-ED08B11AF72E}"/>
              </a:ext>
            </a:extLst>
          </p:cNvPr>
          <p:cNvSpPr txBox="1"/>
          <p:nvPr/>
        </p:nvSpPr>
        <p:spPr>
          <a:xfrm>
            <a:off x="3947161" y="3177456"/>
            <a:ext cx="1553566" cy="584775"/>
          </a:xfrm>
          <a:prstGeom prst="rect">
            <a:avLst/>
          </a:prstGeom>
          <a:noFill/>
        </p:spPr>
        <p:txBody>
          <a:bodyPr wrap="square">
            <a:spAutoFit/>
          </a:bodyPr>
          <a:lstStyle/>
          <a:p>
            <a:r>
              <a:rPr lang="en-US" sz="1600" b="1" dirty="0">
                <a:latin typeface="Bellota Text Light" panose="020B0604020202020204" charset="0"/>
                <a:ea typeface="Bellota Text Light" panose="020B0604020202020204" charset="0"/>
              </a:rPr>
              <a:t>Reinforcement Learning</a:t>
            </a:r>
            <a:endParaRPr lang="en-IL" sz="1600" b="1" dirty="0">
              <a:latin typeface="Bellota Text Light" panose="020B0604020202020204" charset="0"/>
              <a:ea typeface="Bellota Text Light" panose="020B0604020202020204" charset="0"/>
            </a:endParaRPr>
          </a:p>
        </p:txBody>
      </p:sp>
    </p:spTree>
    <p:extLst>
      <p:ext uri="{BB962C8B-B14F-4D97-AF65-F5344CB8AC3E}">
        <p14:creationId xmlns:p14="http://schemas.microsoft.com/office/powerpoint/2010/main" val="1289444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B7C37-13BC-4494-A24A-7DDDD4809EA8}"/>
              </a:ext>
            </a:extLst>
          </p:cNvPr>
          <p:cNvSpPr>
            <a:spLocks noGrp="1"/>
          </p:cNvSpPr>
          <p:nvPr>
            <p:ph type="title"/>
          </p:nvPr>
        </p:nvSpPr>
        <p:spPr/>
        <p:txBody>
          <a:bodyPr/>
          <a:lstStyle/>
          <a:p>
            <a:r>
              <a:rPr lang="en-US" dirty="0"/>
              <a:t>Greedy Algorithm </a:t>
            </a:r>
            <a:endParaRPr lang="en-IL" dirty="0"/>
          </a:p>
        </p:txBody>
      </p:sp>
      <p:sp>
        <p:nvSpPr>
          <p:cNvPr id="3" name="Text Placeholder 2">
            <a:extLst>
              <a:ext uri="{FF2B5EF4-FFF2-40B4-BE49-F238E27FC236}">
                <a16:creationId xmlns:a16="http://schemas.microsoft.com/office/drawing/2014/main" id="{27C1060D-4C4E-BD78-EB42-5B001BB461F5}"/>
              </a:ext>
            </a:extLst>
          </p:cNvPr>
          <p:cNvSpPr>
            <a:spLocks noGrp="1"/>
          </p:cNvSpPr>
          <p:nvPr>
            <p:ph type="body" idx="1"/>
          </p:nvPr>
        </p:nvSpPr>
        <p:spPr>
          <a:xfrm>
            <a:off x="855274" y="1201550"/>
            <a:ext cx="6741865" cy="2999400"/>
          </a:xfrm>
        </p:spPr>
        <p:txBody>
          <a:bodyPr/>
          <a:lstStyle/>
          <a:p>
            <a:pPr>
              <a:buFont typeface="Arial" panose="020B0604020202020204" pitchFamily="34" charset="0"/>
              <a:buChar char="•"/>
            </a:pPr>
            <a:r>
              <a:rPr lang="en-US" dirty="0"/>
              <a:t>Greedy Algorithm Makes best choice at each step without looking ahead</a:t>
            </a:r>
          </a:p>
          <a:p>
            <a:pPr>
              <a:buFont typeface="Arial" panose="020B0604020202020204" pitchFamily="34" charset="0"/>
              <a:buChar char="•"/>
            </a:pPr>
            <a:r>
              <a:rPr lang="en-US" dirty="0"/>
              <a:t>Checks available actions, picks highest scoring action, updates state</a:t>
            </a:r>
          </a:p>
          <a:p>
            <a:pPr>
              <a:buFont typeface="Arial" panose="020B0604020202020204" pitchFamily="34" charset="0"/>
              <a:buChar char="•"/>
            </a:pPr>
            <a:r>
              <a:rPr lang="en-US" dirty="0"/>
              <a:t>Used as the baseline.</a:t>
            </a:r>
          </a:p>
        </p:txBody>
      </p:sp>
      <p:sp>
        <p:nvSpPr>
          <p:cNvPr id="5" name="Slide Number Placeholder 4">
            <a:extLst>
              <a:ext uri="{FF2B5EF4-FFF2-40B4-BE49-F238E27FC236}">
                <a16:creationId xmlns:a16="http://schemas.microsoft.com/office/drawing/2014/main" id="{7208B452-C3AA-D119-D734-9BE23F3234C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2716434555"/>
      </p:ext>
    </p:extLst>
  </p:cSld>
  <p:clrMapOvr>
    <a:masterClrMapping/>
  </p:clrMapOvr>
</p:sld>
</file>

<file path=ppt/theme/theme1.xml><?xml version="1.0" encoding="utf-8"?>
<a:theme xmlns:a="http://schemas.openxmlformats.org/drawingml/2006/main" name="Lafew template">
  <a:themeElements>
    <a:clrScheme name="Custom 347">
      <a:dk1>
        <a:srgbClr val="423C41"/>
      </a:dk1>
      <a:lt1>
        <a:srgbClr val="FFFFFF"/>
      </a:lt1>
      <a:dk2>
        <a:srgbClr val="7A717C"/>
      </a:dk2>
      <a:lt2>
        <a:srgbClr val="F0E9E3"/>
      </a:lt2>
      <a:accent1>
        <a:srgbClr val="FFBF3A"/>
      </a:accent1>
      <a:accent2>
        <a:srgbClr val="E94032"/>
      </a:accent2>
      <a:accent3>
        <a:srgbClr val="A78BAF"/>
      </a:accent3>
      <a:accent4>
        <a:srgbClr val="ADC853"/>
      </a:accent4>
      <a:accent5>
        <a:srgbClr val="6FAC6A"/>
      </a:accent5>
      <a:accent6>
        <a:srgbClr val="9C6E59"/>
      </a:accent6>
      <a:hlink>
        <a:srgbClr val="884E97"/>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932</Words>
  <Application>Microsoft Office PowerPoint</Application>
  <PresentationFormat>On-screen Show (16:9)</PresentationFormat>
  <Paragraphs>187</Paragraphs>
  <Slides>30</Slides>
  <Notes>16</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Bellota Text Light</vt:lpstr>
      <vt:lpstr>Bellota Text</vt:lpstr>
      <vt:lpstr>Satisfy</vt:lpstr>
      <vt:lpstr>Bellota</vt:lpstr>
      <vt:lpstr>Arial</vt:lpstr>
      <vt:lpstr>Calibri</vt:lpstr>
      <vt:lpstr>Lafew template</vt:lpstr>
      <vt:lpstr>This is Your Presentation Title</vt:lpstr>
      <vt:lpstr>Motivation</vt:lpstr>
      <vt:lpstr>Project Objectives</vt:lpstr>
      <vt:lpstr>Previous work ?? </vt:lpstr>
      <vt:lpstr>Assumptions and Limitations</vt:lpstr>
      <vt:lpstr>Key Features</vt:lpstr>
      <vt:lpstr> Methodology Overview !! redo</vt:lpstr>
      <vt:lpstr>Algorithms Implemented</vt:lpstr>
      <vt:lpstr>Greedy Algorithm </vt:lpstr>
      <vt:lpstr>Simulated Annealing</vt:lpstr>
      <vt:lpstr>Reinforcement Learning (Q-learning)</vt:lpstr>
      <vt:lpstr>Problem Types</vt:lpstr>
      <vt:lpstr>Count Expired Items </vt:lpstr>
      <vt:lpstr>Minimize Waster</vt:lpstr>
      <vt:lpstr>Meal Parameters</vt:lpstr>
      <vt:lpstr>PowerPoint Presentation</vt:lpstr>
      <vt:lpstr>PowerPoint Presentation</vt:lpstr>
      <vt:lpstr>Evaluation:</vt:lpstr>
      <vt:lpstr>PowerPoint Presentation</vt:lpstr>
      <vt:lpstr>Future Work :</vt:lpstr>
      <vt:lpstr>Conclusion:</vt:lpstr>
      <vt:lpstr>PowerPoint Presentation</vt:lpstr>
      <vt:lpstr>Big concept</vt:lpstr>
      <vt:lpstr>Our process is easy</vt:lpstr>
      <vt:lpstr>SWOT Analysis</vt:lpstr>
      <vt:lpstr>89,526,124</vt:lpstr>
      <vt:lpstr>Roadmap</vt:lpstr>
      <vt:lpstr>PowerPoint Presentation</vt:lpstr>
      <vt:lpstr>Diagrams and infographics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Mor Benami</dc:creator>
  <cp:lastModifiedBy>Mor Benami</cp:lastModifiedBy>
  <cp:revision>6</cp:revision>
  <dcterms:modified xsi:type="dcterms:W3CDTF">2024-09-22T11:10:44Z</dcterms:modified>
</cp:coreProperties>
</file>